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71.xml"/>
  <Override ContentType="application/vnd.openxmlformats-officedocument.presentationml.slideLayout+xml" PartName="/ppt/slideLayouts/slideLayout129.xml"/>
  <Override ContentType="application/vnd.openxmlformats-officedocument.presentationml.slideLayout+xml" PartName="/ppt/slideLayouts/slideLayout29.xml"/>
  <Override ContentType="application/vnd.openxmlformats-officedocument.presentationml.slideLayout+xml" PartName="/ppt/slideLayouts/slideLayout137.xml"/>
  <Override ContentType="application/vnd.openxmlformats-officedocument.presentationml.slideLayout+xml" PartName="/ppt/slideLayouts/slideLayout120.xml"/>
  <Override ContentType="application/vnd.openxmlformats-officedocument.presentationml.slideLayout+xml" PartName="/ppt/slideLayouts/slideLayout96.xml"/>
  <Override ContentType="application/vnd.openxmlformats-officedocument.presentationml.slideLayout+xml" PartName="/ppt/slideLayouts/slideLayout163.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153.xml"/>
  <Override ContentType="application/vnd.openxmlformats-officedocument.presentationml.slideLayout+xml" PartName="/ppt/slideLayouts/slideLayout61.xml"/>
  <Override ContentType="application/vnd.openxmlformats-officedocument.presentationml.slideLayout+xml" PartName="/ppt/slideLayouts/slideLayout145.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165.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178.xml"/>
  <Override ContentType="application/vnd.openxmlformats-officedocument.presentationml.slideLayout+xml" PartName="/ppt/slideLayouts/slideLayout135.xml"/>
  <Override ContentType="application/vnd.openxmlformats-officedocument.presentationml.slideLayout+xml" PartName="/ppt/slideLayouts/slideLayout122.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47.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15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159.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150.xml"/>
  <Override ContentType="application/vnd.openxmlformats-officedocument.presentationml.slideLayout+xml" PartName="/ppt/slideLayouts/slideLayout40.xml"/>
  <Override ContentType="application/vnd.openxmlformats-officedocument.presentationml.slideLayout+xml" PartName="/ppt/slideLayouts/slideLayout133.xml"/>
  <Override ContentType="application/vnd.openxmlformats-officedocument.presentationml.slideLayout+xml" PartName="/ppt/slideLayouts/slideLayout176.xml"/>
  <Override ContentType="application/vnd.openxmlformats-officedocument.presentationml.slideLayout+xml" PartName="/ppt/slideLayouts/slideLayout17.xml"/>
  <Override ContentType="application/vnd.openxmlformats-officedocument.presentationml.slideLayout+xml" PartName="/ppt/slideLayouts/slideLayout166.xml"/>
  <Override ContentType="application/vnd.openxmlformats-officedocument.presentationml.slideLayout+xml" PartName="/ppt/slideLayouts/slideLayout140.xml"/>
  <Override ContentType="application/vnd.openxmlformats-officedocument.presentationml.slideLayout+xml" PartName="/ppt/slideLayouts/slideLayout34.xml"/>
  <Override ContentType="application/vnd.openxmlformats-officedocument.presentationml.slideLayout+xml" PartName="/ppt/slideLayouts/slideLayout149.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127.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57.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174.xml"/>
  <Override ContentType="application/vnd.openxmlformats-officedocument.presentationml.slideLayout+xml" PartName="/ppt/slideLayouts/slideLayout39.xml"/>
  <Override ContentType="application/vnd.openxmlformats-officedocument.presentationml.slideLayout+xml" PartName="/ppt/slideLayouts/slideLayout144.xml"/>
  <Override ContentType="application/vnd.openxmlformats-officedocument.presentationml.slideLayout+xml" PartName="/ppt/slideLayouts/slideLayout131.xml"/>
  <Override ContentType="application/vnd.openxmlformats-officedocument.presentationml.slideLayout+xml" PartName="/ppt/slideLayouts/slideLayout161.xml"/>
  <Override ContentType="application/vnd.openxmlformats-officedocument.presentationml.slideLayout+xml" PartName="/ppt/slideLayouts/slideLayout172.xml"/>
  <Override ContentType="application/vnd.openxmlformats-officedocument.presentationml.slideLayout+xml" PartName="/ppt/slideLayouts/slideLayout28.xml"/>
  <Override ContentType="application/vnd.openxmlformats-officedocument.presentationml.slideLayout+xml" PartName="/ppt/slideLayouts/slideLayout155.xml"/>
  <Override ContentType="application/vnd.openxmlformats-officedocument.presentationml.slideLayout+xml" PartName="/ppt/slideLayouts/slideLayout142.xml"/>
  <Override ContentType="application/vnd.openxmlformats-officedocument.presentationml.slideLayout+xml" PartName="/ppt/slideLayouts/slideLayout58.xml"/>
  <Override ContentType="application/vnd.openxmlformats-officedocument.presentationml.slideLayout+xml" PartName="/ppt/slideLayouts/slideLayout125.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6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138.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146.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54.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128.xml"/>
  <Override ContentType="application/vnd.openxmlformats-officedocument.presentationml.slideLayout+xml" PartName="/ppt/slideLayouts/slideLayout38.xml"/>
  <Override ContentType="application/vnd.openxmlformats-officedocument.presentationml.slideLayout+xml" PartName="/ppt/slideLayouts/slideLayout170.xml"/>
  <Override ContentType="application/vnd.openxmlformats-officedocument.presentationml.slideLayout+xml" PartName="/ppt/slideLayouts/slideLayout2.xml"/>
  <Override ContentType="application/vnd.openxmlformats-officedocument.presentationml.slideLayout+xml" PartName="/ppt/slideLayouts/slideLayout180.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162.xml"/>
  <Override ContentType="application/vnd.openxmlformats-officedocument.presentationml.slideLayout+xml" PartName="/ppt/slideLayouts/slideLayout64.xml"/>
  <Override ContentType="application/vnd.openxmlformats-officedocument.presentationml.slideLayout+xml" PartName="/ppt/slideLayouts/slideLayout179.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36.xml"/>
  <Override ContentType="application/vnd.openxmlformats-officedocument.presentationml.slideLayout+xml" PartName="/ppt/slideLayouts/slideLayout152.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14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177.xml"/>
  <Override ContentType="application/vnd.openxmlformats-officedocument.presentationml.slideLayout+xml" PartName="/ppt/slideLayouts/slideLayout79.xml"/>
  <Override ContentType="application/vnd.openxmlformats-officedocument.presentationml.slideLayout+xml" PartName="/ppt/slideLayouts/slideLayout134.xml"/>
  <Override ContentType="application/vnd.openxmlformats-officedocument.presentationml.slideLayout+xml" PartName="/ppt/slideLayouts/slideLayout36.xml"/>
  <Override ContentType="application/vnd.openxmlformats-officedocument.presentationml.slideLayout+xml" PartName="/ppt/slideLayouts/slideLayout164.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14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167.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124.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158.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32.xml"/>
  <Override ContentType="application/vnd.openxmlformats-officedocument.presentationml.slideLayout+xml" PartName="/ppt/slideLayouts/slideLayout175.xml"/>
  <Override ContentType="application/vnd.openxmlformats-officedocument.presentationml.slideLayout+xml" PartName="/ppt/slideLayouts/slideLayout100.xml"/>
  <Override ContentType="application/vnd.openxmlformats-officedocument.presentationml.slideLayout+xml" PartName="/ppt/slideLayouts/slideLayout130.xml"/>
  <Override ContentType="application/vnd.openxmlformats-officedocument.presentationml.slideLayout+xml" PartName="/ppt/slideLayouts/slideLayout143.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126.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39.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169.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Layout+xml" PartName="/ppt/slideLayouts/slideLayout156.xml"/>
  <Override ContentType="application/vnd.openxmlformats-officedocument.presentationml.slideLayout+xml" PartName="/ppt/slideLayouts/slideLayout173.xml"/>
  <Override ContentType="application/vnd.openxmlformats-officedocument.presentationml.slideLayout+xml" PartName="/ppt/slideLayouts/slideLayout160.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828" r:id="rId4"/>
    <p:sldMasterId id="2147483829" r:id="rId5"/>
    <p:sldMasterId id="214748383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Lst>
  <p:sldSz cy="5143500" cx="9144000"/>
  <p:notesSz cx="6858000" cy="9144000"/>
  <p:embeddedFontLst>
    <p:embeddedFont>
      <p:font typeface="Roboto Slab Light"/>
      <p:regular r:id="rId17"/>
      <p:bold r:id="rId18"/>
    </p:embeddedFont>
    <p:embeddedFont>
      <p:font typeface="Patrick Hand"/>
      <p:regular r:id="rId19"/>
    </p:embeddedFont>
    <p:embeddedFont>
      <p:font typeface="Neucha"/>
      <p:regular r:id="rId20"/>
    </p:embeddedFont>
    <p:embeddedFont>
      <p:font typeface="Roboto"/>
      <p:regular r:id="rId21"/>
      <p:bold r:id="rId22"/>
      <p:italic r:id="rId23"/>
      <p:boldItalic r:id="rId24"/>
    </p:embeddedFont>
    <p:embeddedFont>
      <p:font typeface="Roboto Medium"/>
      <p:regular r:id="rId25"/>
      <p:bold r:id="rId26"/>
      <p:italic r:id="rId27"/>
      <p:boldItalic r:id="rId28"/>
    </p:embeddedFont>
    <p:embeddedFont>
      <p:font typeface="Fira Sans Extra Condensed Medium"/>
      <p:regular r:id="rId29"/>
      <p:bold r:id="rId30"/>
      <p:italic r:id="rId31"/>
      <p:boldItalic r:id="rId32"/>
    </p:embeddedFont>
    <p:embeddedFont>
      <p:font typeface="Roboto Condensed"/>
      <p:regular r:id="rId33"/>
      <p:bold r:id="rId34"/>
      <p:italic r:id="rId35"/>
      <p:boldItalic r:id="rId36"/>
    </p:embeddedFont>
    <p:embeddedFont>
      <p:font typeface="Bahiana"/>
      <p:regular r:id="rId37"/>
    </p:embeddedFont>
    <p:embeddedFont>
      <p:font typeface="Barlow Semi Condensed"/>
      <p:regular r:id="rId38"/>
      <p:bold r:id="rId39"/>
      <p:italic r:id="rId40"/>
      <p:boldItalic r:id="rId41"/>
    </p:embeddedFont>
    <p:embeddedFont>
      <p:font typeface="Barlow Semi Condensed SemiBold"/>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guide id="3" orient="horz" pos="597">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 pos="597"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BarlowSemiCondensed-italic.fntdata"/><Relationship Id="rId42" Type="http://schemas.openxmlformats.org/officeDocument/2006/relationships/font" Target="fonts/BarlowSemiCondensedSemiBold-regular.fntdata"/><Relationship Id="rId41" Type="http://schemas.openxmlformats.org/officeDocument/2006/relationships/font" Target="fonts/BarlowSemiCondensed-boldItalic.fntdata"/><Relationship Id="rId44" Type="http://schemas.openxmlformats.org/officeDocument/2006/relationships/font" Target="fonts/BarlowSemiCondensedSemiBold-italic.fntdata"/><Relationship Id="rId43" Type="http://schemas.openxmlformats.org/officeDocument/2006/relationships/font" Target="fonts/BarlowSemiCondensedSemiBold-bold.fntdata"/><Relationship Id="rId45" Type="http://schemas.openxmlformats.org/officeDocument/2006/relationships/font" Target="fonts/BarlowSemiCondensedSemiBold-bold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FiraSansExtraCondensedMedium-italic.fntdata"/><Relationship Id="rId30" Type="http://schemas.openxmlformats.org/officeDocument/2006/relationships/font" Target="fonts/FiraSansExtraCondensedMedium-bold.fntdata"/><Relationship Id="rId33" Type="http://schemas.openxmlformats.org/officeDocument/2006/relationships/font" Target="fonts/RobotoCondensed-regular.fntdata"/><Relationship Id="rId32" Type="http://schemas.openxmlformats.org/officeDocument/2006/relationships/font" Target="fonts/FiraSansExtraCondensedMedium-boldItalic.fntdata"/><Relationship Id="rId35" Type="http://schemas.openxmlformats.org/officeDocument/2006/relationships/font" Target="fonts/RobotoCondensed-italic.fntdata"/><Relationship Id="rId34" Type="http://schemas.openxmlformats.org/officeDocument/2006/relationships/font" Target="fonts/RobotoCondensed-bold.fntdata"/><Relationship Id="rId37" Type="http://schemas.openxmlformats.org/officeDocument/2006/relationships/font" Target="fonts/Bahiana-regular.fntdata"/><Relationship Id="rId36" Type="http://schemas.openxmlformats.org/officeDocument/2006/relationships/font" Target="fonts/RobotoCondensed-boldItalic.fntdata"/><Relationship Id="rId39" Type="http://schemas.openxmlformats.org/officeDocument/2006/relationships/font" Target="fonts/BarlowSemiCondensed-bold.fntdata"/><Relationship Id="rId38" Type="http://schemas.openxmlformats.org/officeDocument/2006/relationships/font" Target="fonts/BarlowSemiCondensed-regular.fntdata"/><Relationship Id="rId20" Type="http://schemas.openxmlformats.org/officeDocument/2006/relationships/font" Target="fonts/Neucha-regular.fntdata"/><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26" Type="http://schemas.openxmlformats.org/officeDocument/2006/relationships/font" Target="fonts/RobotoMedium-bold.fntdata"/><Relationship Id="rId25" Type="http://schemas.openxmlformats.org/officeDocument/2006/relationships/font" Target="fonts/RobotoMedium-regular.fntdata"/><Relationship Id="rId28" Type="http://schemas.openxmlformats.org/officeDocument/2006/relationships/font" Target="fonts/RobotoMedium-boldItalic.fntdata"/><Relationship Id="rId27" Type="http://schemas.openxmlformats.org/officeDocument/2006/relationships/font" Target="fonts/RobotoMedium-italic.fntdata"/><Relationship Id="rId29" Type="http://schemas.openxmlformats.org/officeDocument/2006/relationships/font" Target="fonts/FiraSansExtraCondensedMedium-regular.fntdata"/><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font" Target="fonts/RobotoSlabLight-regular.fntdata"/><Relationship Id="rId16" Type="http://schemas.openxmlformats.org/officeDocument/2006/relationships/slide" Target="slides/slide9.xml"/><Relationship Id="rId19" Type="http://schemas.openxmlformats.org/officeDocument/2006/relationships/font" Target="fonts/PatrickHand-regular.fntdata"/><Relationship Id="rId18" Type="http://schemas.openxmlformats.org/officeDocument/2006/relationships/font" Target="fonts/RobotoSlabLight-bold.fntdata"/></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0" name="Shape 4190"/>
        <p:cNvGrpSpPr/>
        <p:nvPr/>
      </p:nvGrpSpPr>
      <p:grpSpPr>
        <a:xfrm>
          <a:off x="0" y="0"/>
          <a:ext cx="0" cy="0"/>
          <a:chOff x="0" y="0"/>
          <a:chExt cx="0" cy="0"/>
        </a:xfrm>
      </p:grpSpPr>
      <p:sp>
        <p:nvSpPr>
          <p:cNvPr id="4191" name="Google Shape;4191;g6bd56c9061_0_7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2" name="Google Shape;4192;g6bd56c9061_0_7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1" name="Shape 4241"/>
        <p:cNvGrpSpPr/>
        <p:nvPr/>
      </p:nvGrpSpPr>
      <p:grpSpPr>
        <a:xfrm>
          <a:off x="0" y="0"/>
          <a:ext cx="0" cy="0"/>
          <a:chOff x="0" y="0"/>
          <a:chExt cx="0" cy="0"/>
        </a:xfrm>
      </p:grpSpPr>
      <p:sp>
        <p:nvSpPr>
          <p:cNvPr id="4242" name="Google Shape;4242;g1212f61b5c1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3" name="Google Shape;4243;g1212f61b5c1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Explored Multiple Machine Learning Models:</a:t>
            </a:r>
            <a:r>
              <a:rPr lang="en">
                <a:solidFill>
                  <a:schemeClr val="dk1"/>
                </a:solidFill>
              </a:rPr>
              <a:t> We tested various machine learning models, including Logistic Regression, Decision Trees, Gradient Boosting, and K-Nearest Neighbors. After rigorous testing, the Random Forest model emerged as the top performer across all performance metrics.</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Data Preparation and Feature Handling:</a:t>
            </a:r>
            <a:r>
              <a:rPr lang="en">
                <a:solidFill>
                  <a:schemeClr val="dk1"/>
                </a:solidFill>
              </a:rPr>
              <a:t> Our dataset contained both continuous features (e.g., age, BMI, and average glucose level) and categorical features (e.g., gender, work type, smoking status). Random Forest handled this mix effectively, capturing complex interactions in the data without extensive feature adjustments.</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Model Evaluation and Optimization:</a:t>
            </a:r>
            <a:r>
              <a:rPr lang="en">
                <a:solidFill>
                  <a:schemeClr val="dk1"/>
                </a:solidFill>
              </a:rPr>
              <a:t> We used stratified cross-validation to maintain stroke distribution in each fold, achieving an average accuracy of 94.86% with a low standard deviation of 0.27%, demonstrating both high accuracy and stability across data splits.</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Hyperparameter Tuning with Grid Search:</a:t>
            </a:r>
            <a:r>
              <a:rPr lang="en">
                <a:solidFill>
                  <a:schemeClr val="dk1"/>
                </a:solidFill>
              </a:rPr>
              <a:t> To further refine performance, we used Grid Search for optimal hyperparameters, finding that a tree depth of 7 and 500 trees offered the best balance of accuracy (94.72% on test data) and computational efficiency.</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2" name="Shape 4352"/>
        <p:cNvGrpSpPr/>
        <p:nvPr/>
      </p:nvGrpSpPr>
      <p:grpSpPr>
        <a:xfrm>
          <a:off x="0" y="0"/>
          <a:ext cx="0" cy="0"/>
          <a:chOff x="0" y="0"/>
          <a:chExt cx="0" cy="0"/>
        </a:xfrm>
      </p:grpSpPr>
      <p:sp>
        <p:nvSpPr>
          <p:cNvPr id="4353" name="Google Shape;4353;g6bd56c9061_0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4" name="Google Shape;4354;g6bd56c9061_0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1" name="Shape 4411"/>
        <p:cNvGrpSpPr/>
        <p:nvPr/>
      </p:nvGrpSpPr>
      <p:grpSpPr>
        <a:xfrm>
          <a:off x="0" y="0"/>
          <a:ext cx="0" cy="0"/>
          <a:chOff x="0" y="0"/>
          <a:chExt cx="0" cy="0"/>
        </a:xfrm>
      </p:grpSpPr>
      <p:sp>
        <p:nvSpPr>
          <p:cNvPr id="4412" name="Google Shape;4412;g12334536c84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3" name="Google Shape;4413;g12334536c84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9" name="Shape 4419"/>
        <p:cNvGrpSpPr/>
        <p:nvPr/>
      </p:nvGrpSpPr>
      <p:grpSpPr>
        <a:xfrm>
          <a:off x="0" y="0"/>
          <a:ext cx="0" cy="0"/>
          <a:chOff x="0" y="0"/>
          <a:chExt cx="0" cy="0"/>
        </a:xfrm>
      </p:grpSpPr>
      <p:sp>
        <p:nvSpPr>
          <p:cNvPr id="4420" name="Google Shape;4420;g30f9c5096e4_1_87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1" name="Google Shape;4421;g30f9c5096e4_1_87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4" name="Shape 4454"/>
        <p:cNvGrpSpPr/>
        <p:nvPr/>
      </p:nvGrpSpPr>
      <p:grpSpPr>
        <a:xfrm>
          <a:off x="0" y="0"/>
          <a:ext cx="0" cy="0"/>
          <a:chOff x="0" y="0"/>
          <a:chExt cx="0" cy="0"/>
        </a:xfrm>
      </p:grpSpPr>
      <p:sp>
        <p:nvSpPr>
          <p:cNvPr id="4455" name="Google Shape;4455;g30f9c5096e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6" name="Google Shape;4456;g30f9c5096e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Sandeep’s Slide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0" name="Shape 4480"/>
        <p:cNvGrpSpPr/>
        <p:nvPr/>
      </p:nvGrpSpPr>
      <p:grpSpPr>
        <a:xfrm>
          <a:off x="0" y="0"/>
          <a:ext cx="0" cy="0"/>
          <a:chOff x="0" y="0"/>
          <a:chExt cx="0" cy="0"/>
        </a:xfrm>
      </p:grpSpPr>
      <p:sp>
        <p:nvSpPr>
          <p:cNvPr id="4481" name="Google Shape;4481;g70c1df8b9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2" name="Google Shape;4482;g70c1df8b9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7" name="Shape 4487"/>
        <p:cNvGrpSpPr/>
        <p:nvPr/>
      </p:nvGrpSpPr>
      <p:grpSpPr>
        <a:xfrm>
          <a:off x="0" y="0"/>
          <a:ext cx="0" cy="0"/>
          <a:chOff x="0" y="0"/>
          <a:chExt cx="0" cy="0"/>
        </a:xfrm>
      </p:grpSpPr>
      <p:sp>
        <p:nvSpPr>
          <p:cNvPr id="4488" name="Google Shape;4488;g122ff329a5e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9" name="Google Shape;4489;g122ff329a5e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6" name="Shape 4576"/>
        <p:cNvGrpSpPr/>
        <p:nvPr/>
      </p:nvGrpSpPr>
      <p:grpSpPr>
        <a:xfrm>
          <a:off x="0" y="0"/>
          <a:ext cx="0" cy="0"/>
          <a:chOff x="0" y="0"/>
          <a:chExt cx="0" cy="0"/>
        </a:xfrm>
      </p:grpSpPr>
      <p:sp>
        <p:nvSpPr>
          <p:cNvPr id="4577" name="Google Shape;4577;g30f9c5096e4_1_58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8" name="Google Shape;4578;g30f9c5096e4_1_58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s://slack-redir.net/link?url=https%3A%2F%2Fwww.freepik.com%2F" TargetMode="Externa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s://slack-redir.net/link?url=https%3A%2F%2Fwww.freepik.com%2F" TargetMode="Externa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s://slack-redir.net/link?url=https%3A%2F%2Fwww.freepik.com%2F" TargetMode="Externa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8" name="Shape 8"/>
        <p:cNvGrpSpPr/>
        <p:nvPr/>
      </p:nvGrpSpPr>
      <p:grpSpPr>
        <a:xfrm>
          <a:off x="0" y="0"/>
          <a:ext cx="0" cy="0"/>
          <a:chOff x="0" y="0"/>
          <a:chExt cx="0" cy="0"/>
        </a:xfrm>
      </p:grpSpPr>
      <p:sp>
        <p:nvSpPr>
          <p:cNvPr id="9" name="Google Shape;9;p2"/>
          <p:cNvSpPr txBox="1"/>
          <p:nvPr>
            <p:ph idx="1" type="subTitle"/>
          </p:nvPr>
        </p:nvSpPr>
        <p:spPr>
          <a:xfrm>
            <a:off x="716725" y="2695845"/>
            <a:ext cx="3855300" cy="577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accent4"/>
                </a:solidFill>
              </a:defRPr>
            </a:lvl1pPr>
            <a:lvl2pPr lvl="1" rtl="0">
              <a:lnSpc>
                <a:spcPct val="100000"/>
              </a:lnSpc>
              <a:spcBef>
                <a:spcPts val="0"/>
              </a:spcBef>
              <a:spcAft>
                <a:spcPts val="0"/>
              </a:spcAft>
              <a:buNone/>
              <a:defRPr sz="1600">
                <a:solidFill>
                  <a:schemeClr val="accent4"/>
                </a:solidFill>
              </a:defRPr>
            </a:lvl2pPr>
            <a:lvl3pPr lvl="2" rtl="0">
              <a:lnSpc>
                <a:spcPct val="100000"/>
              </a:lnSpc>
              <a:spcBef>
                <a:spcPts val="0"/>
              </a:spcBef>
              <a:spcAft>
                <a:spcPts val="0"/>
              </a:spcAft>
              <a:buNone/>
              <a:defRPr sz="1600">
                <a:solidFill>
                  <a:schemeClr val="accent4"/>
                </a:solidFill>
              </a:defRPr>
            </a:lvl3pPr>
            <a:lvl4pPr lvl="3" rtl="0">
              <a:lnSpc>
                <a:spcPct val="100000"/>
              </a:lnSpc>
              <a:spcBef>
                <a:spcPts val="0"/>
              </a:spcBef>
              <a:spcAft>
                <a:spcPts val="0"/>
              </a:spcAft>
              <a:buNone/>
              <a:defRPr sz="1600">
                <a:solidFill>
                  <a:schemeClr val="accent4"/>
                </a:solidFill>
              </a:defRPr>
            </a:lvl4pPr>
            <a:lvl5pPr lvl="4" rtl="0">
              <a:lnSpc>
                <a:spcPct val="100000"/>
              </a:lnSpc>
              <a:spcBef>
                <a:spcPts val="0"/>
              </a:spcBef>
              <a:spcAft>
                <a:spcPts val="0"/>
              </a:spcAft>
              <a:buNone/>
              <a:defRPr sz="1600">
                <a:solidFill>
                  <a:schemeClr val="accent4"/>
                </a:solidFill>
              </a:defRPr>
            </a:lvl5pPr>
            <a:lvl6pPr lvl="5" rtl="0">
              <a:lnSpc>
                <a:spcPct val="100000"/>
              </a:lnSpc>
              <a:spcBef>
                <a:spcPts val="0"/>
              </a:spcBef>
              <a:spcAft>
                <a:spcPts val="0"/>
              </a:spcAft>
              <a:buNone/>
              <a:defRPr sz="1600">
                <a:solidFill>
                  <a:schemeClr val="accent4"/>
                </a:solidFill>
              </a:defRPr>
            </a:lvl6pPr>
            <a:lvl7pPr lvl="6" rtl="0">
              <a:lnSpc>
                <a:spcPct val="100000"/>
              </a:lnSpc>
              <a:spcBef>
                <a:spcPts val="0"/>
              </a:spcBef>
              <a:spcAft>
                <a:spcPts val="0"/>
              </a:spcAft>
              <a:buNone/>
              <a:defRPr sz="1600">
                <a:solidFill>
                  <a:schemeClr val="accent4"/>
                </a:solidFill>
              </a:defRPr>
            </a:lvl7pPr>
            <a:lvl8pPr lvl="7" rtl="0">
              <a:lnSpc>
                <a:spcPct val="100000"/>
              </a:lnSpc>
              <a:spcBef>
                <a:spcPts val="0"/>
              </a:spcBef>
              <a:spcAft>
                <a:spcPts val="0"/>
              </a:spcAft>
              <a:buNone/>
              <a:defRPr sz="1600">
                <a:solidFill>
                  <a:schemeClr val="accent4"/>
                </a:solidFill>
              </a:defRPr>
            </a:lvl8pPr>
            <a:lvl9pPr lvl="8" rtl="0">
              <a:lnSpc>
                <a:spcPct val="100000"/>
              </a:lnSpc>
              <a:spcBef>
                <a:spcPts val="0"/>
              </a:spcBef>
              <a:spcAft>
                <a:spcPts val="0"/>
              </a:spcAft>
              <a:buNone/>
              <a:defRPr sz="1600">
                <a:solidFill>
                  <a:schemeClr val="accent4"/>
                </a:solidFill>
              </a:defRPr>
            </a:lvl9pPr>
          </a:lstStyle>
          <a:p/>
        </p:txBody>
      </p:sp>
      <p:sp>
        <p:nvSpPr>
          <p:cNvPr id="10" name="Google Shape;10;p2"/>
          <p:cNvSpPr txBox="1"/>
          <p:nvPr>
            <p:ph type="ctrTitle"/>
          </p:nvPr>
        </p:nvSpPr>
        <p:spPr>
          <a:xfrm>
            <a:off x="716725" y="541050"/>
            <a:ext cx="4593000" cy="23460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dk1"/>
              </a:buClr>
              <a:buSzPts val="6000"/>
              <a:buNone/>
              <a:defRPr sz="7000">
                <a:solidFill>
                  <a:schemeClr val="accent4"/>
                </a:solidFill>
              </a:defRPr>
            </a:lvl1pPr>
            <a:lvl2pPr lvl="1"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2pPr>
            <a:lvl3pPr lvl="2"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3pPr>
            <a:lvl4pPr lvl="3"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4pPr>
            <a:lvl5pPr lvl="4"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5pPr>
            <a:lvl6pPr lvl="5"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6pPr>
            <a:lvl7pPr lvl="6"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7pPr>
            <a:lvl8pPr lvl="7"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8pPr>
            <a:lvl9pPr lvl="8"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9pPr>
          </a:lstStyle>
          <a:p/>
        </p:txBody>
      </p:sp>
      <p:grpSp>
        <p:nvGrpSpPr>
          <p:cNvPr id="11" name="Google Shape;11;p2"/>
          <p:cNvGrpSpPr/>
          <p:nvPr/>
        </p:nvGrpSpPr>
        <p:grpSpPr>
          <a:xfrm flipH="1" rot="-5400000">
            <a:off x="4507511" y="686831"/>
            <a:ext cx="5418290" cy="4523354"/>
            <a:chOff x="1645525" y="677625"/>
            <a:chExt cx="4313925" cy="3465375"/>
          </a:xfrm>
        </p:grpSpPr>
        <p:sp>
          <p:nvSpPr>
            <p:cNvPr id="12" name="Google Shape;12;p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flipH="1" rot="-350230">
            <a:off x="-2574603" y="3238095"/>
            <a:ext cx="4313860" cy="3465323"/>
            <a:chOff x="1645525" y="677625"/>
            <a:chExt cx="4313925" cy="3465375"/>
          </a:xfrm>
        </p:grpSpPr>
        <p:sp>
          <p:nvSpPr>
            <p:cNvPr id="21" name="Google Shape;21;p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2"/>
        </a:solidFill>
      </p:bgPr>
    </p:bg>
    <p:spTree>
      <p:nvGrpSpPr>
        <p:cNvPr id="185" name="Shape 185"/>
        <p:cNvGrpSpPr/>
        <p:nvPr/>
      </p:nvGrpSpPr>
      <p:grpSpPr>
        <a:xfrm>
          <a:off x="0" y="0"/>
          <a:ext cx="0" cy="0"/>
          <a:chOff x="0" y="0"/>
          <a:chExt cx="0" cy="0"/>
        </a:xfrm>
      </p:grpSpPr>
      <p:sp>
        <p:nvSpPr>
          <p:cNvPr id="186" name="Google Shape;186;p11"/>
          <p:cNvSpPr txBox="1"/>
          <p:nvPr>
            <p:ph idx="1" type="subTitle"/>
          </p:nvPr>
        </p:nvSpPr>
        <p:spPr>
          <a:xfrm>
            <a:off x="720000" y="3433200"/>
            <a:ext cx="7704000" cy="383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200"/>
              <a:buNone/>
              <a:defRPr sz="1600">
                <a:solidFill>
                  <a:schemeClr val="lt1"/>
                </a:solidFill>
              </a:defRPr>
            </a:lvl1pPr>
            <a:lvl2pPr lvl="1" rtl="0" algn="ctr">
              <a:lnSpc>
                <a:spcPct val="100000"/>
              </a:lnSpc>
              <a:spcBef>
                <a:spcPts val="0"/>
              </a:spcBef>
              <a:spcAft>
                <a:spcPts val="0"/>
              </a:spcAft>
              <a:buClr>
                <a:schemeClr val="lt1"/>
              </a:buClr>
              <a:buSzPts val="1200"/>
              <a:buNone/>
              <a:defRPr sz="1200">
                <a:solidFill>
                  <a:schemeClr val="lt1"/>
                </a:solidFill>
              </a:defRPr>
            </a:lvl2pPr>
            <a:lvl3pPr lvl="2" rtl="0" algn="ctr">
              <a:lnSpc>
                <a:spcPct val="100000"/>
              </a:lnSpc>
              <a:spcBef>
                <a:spcPts val="0"/>
              </a:spcBef>
              <a:spcAft>
                <a:spcPts val="0"/>
              </a:spcAft>
              <a:buClr>
                <a:schemeClr val="lt1"/>
              </a:buClr>
              <a:buSzPts val="1200"/>
              <a:buNone/>
              <a:defRPr sz="1200">
                <a:solidFill>
                  <a:schemeClr val="lt1"/>
                </a:solidFill>
              </a:defRPr>
            </a:lvl3pPr>
            <a:lvl4pPr lvl="3" rtl="0" algn="ctr">
              <a:lnSpc>
                <a:spcPct val="100000"/>
              </a:lnSpc>
              <a:spcBef>
                <a:spcPts val="0"/>
              </a:spcBef>
              <a:spcAft>
                <a:spcPts val="0"/>
              </a:spcAft>
              <a:buClr>
                <a:schemeClr val="lt1"/>
              </a:buClr>
              <a:buSzPts val="1200"/>
              <a:buNone/>
              <a:defRPr sz="1200">
                <a:solidFill>
                  <a:schemeClr val="lt1"/>
                </a:solidFill>
              </a:defRPr>
            </a:lvl4pPr>
            <a:lvl5pPr lvl="4" rtl="0" algn="ctr">
              <a:lnSpc>
                <a:spcPct val="100000"/>
              </a:lnSpc>
              <a:spcBef>
                <a:spcPts val="0"/>
              </a:spcBef>
              <a:spcAft>
                <a:spcPts val="0"/>
              </a:spcAft>
              <a:buClr>
                <a:schemeClr val="lt1"/>
              </a:buClr>
              <a:buSzPts val="1200"/>
              <a:buNone/>
              <a:defRPr sz="1200">
                <a:solidFill>
                  <a:schemeClr val="lt1"/>
                </a:solidFill>
              </a:defRPr>
            </a:lvl5pPr>
            <a:lvl6pPr lvl="5" rtl="0" algn="ctr">
              <a:lnSpc>
                <a:spcPct val="100000"/>
              </a:lnSpc>
              <a:spcBef>
                <a:spcPts val="0"/>
              </a:spcBef>
              <a:spcAft>
                <a:spcPts val="0"/>
              </a:spcAft>
              <a:buClr>
                <a:schemeClr val="lt1"/>
              </a:buClr>
              <a:buSzPts val="1200"/>
              <a:buNone/>
              <a:defRPr sz="1200">
                <a:solidFill>
                  <a:schemeClr val="lt1"/>
                </a:solidFill>
              </a:defRPr>
            </a:lvl6pPr>
            <a:lvl7pPr lvl="6" rtl="0" algn="ctr">
              <a:lnSpc>
                <a:spcPct val="100000"/>
              </a:lnSpc>
              <a:spcBef>
                <a:spcPts val="0"/>
              </a:spcBef>
              <a:spcAft>
                <a:spcPts val="0"/>
              </a:spcAft>
              <a:buClr>
                <a:schemeClr val="lt1"/>
              </a:buClr>
              <a:buSzPts val="1200"/>
              <a:buNone/>
              <a:defRPr sz="1200">
                <a:solidFill>
                  <a:schemeClr val="lt1"/>
                </a:solidFill>
              </a:defRPr>
            </a:lvl7pPr>
            <a:lvl8pPr lvl="7" rtl="0" algn="ctr">
              <a:lnSpc>
                <a:spcPct val="100000"/>
              </a:lnSpc>
              <a:spcBef>
                <a:spcPts val="0"/>
              </a:spcBef>
              <a:spcAft>
                <a:spcPts val="0"/>
              </a:spcAft>
              <a:buClr>
                <a:schemeClr val="lt1"/>
              </a:buClr>
              <a:buSzPts val="1200"/>
              <a:buNone/>
              <a:defRPr sz="1200">
                <a:solidFill>
                  <a:schemeClr val="lt1"/>
                </a:solidFill>
              </a:defRPr>
            </a:lvl8pPr>
            <a:lvl9pPr lvl="8" rtl="0" algn="ctr">
              <a:lnSpc>
                <a:spcPct val="100000"/>
              </a:lnSpc>
              <a:spcBef>
                <a:spcPts val="0"/>
              </a:spcBef>
              <a:spcAft>
                <a:spcPts val="0"/>
              </a:spcAft>
              <a:buClr>
                <a:schemeClr val="lt1"/>
              </a:buClr>
              <a:buSzPts val="1200"/>
              <a:buNone/>
              <a:defRPr sz="1200">
                <a:solidFill>
                  <a:schemeClr val="lt1"/>
                </a:solidFill>
              </a:defRPr>
            </a:lvl9pPr>
          </a:lstStyle>
          <a:p/>
        </p:txBody>
      </p:sp>
      <p:sp>
        <p:nvSpPr>
          <p:cNvPr id="187" name="Google Shape;187;p11"/>
          <p:cNvSpPr txBox="1"/>
          <p:nvPr>
            <p:ph hasCustomPrompt="1" type="title"/>
          </p:nvPr>
        </p:nvSpPr>
        <p:spPr>
          <a:xfrm>
            <a:off x="720000" y="1321725"/>
            <a:ext cx="77040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2000"/>
              <a:buChar char="+"/>
              <a:defRPr sz="9600">
                <a:solidFill>
                  <a:schemeClr val="lt1"/>
                </a:solidFill>
              </a:defRPr>
            </a:lvl1pPr>
            <a:lvl2pPr lvl="1" rtl="0" algn="ctr">
              <a:spcBef>
                <a:spcPts val="0"/>
              </a:spcBef>
              <a:spcAft>
                <a:spcPts val="0"/>
              </a:spcAft>
              <a:buClr>
                <a:schemeClr val="lt1"/>
              </a:buClr>
              <a:buSzPts val="12000"/>
              <a:buChar char="+"/>
              <a:defRPr sz="12000">
                <a:solidFill>
                  <a:schemeClr val="lt1"/>
                </a:solidFill>
              </a:defRPr>
            </a:lvl2pPr>
            <a:lvl3pPr lvl="2" rtl="0" algn="ctr">
              <a:spcBef>
                <a:spcPts val="0"/>
              </a:spcBef>
              <a:spcAft>
                <a:spcPts val="0"/>
              </a:spcAft>
              <a:buClr>
                <a:schemeClr val="lt1"/>
              </a:buClr>
              <a:buSzPts val="12000"/>
              <a:buChar char="+"/>
              <a:defRPr sz="12000">
                <a:solidFill>
                  <a:schemeClr val="lt1"/>
                </a:solidFill>
              </a:defRPr>
            </a:lvl3pPr>
            <a:lvl4pPr lvl="3" rtl="0" algn="ctr">
              <a:spcBef>
                <a:spcPts val="0"/>
              </a:spcBef>
              <a:spcAft>
                <a:spcPts val="0"/>
              </a:spcAft>
              <a:buClr>
                <a:schemeClr val="lt1"/>
              </a:buClr>
              <a:buSzPts val="12000"/>
              <a:buChar char="+"/>
              <a:defRPr sz="12000">
                <a:solidFill>
                  <a:schemeClr val="lt1"/>
                </a:solidFill>
              </a:defRPr>
            </a:lvl4pPr>
            <a:lvl5pPr lvl="4" rtl="0" algn="ctr">
              <a:spcBef>
                <a:spcPts val="0"/>
              </a:spcBef>
              <a:spcAft>
                <a:spcPts val="0"/>
              </a:spcAft>
              <a:buClr>
                <a:schemeClr val="lt1"/>
              </a:buClr>
              <a:buSzPts val="12000"/>
              <a:buChar char="+"/>
              <a:defRPr sz="12000">
                <a:solidFill>
                  <a:schemeClr val="lt1"/>
                </a:solidFill>
              </a:defRPr>
            </a:lvl5pPr>
            <a:lvl6pPr lvl="5" rtl="0" algn="ctr">
              <a:spcBef>
                <a:spcPts val="0"/>
              </a:spcBef>
              <a:spcAft>
                <a:spcPts val="0"/>
              </a:spcAft>
              <a:buClr>
                <a:schemeClr val="lt1"/>
              </a:buClr>
              <a:buSzPts val="12000"/>
              <a:buChar char="+"/>
              <a:defRPr sz="12000">
                <a:solidFill>
                  <a:schemeClr val="lt1"/>
                </a:solidFill>
              </a:defRPr>
            </a:lvl6pPr>
            <a:lvl7pPr lvl="6" rtl="0" algn="ctr">
              <a:spcBef>
                <a:spcPts val="0"/>
              </a:spcBef>
              <a:spcAft>
                <a:spcPts val="0"/>
              </a:spcAft>
              <a:buClr>
                <a:schemeClr val="lt1"/>
              </a:buClr>
              <a:buSzPts val="12000"/>
              <a:buChar char="+"/>
              <a:defRPr sz="12000">
                <a:solidFill>
                  <a:schemeClr val="lt1"/>
                </a:solidFill>
              </a:defRPr>
            </a:lvl7pPr>
            <a:lvl8pPr lvl="7" rtl="0" algn="ctr">
              <a:spcBef>
                <a:spcPts val="0"/>
              </a:spcBef>
              <a:spcAft>
                <a:spcPts val="0"/>
              </a:spcAft>
              <a:buClr>
                <a:schemeClr val="lt1"/>
              </a:buClr>
              <a:buSzPts val="12000"/>
              <a:buChar char="+"/>
              <a:defRPr sz="12000">
                <a:solidFill>
                  <a:schemeClr val="lt1"/>
                </a:solidFill>
              </a:defRPr>
            </a:lvl8pPr>
            <a:lvl9pPr lvl="8" rtl="0" algn="ctr">
              <a:spcBef>
                <a:spcPts val="0"/>
              </a:spcBef>
              <a:spcAft>
                <a:spcPts val="0"/>
              </a:spcAft>
              <a:buClr>
                <a:schemeClr val="lt1"/>
              </a:buClr>
              <a:buSzPts val="12000"/>
              <a:buChar char="+"/>
              <a:defRPr sz="12000">
                <a:solidFill>
                  <a:schemeClr val="lt1"/>
                </a:solidFill>
              </a:defRPr>
            </a:lvl9pPr>
          </a:lstStyle>
          <a:p>
            <a:r>
              <a:t>xx%</a:t>
            </a:r>
          </a:p>
        </p:txBody>
      </p:sp>
      <p:grpSp>
        <p:nvGrpSpPr>
          <p:cNvPr id="188" name="Google Shape;188;p11"/>
          <p:cNvGrpSpPr/>
          <p:nvPr/>
        </p:nvGrpSpPr>
        <p:grpSpPr>
          <a:xfrm flipH="1" rot="-5400000">
            <a:off x="6726244" y="-1813891"/>
            <a:ext cx="4313925" cy="3465375"/>
            <a:chOff x="1645525" y="677625"/>
            <a:chExt cx="4313925" cy="3465375"/>
          </a:xfrm>
        </p:grpSpPr>
        <p:sp>
          <p:nvSpPr>
            <p:cNvPr id="189" name="Google Shape;189;p1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 name="Google Shape;197;p11"/>
          <p:cNvGrpSpPr/>
          <p:nvPr/>
        </p:nvGrpSpPr>
        <p:grpSpPr>
          <a:xfrm flipH="1">
            <a:off x="-3378906" y="3148409"/>
            <a:ext cx="4313925" cy="3465375"/>
            <a:chOff x="1645525" y="677625"/>
            <a:chExt cx="4313925" cy="3465375"/>
          </a:xfrm>
        </p:grpSpPr>
        <p:sp>
          <p:nvSpPr>
            <p:cNvPr id="198" name="Google Shape;198;p1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_2_1">
    <p:bg>
      <p:bgPr>
        <a:solidFill>
          <a:schemeClr val="lt2"/>
        </a:solidFill>
      </p:bgPr>
    </p:bg>
    <p:spTree>
      <p:nvGrpSpPr>
        <p:cNvPr id="2265" name="Shape 2265"/>
        <p:cNvGrpSpPr/>
        <p:nvPr/>
      </p:nvGrpSpPr>
      <p:grpSpPr>
        <a:xfrm>
          <a:off x="0" y="0"/>
          <a:ext cx="0" cy="0"/>
          <a:chOff x="0" y="0"/>
          <a:chExt cx="0" cy="0"/>
        </a:xfrm>
      </p:grpSpPr>
      <p:sp>
        <p:nvSpPr>
          <p:cNvPr id="2266" name="Google Shape;2266;p102"/>
          <p:cNvSpPr txBox="1"/>
          <p:nvPr>
            <p:ph type="ctrTitle"/>
          </p:nvPr>
        </p:nvSpPr>
        <p:spPr>
          <a:xfrm>
            <a:off x="716725" y="545125"/>
            <a:ext cx="7710600" cy="5967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2400"/>
              <a:buNone/>
              <a:defRPr sz="2400">
                <a:solidFill>
                  <a:schemeClr val="dk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267" name="Google Shape;2267;p102"/>
          <p:cNvSpPr txBox="1"/>
          <p:nvPr>
            <p:ph idx="1" type="subTitle"/>
          </p:nvPr>
        </p:nvSpPr>
        <p:spPr>
          <a:xfrm>
            <a:off x="807300" y="1772075"/>
            <a:ext cx="2509800" cy="2742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2268" name="Google Shape;2268;p102"/>
          <p:cNvSpPr txBox="1"/>
          <p:nvPr>
            <p:ph idx="2" type="subTitle"/>
          </p:nvPr>
        </p:nvSpPr>
        <p:spPr>
          <a:xfrm>
            <a:off x="807300" y="2110000"/>
            <a:ext cx="2509800" cy="1246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sz="1600">
                <a:solidFill>
                  <a:schemeClr val="dk1"/>
                </a:solidFill>
              </a:defRPr>
            </a:lvl1pPr>
            <a:lvl2pPr lvl="1">
              <a:lnSpc>
                <a:spcPct val="100000"/>
              </a:lnSpc>
              <a:spcBef>
                <a:spcPts val="0"/>
              </a:spcBef>
              <a:spcAft>
                <a:spcPts val="0"/>
              </a:spcAft>
              <a:buNone/>
              <a:defRPr sz="1600">
                <a:solidFill>
                  <a:schemeClr val="dk1"/>
                </a:solidFill>
              </a:defRPr>
            </a:lvl2pPr>
            <a:lvl3pPr lvl="2">
              <a:lnSpc>
                <a:spcPct val="100000"/>
              </a:lnSpc>
              <a:spcBef>
                <a:spcPts val="0"/>
              </a:spcBef>
              <a:spcAft>
                <a:spcPts val="0"/>
              </a:spcAft>
              <a:buNone/>
              <a:defRPr sz="1600">
                <a:solidFill>
                  <a:schemeClr val="dk1"/>
                </a:solidFill>
              </a:defRPr>
            </a:lvl3pPr>
            <a:lvl4pPr lvl="3">
              <a:lnSpc>
                <a:spcPct val="100000"/>
              </a:lnSpc>
              <a:spcBef>
                <a:spcPts val="0"/>
              </a:spcBef>
              <a:spcAft>
                <a:spcPts val="0"/>
              </a:spcAft>
              <a:buNone/>
              <a:defRPr sz="1600">
                <a:solidFill>
                  <a:schemeClr val="dk1"/>
                </a:solidFill>
              </a:defRPr>
            </a:lvl4pPr>
            <a:lvl5pPr lvl="4">
              <a:lnSpc>
                <a:spcPct val="100000"/>
              </a:lnSpc>
              <a:spcBef>
                <a:spcPts val="0"/>
              </a:spcBef>
              <a:spcAft>
                <a:spcPts val="0"/>
              </a:spcAft>
              <a:buNone/>
              <a:defRPr sz="1600">
                <a:solidFill>
                  <a:schemeClr val="dk1"/>
                </a:solidFill>
              </a:defRPr>
            </a:lvl5pPr>
            <a:lvl6pPr lvl="5">
              <a:lnSpc>
                <a:spcPct val="100000"/>
              </a:lnSpc>
              <a:spcBef>
                <a:spcPts val="0"/>
              </a:spcBef>
              <a:spcAft>
                <a:spcPts val="0"/>
              </a:spcAft>
              <a:buNone/>
              <a:defRPr sz="1600">
                <a:solidFill>
                  <a:schemeClr val="dk1"/>
                </a:solidFill>
              </a:defRPr>
            </a:lvl6pPr>
            <a:lvl7pPr lvl="6">
              <a:lnSpc>
                <a:spcPct val="100000"/>
              </a:lnSpc>
              <a:spcBef>
                <a:spcPts val="0"/>
              </a:spcBef>
              <a:spcAft>
                <a:spcPts val="0"/>
              </a:spcAft>
              <a:buNone/>
              <a:defRPr sz="1600">
                <a:solidFill>
                  <a:schemeClr val="dk1"/>
                </a:solidFill>
              </a:defRPr>
            </a:lvl7pPr>
            <a:lvl8pPr lvl="7">
              <a:lnSpc>
                <a:spcPct val="100000"/>
              </a:lnSpc>
              <a:spcBef>
                <a:spcPts val="0"/>
              </a:spcBef>
              <a:spcAft>
                <a:spcPts val="0"/>
              </a:spcAft>
              <a:buNone/>
              <a:defRPr sz="1600">
                <a:solidFill>
                  <a:schemeClr val="dk1"/>
                </a:solidFill>
              </a:defRPr>
            </a:lvl8pPr>
            <a:lvl9pPr lvl="8">
              <a:lnSpc>
                <a:spcPct val="100000"/>
              </a:lnSpc>
              <a:spcBef>
                <a:spcPts val="0"/>
              </a:spcBef>
              <a:spcAft>
                <a:spcPts val="0"/>
              </a:spcAft>
              <a:buNone/>
              <a:defRPr sz="1600">
                <a:solidFill>
                  <a:schemeClr val="dk1"/>
                </a:solidFill>
              </a:defRPr>
            </a:lvl9pPr>
          </a:lstStyle>
          <a:p/>
        </p:txBody>
      </p:sp>
      <p:grpSp>
        <p:nvGrpSpPr>
          <p:cNvPr id="2269" name="Google Shape;2269;p102"/>
          <p:cNvGrpSpPr/>
          <p:nvPr/>
        </p:nvGrpSpPr>
        <p:grpSpPr>
          <a:xfrm flipH="1" rot="4803663">
            <a:off x="-2754027" y="-462614"/>
            <a:ext cx="4313959" cy="3465402"/>
            <a:chOff x="1645525" y="677625"/>
            <a:chExt cx="4313925" cy="3465375"/>
          </a:xfrm>
        </p:grpSpPr>
        <p:sp>
          <p:nvSpPr>
            <p:cNvPr id="2270" name="Google Shape;2270;p10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10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10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10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10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10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10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10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8" name="Google Shape;2278;p102"/>
          <p:cNvGrpSpPr/>
          <p:nvPr/>
        </p:nvGrpSpPr>
        <p:grpSpPr>
          <a:xfrm flipH="1" rot="-8585606">
            <a:off x="6706862" y="-1689604"/>
            <a:ext cx="4313840" cy="3465306"/>
            <a:chOff x="1645525" y="677625"/>
            <a:chExt cx="4313925" cy="3465375"/>
          </a:xfrm>
        </p:grpSpPr>
        <p:sp>
          <p:nvSpPr>
            <p:cNvPr id="2279" name="Google Shape;2279;p10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10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10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10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10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10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10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10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7" name="Google Shape;2287;p102"/>
          <p:cNvSpPr txBox="1"/>
          <p:nvPr>
            <p:ph idx="3" type="subTitle"/>
          </p:nvPr>
        </p:nvSpPr>
        <p:spPr>
          <a:xfrm>
            <a:off x="807300" y="3681675"/>
            <a:ext cx="2509800" cy="518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1pPr>
            <a:lvl2pPr lvl="1"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2pPr>
            <a:lvl3pPr lvl="2"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3pPr>
            <a:lvl4pPr lvl="3"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4pPr>
            <a:lvl5pPr lvl="4"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5pPr>
            <a:lvl6pPr lvl="5"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6pPr>
            <a:lvl7pPr lvl="6"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7pPr>
            <a:lvl8pPr lvl="7"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8pPr>
            <a:lvl9pPr lvl="8"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9pPr>
          </a:lstStyle>
          <a:p/>
        </p:txBody>
      </p:sp>
      <p:sp>
        <p:nvSpPr>
          <p:cNvPr id="2288" name="Google Shape;2288;p102"/>
          <p:cNvSpPr txBox="1"/>
          <p:nvPr>
            <p:ph idx="4" type="subTitle"/>
          </p:nvPr>
        </p:nvSpPr>
        <p:spPr>
          <a:xfrm>
            <a:off x="3317100" y="1772075"/>
            <a:ext cx="2509800" cy="2742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2289" name="Google Shape;2289;p102"/>
          <p:cNvSpPr txBox="1"/>
          <p:nvPr>
            <p:ph idx="5" type="subTitle"/>
          </p:nvPr>
        </p:nvSpPr>
        <p:spPr>
          <a:xfrm>
            <a:off x="3317100" y="2110000"/>
            <a:ext cx="2509800" cy="1246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sz="1600">
                <a:solidFill>
                  <a:schemeClr val="dk1"/>
                </a:solidFill>
              </a:defRPr>
            </a:lvl1pPr>
            <a:lvl2pPr lvl="1">
              <a:lnSpc>
                <a:spcPct val="100000"/>
              </a:lnSpc>
              <a:spcBef>
                <a:spcPts val="0"/>
              </a:spcBef>
              <a:spcAft>
                <a:spcPts val="0"/>
              </a:spcAft>
              <a:buNone/>
              <a:defRPr sz="1600">
                <a:solidFill>
                  <a:schemeClr val="dk1"/>
                </a:solidFill>
              </a:defRPr>
            </a:lvl2pPr>
            <a:lvl3pPr lvl="2">
              <a:lnSpc>
                <a:spcPct val="100000"/>
              </a:lnSpc>
              <a:spcBef>
                <a:spcPts val="0"/>
              </a:spcBef>
              <a:spcAft>
                <a:spcPts val="0"/>
              </a:spcAft>
              <a:buNone/>
              <a:defRPr sz="1600">
                <a:solidFill>
                  <a:schemeClr val="dk1"/>
                </a:solidFill>
              </a:defRPr>
            </a:lvl3pPr>
            <a:lvl4pPr lvl="3">
              <a:lnSpc>
                <a:spcPct val="100000"/>
              </a:lnSpc>
              <a:spcBef>
                <a:spcPts val="0"/>
              </a:spcBef>
              <a:spcAft>
                <a:spcPts val="0"/>
              </a:spcAft>
              <a:buNone/>
              <a:defRPr sz="1600">
                <a:solidFill>
                  <a:schemeClr val="dk1"/>
                </a:solidFill>
              </a:defRPr>
            </a:lvl4pPr>
            <a:lvl5pPr lvl="4">
              <a:lnSpc>
                <a:spcPct val="100000"/>
              </a:lnSpc>
              <a:spcBef>
                <a:spcPts val="0"/>
              </a:spcBef>
              <a:spcAft>
                <a:spcPts val="0"/>
              </a:spcAft>
              <a:buNone/>
              <a:defRPr sz="1600">
                <a:solidFill>
                  <a:schemeClr val="dk1"/>
                </a:solidFill>
              </a:defRPr>
            </a:lvl5pPr>
            <a:lvl6pPr lvl="5">
              <a:lnSpc>
                <a:spcPct val="100000"/>
              </a:lnSpc>
              <a:spcBef>
                <a:spcPts val="0"/>
              </a:spcBef>
              <a:spcAft>
                <a:spcPts val="0"/>
              </a:spcAft>
              <a:buNone/>
              <a:defRPr sz="1600">
                <a:solidFill>
                  <a:schemeClr val="dk1"/>
                </a:solidFill>
              </a:defRPr>
            </a:lvl6pPr>
            <a:lvl7pPr lvl="6">
              <a:lnSpc>
                <a:spcPct val="100000"/>
              </a:lnSpc>
              <a:spcBef>
                <a:spcPts val="0"/>
              </a:spcBef>
              <a:spcAft>
                <a:spcPts val="0"/>
              </a:spcAft>
              <a:buNone/>
              <a:defRPr sz="1600">
                <a:solidFill>
                  <a:schemeClr val="dk1"/>
                </a:solidFill>
              </a:defRPr>
            </a:lvl7pPr>
            <a:lvl8pPr lvl="7">
              <a:lnSpc>
                <a:spcPct val="100000"/>
              </a:lnSpc>
              <a:spcBef>
                <a:spcPts val="0"/>
              </a:spcBef>
              <a:spcAft>
                <a:spcPts val="0"/>
              </a:spcAft>
              <a:buNone/>
              <a:defRPr sz="1600">
                <a:solidFill>
                  <a:schemeClr val="dk1"/>
                </a:solidFill>
              </a:defRPr>
            </a:lvl8pPr>
            <a:lvl9pPr lvl="8">
              <a:lnSpc>
                <a:spcPct val="100000"/>
              </a:lnSpc>
              <a:spcBef>
                <a:spcPts val="0"/>
              </a:spcBef>
              <a:spcAft>
                <a:spcPts val="0"/>
              </a:spcAft>
              <a:buNone/>
              <a:defRPr sz="1600">
                <a:solidFill>
                  <a:schemeClr val="dk1"/>
                </a:solidFill>
              </a:defRPr>
            </a:lvl9pPr>
          </a:lstStyle>
          <a:p/>
        </p:txBody>
      </p:sp>
      <p:sp>
        <p:nvSpPr>
          <p:cNvPr id="2290" name="Google Shape;2290;p102"/>
          <p:cNvSpPr txBox="1"/>
          <p:nvPr>
            <p:ph idx="6" type="subTitle"/>
          </p:nvPr>
        </p:nvSpPr>
        <p:spPr>
          <a:xfrm>
            <a:off x="3317100" y="3681675"/>
            <a:ext cx="2509800" cy="518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1pPr>
            <a:lvl2pPr lvl="1"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2pPr>
            <a:lvl3pPr lvl="2"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3pPr>
            <a:lvl4pPr lvl="3"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4pPr>
            <a:lvl5pPr lvl="4"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5pPr>
            <a:lvl6pPr lvl="5"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6pPr>
            <a:lvl7pPr lvl="6"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7pPr>
            <a:lvl8pPr lvl="7"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8pPr>
            <a:lvl9pPr lvl="8"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9pPr>
          </a:lstStyle>
          <a:p/>
        </p:txBody>
      </p:sp>
      <p:sp>
        <p:nvSpPr>
          <p:cNvPr id="2291" name="Google Shape;2291;p102"/>
          <p:cNvSpPr txBox="1"/>
          <p:nvPr>
            <p:ph idx="7" type="subTitle"/>
          </p:nvPr>
        </p:nvSpPr>
        <p:spPr>
          <a:xfrm>
            <a:off x="5826900" y="1772075"/>
            <a:ext cx="2509800" cy="2742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2292" name="Google Shape;2292;p102"/>
          <p:cNvSpPr txBox="1"/>
          <p:nvPr>
            <p:ph idx="8" type="subTitle"/>
          </p:nvPr>
        </p:nvSpPr>
        <p:spPr>
          <a:xfrm>
            <a:off x="5826900" y="2110000"/>
            <a:ext cx="2509800" cy="1246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sz="1600">
                <a:solidFill>
                  <a:schemeClr val="dk1"/>
                </a:solidFill>
              </a:defRPr>
            </a:lvl1pPr>
            <a:lvl2pPr lvl="1">
              <a:lnSpc>
                <a:spcPct val="100000"/>
              </a:lnSpc>
              <a:spcBef>
                <a:spcPts val="0"/>
              </a:spcBef>
              <a:spcAft>
                <a:spcPts val="0"/>
              </a:spcAft>
              <a:buNone/>
              <a:defRPr sz="1600">
                <a:solidFill>
                  <a:schemeClr val="dk1"/>
                </a:solidFill>
              </a:defRPr>
            </a:lvl2pPr>
            <a:lvl3pPr lvl="2">
              <a:lnSpc>
                <a:spcPct val="100000"/>
              </a:lnSpc>
              <a:spcBef>
                <a:spcPts val="0"/>
              </a:spcBef>
              <a:spcAft>
                <a:spcPts val="0"/>
              </a:spcAft>
              <a:buNone/>
              <a:defRPr sz="1600">
                <a:solidFill>
                  <a:schemeClr val="dk1"/>
                </a:solidFill>
              </a:defRPr>
            </a:lvl3pPr>
            <a:lvl4pPr lvl="3">
              <a:lnSpc>
                <a:spcPct val="100000"/>
              </a:lnSpc>
              <a:spcBef>
                <a:spcPts val="0"/>
              </a:spcBef>
              <a:spcAft>
                <a:spcPts val="0"/>
              </a:spcAft>
              <a:buNone/>
              <a:defRPr sz="1600">
                <a:solidFill>
                  <a:schemeClr val="dk1"/>
                </a:solidFill>
              </a:defRPr>
            </a:lvl4pPr>
            <a:lvl5pPr lvl="4">
              <a:lnSpc>
                <a:spcPct val="100000"/>
              </a:lnSpc>
              <a:spcBef>
                <a:spcPts val="0"/>
              </a:spcBef>
              <a:spcAft>
                <a:spcPts val="0"/>
              </a:spcAft>
              <a:buNone/>
              <a:defRPr sz="1600">
                <a:solidFill>
                  <a:schemeClr val="dk1"/>
                </a:solidFill>
              </a:defRPr>
            </a:lvl5pPr>
            <a:lvl6pPr lvl="5">
              <a:lnSpc>
                <a:spcPct val="100000"/>
              </a:lnSpc>
              <a:spcBef>
                <a:spcPts val="0"/>
              </a:spcBef>
              <a:spcAft>
                <a:spcPts val="0"/>
              </a:spcAft>
              <a:buNone/>
              <a:defRPr sz="1600">
                <a:solidFill>
                  <a:schemeClr val="dk1"/>
                </a:solidFill>
              </a:defRPr>
            </a:lvl6pPr>
            <a:lvl7pPr lvl="6">
              <a:lnSpc>
                <a:spcPct val="100000"/>
              </a:lnSpc>
              <a:spcBef>
                <a:spcPts val="0"/>
              </a:spcBef>
              <a:spcAft>
                <a:spcPts val="0"/>
              </a:spcAft>
              <a:buNone/>
              <a:defRPr sz="1600">
                <a:solidFill>
                  <a:schemeClr val="dk1"/>
                </a:solidFill>
              </a:defRPr>
            </a:lvl7pPr>
            <a:lvl8pPr lvl="7">
              <a:lnSpc>
                <a:spcPct val="100000"/>
              </a:lnSpc>
              <a:spcBef>
                <a:spcPts val="0"/>
              </a:spcBef>
              <a:spcAft>
                <a:spcPts val="0"/>
              </a:spcAft>
              <a:buNone/>
              <a:defRPr sz="1600">
                <a:solidFill>
                  <a:schemeClr val="dk1"/>
                </a:solidFill>
              </a:defRPr>
            </a:lvl8pPr>
            <a:lvl9pPr lvl="8">
              <a:lnSpc>
                <a:spcPct val="100000"/>
              </a:lnSpc>
              <a:spcBef>
                <a:spcPts val="0"/>
              </a:spcBef>
              <a:spcAft>
                <a:spcPts val="0"/>
              </a:spcAft>
              <a:buNone/>
              <a:defRPr sz="1600">
                <a:solidFill>
                  <a:schemeClr val="dk1"/>
                </a:solidFill>
              </a:defRPr>
            </a:lvl9pPr>
          </a:lstStyle>
          <a:p/>
        </p:txBody>
      </p:sp>
      <p:sp>
        <p:nvSpPr>
          <p:cNvPr id="2293" name="Google Shape;2293;p102"/>
          <p:cNvSpPr txBox="1"/>
          <p:nvPr>
            <p:ph idx="9" type="subTitle"/>
          </p:nvPr>
        </p:nvSpPr>
        <p:spPr>
          <a:xfrm>
            <a:off x="5826900" y="3681675"/>
            <a:ext cx="2509800" cy="518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1pPr>
            <a:lvl2pPr lvl="1"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2pPr>
            <a:lvl3pPr lvl="2"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3pPr>
            <a:lvl4pPr lvl="3"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4pPr>
            <a:lvl5pPr lvl="4"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5pPr>
            <a:lvl6pPr lvl="5"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6pPr>
            <a:lvl7pPr lvl="6"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7pPr>
            <a:lvl8pPr lvl="7"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8pPr>
            <a:lvl9pPr lvl="8"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CUSTOM_2_1">
    <p:bg>
      <p:bgPr>
        <a:solidFill>
          <a:schemeClr val="lt1"/>
        </a:solidFill>
      </p:bgPr>
    </p:bg>
    <p:spTree>
      <p:nvGrpSpPr>
        <p:cNvPr id="2294" name="Shape 2294"/>
        <p:cNvGrpSpPr/>
        <p:nvPr/>
      </p:nvGrpSpPr>
      <p:grpSpPr>
        <a:xfrm>
          <a:off x="0" y="0"/>
          <a:ext cx="0" cy="0"/>
          <a:chOff x="0" y="0"/>
          <a:chExt cx="0" cy="0"/>
        </a:xfrm>
      </p:grpSpPr>
      <p:grpSp>
        <p:nvGrpSpPr>
          <p:cNvPr id="2295" name="Google Shape;2295;p103"/>
          <p:cNvGrpSpPr/>
          <p:nvPr/>
        </p:nvGrpSpPr>
        <p:grpSpPr>
          <a:xfrm flipH="1">
            <a:off x="-3378906" y="3148409"/>
            <a:ext cx="4313925" cy="3465375"/>
            <a:chOff x="1645525" y="677625"/>
            <a:chExt cx="4313925" cy="3465375"/>
          </a:xfrm>
        </p:grpSpPr>
        <p:sp>
          <p:nvSpPr>
            <p:cNvPr id="2296" name="Google Shape;2296;p10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10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10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10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10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10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10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10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4" name="Google Shape;2304;p103"/>
          <p:cNvGrpSpPr/>
          <p:nvPr/>
        </p:nvGrpSpPr>
        <p:grpSpPr>
          <a:xfrm rot="10800000">
            <a:off x="5074644" y="-430747"/>
            <a:ext cx="5369111" cy="4313006"/>
            <a:chOff x="1645525" y="677625"/>
            <a:chExt cx="4313925" cy="3465375"/>
          </a:xfrm>
        </p:grpSpPr>
        <p:sp>
          <p:nvSpPr>
            <p:cNvPr id="2305" name="Google Shape;2305;p10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10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10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10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10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10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10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10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3" name="Google Shape;2313;p103"/>
          <p:cNvSpPr txBox="1"/>
          <p:nvPr>
            <p:ph idx="1" type="subTitle"/>
          </p:nvPr>
        </p:nvSpPr>
        <p:spPr>
          <a:xfrm>
            <a:off x="828106" y="3559060"/>
            <a:ext cx="1984200" cy="10059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lt2"/>
                </a:solidFill>
              </a:defRPr>
            </a:lvl1pPr>
            <a:lvl2pPr lvl="1" algn="ctr">
              <a:lnSpc>
                <a:spcPct val="100000"/>
              </a:lnSpc>
              <a:spcBef>
                <a:spcPts val="1600"/>
              </a:spcBef>
              <a:spcAft>
                <a:spcPts val="0"/>
              </a:spcAft>
              <a:buNone/>
              <a:defRPr sz="1600">
                <a:solidFill>
                  <a:schemeClr val="lt2"/>
                </a:solidFill>
              </a:defRPr>
            </a:lvl2pPr>
            <a:lvl3pPr lvl="2" algn="ctr">
              <a:lnSpc>
                <a:spcPct val="100000"/>
              </a:lnSpc>
              <a:spcBef>
                <a:spcPts val="1600"/>
              </a:spcBef>
              <a:spcAft>
                <a:spcPts val="0"/>
              </a:spcAft>
              <a:buNone/>
              <a:defRPr sz="1600">
                <a:solidFill>
                  <a:schemeClr val="lt2"/>
                </a:solidFill>
              </a:defRPr>
            </a:lvl3pPr>
            <a:lvl4pPr lvl="3" algn="ctr">
              <a:lnSpc>
                <a:spcPct val="100000"/>
              </a:lnSpc>
              <a:spcBef>
                <a:spcPts val="1600"/>
              </a:spcBef>
              <a:spcAft>
                <a:spcPts val="0"/>
              </a:spcAft>
              <a:buNone/>
              <a:defRPr sz="1600">
                <a:solidFill>
                  <a:schemeClr val="lt2"/>
                </a:solidFill>
              </a:defRPr>
            </a:lvl4pPr>
            <a:lvl5pPr lvl="4" algn="ctr">
              <a:lnSpc>
                <a:spcPct val="100000"/>
              </a:lnSpc>
              <a:spcBef>
                <a:spcPts val="1600"/>
              </a:spcBef>
              <a:spcAft>
                <a:spcPts val="0"/>
              </a:spcAft>
              <a:buNone/>
              <a:defRPr sz="1600">
                <a:solidFill>
                  <a:schemeClr val="lt2"/>
                </a:solidFill>
              </a:defRPr>
            </a:lvl5pPr>
            <a:lvl6pPr lvl="5" algn="ctr">
              <a:lnSpc>
                <a:spcPct val="100000"/>
              </a:lnSpc>
              <a:spcBef>
                <a:spcPts val="1600"/>
              </a:spcBef>
              <a:spcAft>
                <a:spcPts val="0"/>
              </a:spcAft>
              <a:buNone/>
              <a:defRPr sz="1600">
                <a:solidFill>
                  <a:schemeClr val="lt2"/>
                </a:solidFill>
              </a:defRPr>
            </a:lvl6pPr>
            <a:lvl7pPr lvl="6" algn="ctr">
              <a:lnSpc>
                <a:spcPct val="100000"/>
              </a:lnSpc>
              <a:spcBef>
                <a:spcPts val="1600"/>
              </a:spcBef>
              <a:spcAft>
                <a:spcPts val="0"/>
              </a:spcAft>
              <a:buNone/>
              <a:defRPr sz="1600">
                <a:solidFill>
                  <a:schemeClr val="lt2"/>
                </a:solidFill>
              </a:defRPr>
            </a:lvl7pPr>
            <a:lvl8pPr lvl="7" algn="ctr">
              <a:lnSpc>
                <a:spcPct val="100000"/>
              </a:lnSpc>
              <a:spcBef>
                <a:spcPts val="1600"/>
              </a:spcBef>
              <a:spcAft>
                <a:spcPts val="0"/>
              </a:spcAft>
              <a:buNone/>
              <a:defRPr sz="1600">
                <a:solidFill>
                  <a:schemeClr val="lt2"/>
                </a:solidFill>
              </a:defRPr>
            </a:lvl8pPr>
            <a:lvl9pPr lvl="8" algn="ctr">
              <a:lnSpc>
                <a:spcPct val="100000"/>
              </a:lnSpc>
              <a:spcBef>
                <a:spcPts val="1600"/>
              </a:spcBef>
              <a:spcAft>
                <a:spcPts val="1600"/>
              </a:spcAft>
              <a:buNone/>
              <a:defRPr sz="1600">
                <a:solidFill>
                  <a:schemeClr val="lt2"/>
                </a:solidFill>
              </a:defRPr>
            </a:lvl9pPr>
          </a:lstStyle>
          <a:p/>
        </p:txBody>
      </p:sp>
      <p:sp>
        <p:nvSpPr>
          <p:cNvPr id="2314" name="Google Shape;2314;p103"/>
          <p:cNvSpPr txBox="1"/>
          <p:nvPr>
            <p:ph idx="2" type="subTitle"/>
          </p:nvPr>
        </p:nvSpPr>
        <p:spPr>
          <a:xfrm>
            <a:off x="3579900" y="3559060"/>
            <a:ext cx="1984200" cy="10059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lt2"/>
                </a:solidFill>
              </a:defRPr>
            </a:lvl1pPr>
            <a:lvl2pPr lvl="1" algn="ctr">
              <a:lnSpc>
                <a:spcPct val="100000"/>
              </a:lnSpc>
              <a:spcBef>
                <a:spcPts val="1600"/>
              </a:spcBef>
              <a:spcAft>
                <a:spcPts val="0"/>
              </a:spcAft>
              <a:buNone/>
              <a:defRPr sz="1600">
                <a:solidFill>
                  <a:schemeClr val="lt2"/>
                </a:solidFill>
              </a:defRPr>
            </a:lvl2pPr>
            <a:lvl3pPr lvl="2" algn="ctr">
              <a:lnSpc>
                <a:spcPct val="100000"/>
              </a:lnSpc>
              <a:spcBef>
                <a:spcPts val="1600"/>
              </a:spcBef>
              <a:spcAft>
                <a:spcPts val="0"/>
              </a:spcAft>
              <a:buNone/>
              <a:defRPr sz="1600">
                <a:solidFill>
                  <a:schemeClr val="lt2"/>
                </a:solidFill>
              </a:defRPr>
            </a:lvl3pPr>
            <a:lvl4pPr lvl="3" algn="ctr">
              <a:lnSpc>
                <a:spcPct val="100000"/>
              </a:lnSpc>
              <a:spcBef>
                <a:spcPts val="1600"/>
              </a:spcBef>
              <a:spcAft>
                <a:spcPts val="0"/>
              </a:spcAft>
              <a:buNone/>
              <a:defRPr sz="1600">
                <a:solidFill>
                  <a:schemeClr val="lt2"/>
                </a:solidFill>
              </a:defRPr>
            </a:lvl4pPr>
            <a:lvl5pPr lvl="4" algn="ctr">
              <a:lnSpc>
                <a:spcPct val="100000"/>
              </a:lnSpc>
              <a:spcBef>
                <a:spcPts val="1600"/>
              </a:spcBef>
              <a:spcAft>
                <a:spcPts val="0"/>
              </a:spcAft>
              <a:buNone/>
              <a:defRPr sz="1600">
                <a:solidFill>
                  <a:schemeClr val="lt2"/>
                </a:solidFill>
              </a:defRPr>
            </a:lvl5pPr>
            <a:lvl6pPr lvl="5" algn="ctr">
              <a:lnSpc>
                <a:spcPct val="100000"/>
              </a:lnSpc>
              <a:spcBef>
                <a:spcPts val="1600"/>
              </a:spcBef>
              <a:spcAft>
                <a:spcPts val="0"/>
              </a:spcAft>
              <a:buNone/>
              <a:defRPr sz="1600">
                <a:solidFill>
                  <a:schemeClr val="lt2"/>
                </a:solidFill>
              </a:defRPr>
            </a:lvl6pPr>
            <a:lvl7pPr lvl="6" algn="ctr">
              <a:lnSpc>
                <a:spcPct val="100000"/>
              </a:lnSpc>
              <a:spcBef>
                <a:spcPts val="1600"/>
              </a:spcBef>
              <a:spcAft>
                <a:spcPts val="0"/>
              </a:spcAft>
              <a:buNone/>
              <a:defRPr sz="1600">
                <a:solidFill>
                  <a:schemeClr val="lt2"/>
                </a:solidFill>
              </a:defRPr>
            </a:lvl7pPr>
            <a:lvl8pPr lvl="7" algn="ctr">
              <a:lnSpc>
                <a:spcPct val="100000"/>
              </a:lnSpc>
              <a:spcBef>
                <a:spcPts val="1600"/>
              </a:spcBef>
              <a:spcAft>
                <a:spcPts val="0"/>
              </a:spcAft>
              <a:buNone/>
              <a:defRPr sz="1600">
                <a:solidFill>
                  <a:schemeClr val="lt2"/>
                </a:solidFill>
              </a:defRPr>
            </a:lvl8pPr>
            <a:lvl9pPr lvl="8" algn="ctr">
              <a:lnSpc>
                <a:spcPct val="100000"/>
              </a:lnSpc>
              <a:spcBef>
                <a:spcPts val="1600"/>
              </a:spcBef>
              <a:spcAft>
                <a:spcPts val="1600"/>
              </a:spcAft>
              <a:buNone/>
              <a:defRPr sz="1600">
                <a:solidFill>
                  <a:schemeClr val="lt2"/>
                </a:solidFill>
              </a:defRPr>
            </a:lvl9pPr>
          </a:lstStyle>
          <a:p/>
        </p:txBody>
      </p:sp>
      <p:sp>
        <p:nvSpPr>
          <p:cNvPr id="2315" name="Google Shape;2315;p103"/>
          <p:cNvSpPr txBox="1"/>
          <p:nvPr>
            <p:ph idx="3" type="subTitle"/>
          </p:nvPr>
        </p:nvSpPr>
        <p:spPr>
          <a:xfrm>
            <a:off x="6330944" y="3559050"/>
            <a:ext cx="1981800" cy="10059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lt2"/>
                </a:solidFill>
              </a:defRPr>
            </a:lvl1pPr>
            <a:lvl2pPr lvl="1" algn="ctr">
              <a:lnSpc>
                <a:spcPct val="100000"/>
              </a:lnSpc>
              <a:spcBef>
                <a:spcPts val="1600"/>
              </a:spcBef>
              <a:spcAft>
                <a:spcPts val="0"/>
              </a:spcAft>
              <a:buNone/>
              <a:defRPr sz="1600">
                <a:solidFill>
                  <a:schemeClr val="lt2"/>
                </a:solidFill>
              </a:defRPr>
            </a:lvl2pPr>
            <a:lvl3pPr lvl="2" algn="ctr">
              <a:lnSpc>
                <a:spcPct val="100000"/>
              </a:lnSpc>
              <a:spcBef>
                <a:spcPts val="1600"/>
              </a:spcBef>
              <a:spcAft>
                <a:spcPts val="0"/>
              </a:spcAft>
              <a:buNone/>
              <a:defRPr sz="1600">
                <a:solidFill>
                  <a:schemeClr val="lt2"/>
                </a:solidFill>
              </a:defRPr>
            </a:lvl3pPr>
            <a:lvl4pPr lvl="3" algn="ctr">
              <a:lnSpc>
                <a:spcPct val="100000"/>
              </a:lnSpc>
              <a:spcBef>
                <a:spcPts val="1600"/>
              </a:spcBef>
              <a:spcAft>
                <a:spcPts val="0"/>
              </a:spcAft>
              <a:buNone/>
              <a:defRPr sz="1600">
                <a:solidFill>
                  <a:schemeClr val="lt2"/>
                </a:solidFill>
              </a:defRPr>
            </a:lvl4pPr>
            <a:lvl5pPr lvl="4" algn="ctr">
              <a:lnSpc>
                <a:spcPct val="100000"/>
              </a:lnSpc>
              <a:spcBef>
                <a:spcPts val="1600"/>
              </a:spcBef>
              <a:spcAft>
                <a:spcPts val="0"/>
              </a:spcAft>
              <a:buNone/>
              <a:defRPr sz="1600">
                <a:solidFill>
                  <a:schemeClr val="lt2"/>
                </a:solidFill>
              </a:defRPr>
            </a:lvl5pPr>
            <a:lvl6pPr lvl="5" algn="ctr">
              <a:lnSpc>
                <a:spcPct val="100000"/>
              </a:lnSpc>
              <a:spcBef>
                <a:spcPts val="1600"/>
              </a:spcBef>
              <a:spcAft>
                <a:spcPts val="0"/>
              </a:spcAft>
              <a:buNone/>
              <a:defRPr sz="1600">
                <a:solidFill>
                  <a:schemeClr val="lt2"/>
                </a:solidFill>
              </a:defRPr>
            </a:lvl6pPr>
            <a:lvl7pPr lvl="6" algn="ctr">
              <a:lnSpc>
                <a:spcPct val="100000"/>
              </a:lnSpc>
              <a:spcBef>
                <a:spcPts val="1600"/>
              </a:spcBef>
              <a:spcAft>
                <a:spcPts val="0"/>
              </a:spcAft>
              <a:buNone/>
              <a:defRPr sz="1600">
                <a:solidFill>
                  <a:schemeClr val="lt2"/>
                </a:solidFill>
              </a:defRPr>
            </a:lvl7pPr>
            <a:lvl8pPr lvl="7" algn="ctr">
              <a:lnSpc>
                <a:spcPct val="100000"/>
              </a:lnSpc>
              <a:spcBef>
                <a:spcPts val="1600"/>
              </a:spcBef>
              <a:spcAft>
                <a:spcPts val="0"/>
              </a:spcAft>
              <a:buNone/>
              <a:defRPr sz="1600">
                <a:solidFill>
                  <a:schemeClr val="lt2"/>
                </a:solidFill>
              </a:defRPr>
            </a:lvl8pPr>
            <a:lvl9pPr lvl="8" algn="ctr">
              <a:lnSpc>
                <a:spcPct val="100000"/>
              </a:lnSpc>
              <a:spcBef>
                <a:spcPts val="1600"/>
              </a:spcBef>
              <a:spcAft>
                <a:spcPts val="1600"/>
              </a:spcAft>
              <a:buNone/>
              <a:defRPr sz="1600">
                <a:solidFill>
                  <a:schemeClr val="lt2"/>
                </a:solidFill>
              </a:defRPr>
            </a:lvl9pPr>
          </a:lstStyle>
          <a:p/>
        </p:txBody>
      </p:sp>
      <p:sp>
        <p:nvSpPr>
          <p:cNvPr id="2316" name="Google Shape;2316;p103"/>
          <p:cNvSpPr txBox="1"/>
          <p:nvPr>
            <p:ph idx="4" type="subTitle"/>
          </p:nvPr>
        </p:nvSpPr>
        <p:spPr>
          <a:xfrm>
            <a:off x="3495000" y="3199650"/>
            <a:ext cx="2154000" cy="473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algn="ctr">
              <a:lnSpc>
                <a:spcPct val="100000"/>
              </a:lnSpc>
              <a:spcBef>
                <a:spcPts val="1600"/>
              </a:spcBef>
              <a:spcAft>
                <a:spcPts val="160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2317" name="Google Shape;2317;p103"/>
          <p:cNvSpPr txBox="1"/>
          <p:nvPr>
            <p:ph idx="5" type="subTitle"/>
          </p:nvPr>
        </p:nvSpPr>
        <p:spPr>
          <a:xfrm>
            <a:off x="6244844" y="3199650"/>
            <a:ext cx="2154000" cy="473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algn="ctr">
              <a:lnSpc>
                <a:spcPct val="100000"/>
              </a:lnSpc>
              <a:spcBef>
                <a:spcPts val="1600"/>
              </a:spcBef>
              <a:spcAft>
                <a:spcPts val="160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2318" name="Google Shape;2318;p103"/>
          <p:cNvSpPr txBox="1"/>
          <p:nvPr>
            <p:ph idx="6" type="subTitle"/>
          </p:nvPr>
        </p:nvSpPr>
        <p:spPr>
          <a:xfrm>
            <a:off x="828106" y="1783637"/>
            <a:ext cx="1984200" cy="10059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lt2"/>
                </a:solidFill>
              </a:defRPr>
            </a:lvl1pPr>
            <a:lvl2pPr lvl="1" algn="ctr">
              <a:lnSpc>
                <a:spcPct val="100000"/>
              </a:lnSpc>
              <a:spcBef>
                <a:spcPts val="1600"/>
              </a:spcBef>
              <a:spcAft>
                <a:spcPts val="0"/>
              </a:spcAft>
              <a:buNone/>
              <a:defRPr sz="1600">
                <a:solidFill>
                  <a:schemeClr val="lt2"/>
                </a:solidFill>
              </a:defRPr>
            </a:lvl2pPr>
            <a:lvl3pPr lvl="2" algn="ctr">
              <a:lnSpc>
                <a:spcPct val="100000"/>
              </a:lnSpc>
              <a:spcBef>
                <a:spcPts val="1600"/>
              </a:spcBef>
              <a:spcAft>
                <a:spcPts val="0"/>
              </a:spcAft>
              <a:buNone/>
              <a:defRPr sz="1600">
                <a:solidFill>
                  <a:schemeClr val="lt2"/>
                </a:solidFill>
              </a:defRPr>
            </a:lvl3pPr>
            <a:lvl4pPr lvl="3" algn="ctr">
              <a:lnSpc>
                <a:spcPct val="100000"/>
              </a:lnSpc>
              <a:spcBef>
                <a:spcPts val="1600"/>
              </a:spcBef>
              <a:spcAft>
                <a:spcPts val="0"/>
              </a:spcAft>
              <a:buNone/>
              <a:defRPr sz="1600">
                <a:solidFill>
                  <a:schemeClr val="lt2"/>
                </a:solidFill>
              </a:defRPr>
            </a:lvl4pPr>
            <a:lvl5pPr lvl="4" algn="ctr">
              <a:lnSpc>
                <a:spcPct val="100000"/>
              </a:lnSpc>
              <a:spcBef>
                <a:spcPts val="1600"/>
              </a:spcBef>
              <a:spcAft>
                <a:spcPts val="0"/>
              </a:spcAft>
              <a:buNone/>
              <a:defRPr sz="1600">
                <a:solidFill>
                  <a:schemeClr val="lt2"/>
                </a:solidFill>
              </a:defRPr>
            </a:lvl5pPr>
            <a:lvl6pPr lvl="5" algn="ctr">
              <a:lnSpc>
                <a:spcPct val="100000"/>
              </a:lnSpc>
              <a:spcBef>
                <a:spcPts val="1600"/>
              </a:spcBef>
              <a:spcAft>
                <a:spcPts val="0"/>
              </a:spcAft>
              <a:buNone/>
              <a:defRPr sz="1600">
                <a:solidFill>
                  <a:schemeClr val="lt2"/>
                </a:solidFill>
              </a:defRPr>
            </a:lvl6pPr>
            <a:lvl7pPr lvl="6" algn="ctr">
              <a:lnSpc>
                <a:spcPct val="100000"/>
              </a:lnSpc>
              <a:spcBef>
                <a:spcPts val="1600"/>
              </a:spcBef>
              <a:spcAft>
                <a:spcPts val="0"/>
              </a:spcAft>
              <a:buNone/>
              <a:defRPr sz="1600">
                <a:solidFill>
                  <a:schemeClr val="lt2"/>
                </a:solidFill>
              </a:defRPr>
            </a:lvl7pPr>
            <a:lvl8pPr lvl="7" algn="ctr">
              <a:lnSpc>
                <a:spcPct val="100000"/>
              </a:lnSpc>
              <a:spcBef>
                <a:spcPts val="1600"/>
              </a:spcBef>
              <a:spcAft>
                <a:spcPts val="0"/>
              </a:spcAft>
              <a:buNone/>
              <a:defRPr sz="1600">
                <a:solidFill>
                  <a:schemeClr val="lt2"/>
                </a:solidFill>
              </a:defRPr>
            </a:lvl8pPr>
            <a:lvl9pPr lvl="8" algn="ctr">
              <a:lnSpc>
                <a:spcPct val="100000"/>
              </a:lnSpc>
              <a:spcBef>
                <a:spcPts val="1600"/>
              </a:spcBef>
              <a:spcAft>
                <a:spcPts val="1600"/>
              </a:spcAft>
              <a:buNone/>
              <a:defRPr sz="1600">
                <a:solidFill>
                  <a:schemeClr val="lt2"/>
                </a:solidFill>
              </a:defRPr>
            </a:lvl9pPr>
          </a:lstStyle>
          <a:p/>
        </p:txBody>
      </p:sp>
      <p:sp>
        <p:nvSpPr>
          <p:cNvPr id="2319" name="Google Shape;2319;p103"/>
          <p:cNvSpPr txBox="1"/>
          <p:nvPr>
            <p:ph idx="7" type="subTitle"/>
          </p:nvPr>
        </p:nvSpPr>
        <p:spPr>
          <a:xfrm>
            <a:off x="3579900" y="1783637"/>
            <a:ext cx="1984200" cy="10059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lt2"/>
                </a:solidFill>
              </a:defRPr>
            </a:lvl1pPr>
            <a:lvl2pPr lvl="1" algn="ctr">
              <a:lnSpc>
                <a:spcPct val="100000"/>
              </a:lnSpc>
              <a:spcBef>
                <a:spcPts val="1600"/>
              </a:spcBef>
              <a:spcAft>
                <a:spcPts val="0"/>
              </a:spcAft>
              <a:buNone/>
              <a:defRPr sz="1600">
                <a:solidFill>
                  <a:schemeClr val="lt2"/>
                </a:solidFill>
              </a:defRPr>
            </a:lvl2pPr>
            <a:lvl3pPr lvl="2" algn="ctr">
              <a:lnSpc>
                <a:spcPct val="100000"/>
              </a:lnSpc>
              <a:spcBef>
                <a:spcPts val="1600"/>
              </a:spcBef>
              <a:spcAft>
                <a:spcPts val="0"/>
              </a:spcAft>
              <a:buNone/>
              <a:defRPr sz="1600">
                <a:solidFill>
                  <a:schemeClr val="lt2"/>
                </a:solidFill>
              </a:defRPr>
            </a:lvl3pPr>
            <a:lvl4pPr lvl="3" algn="ctr">
              <a:lnSpc>
                <a:spcPct val="100000"/>
              </a:lnSpc>
              <a:spcBef>
                <a:spcPts val="1600"/>
              </a:spcBef>
              <a:spcAft>
                <a:spcPts val="0"/>
              </a:spcAft>
              <a:buNone/>
              <a:defRPr sz="1600">
                <a:solidFill>
                  <a:schemeClr val="lt2"/>
                </a:solidFill>
              </a:defRPr>
            </a:lvl4pPr>
            <a:lvl5pPr lvl="4" algn="ctr">
              <a:lnSpc>
                <a:spcPct val="100000"/>
              </a:lnSpc>
              <a:spcBef>
                <a:spcPts val="1600"/>
              </a:spcBef>
              <a:spcAft>
                <a:spcPts val="0"/>
              </a:spcAft>
              <a:buNone/>
              <a:defRPr sz="1600">
                <a:solidFill>
                  <a:schemeClr val="lt2"/>
                </a:solidFill>
              </a:defRPr>
            </a:lvl5pPr>
            <a:lvl6pPr lvl="5" algn="ctr">
              <a:lnSpc>
                <a:spcPct val="100000"/>
              </a:lnSpc>
              <a:spcBef>
                <a:spcPts val="1600"/>
              </a:spcBef>
              <a:spcAft>
                <a:spcPts val="0"/>
              </a:spcAft>
              <a:buNone/>
              <a:defRPr sz="1600">
                <a:solidFill>
                  <a:schemeClr val="lt2"/>
                </a:solidFill>
              </a:defRPr>
            </a:lvl6pPr>
            <a:lvl7pPr lvl="6" algn="ctr">
              <a:lnSpc>
                <a:spcPct val="100000"/>
              </a:lnSpc>
              <a:spcBef>
                <a:spcPts val="1600"/>
              </a:spcBef>
              <a:spcAft>
                <a:spcPts val="0"/>
              </a:spcAft>
              <a:buNone/>
              <a:defRPr sz="1600">
                <a:solidFill>
                  <a:schemeClr val="lt2"/>
                </a:solidFill>
              </a:defRPr>
            </a:lvl7pPr>
            <a:lvl8pPr lvl="7" algn="ctr">
              <a:lnSpc>
                <a:spcPct val="100000"/>
              </a:lnSpc>
              <a:spcBef>
                <a:spcPts val="1600"/>
              </a:spcBef>
              <a:spcAft>
                <a:spcPts val="0"/>
              </a:spcAft>
              <a:buNone/>
              <a:defRPr sz="1600">
                <a:solidFill>
                  <a:schemeClr val="lt2"/>
                </a:solidFill>
              </a:defRPr>
            </a:lvl8pPr>
            <a:lvl9pPr lvl="8" algn="ctr">
              <a:lnSpc>
                <a:spcPct val="100000"/>
              </a:lnSpc>
              <a:spcBef>
                <a:spcPts val="1600"/>
              </a:spcBef>
              <a:spcAft>
                <a:spcPts val="1600"/>
              </a:spcAft>
              <a:buNone/>
              <a:defRPr sz="1600">
                <a:solidFill>
                  <a:schemeClr val="lt2"/>
                </a:solidFill>
              </a:defRPr>
            </a:lvl9pPr>
          </a:lstStyle>
          <a:p/>
        </p:txBody>
      </p:sp>
      <p:sp>
        <p:nvSpPr>
          <p:cNvPr id="2320" name="Google Shape;2320;p103"/>
          <p:cNvSpPr txBox="1"/>
          <p:nvPr>
            <p:ph idx="8" type="subTitle"/>
          </p:nvPr>
        </p:nvSpPr>
        <p:spPr>
          <a:xfrm>
            <a:off x="6329744" y="1783637"/>
            <a:ext cx="1984200" cy="10059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lt2"/>
                </a:solidFill>
              </a:defRPr>
            </a:lvl1pPr>
            <a:lvl2pPr lvl="1" algn="ctr">
              <a:lnSpc>
                <a:spcPct val="100000"/>
              </a:lnSpc>
              <a:spcBef>
                <a:spcPts val="1600"/>
              </a:spcBef>
              <a:spcAft>
                <a:spcPts val="0"/>
              </a:spcAft>
              <a:buNone/>
              <a:defRPr sz="1600">
                <a:solidFill>
                  <a:schemeClr val="lt2"/>
                </a:solidFill>
              </a:defRPr>
            </a:lvl2pPr>
            <a:lvl3pPr lvl="2" algn="ctr">
              <a:lnSpc>
                <a:spcPct val="100000"/>
              </a:lnSpc>
              <a:spcBef>
                <a:spcPts val="1600"/>
              </a:spcBef>
              <a:spcAft>
                <a:spcPts val="0"/>
              </a:spcAft>
              <a:buNone/>
              <a:defRPr sz="1600">
                <a:solidFill>
                  <a:schemeClr val="lt2"/>
                </a:solidFill>
              </a:defRPr>
            </a:lvl3pPr>
            <a:lvl4pPr lvl="3" algn="ctr">
              <a:lnSpc>
                <a:spcPct val="100000"/>
              </a:lnSpc>
              <a:spcBef>
                <a:spcPts val="1600"/>
              </a:spcBef>
              <a:spcAft>
                <a:spcPts val="0"/>
              </a:spcAft>
              <a:buNone/>
              <a:defRPr sz="1600">
                <a:solidFill>
                  <a:schemeClr val="lt2"/>
                </a:solidFill>
              </a:defRPr>
            </a:lvl4pPr>
            <a:lvl5pPr lvl="4" algn="ctr">
              <a:lnSpc>
                <a:spcPct val="100000"/>
              </a:lnSpc>
              <a:spcBef>
                <a:spcPts val="1600"/>
              </a:spcBef>
              <a:spcAft>
                <a:spcPts val="0"/>
              </a:spcAft>
              <a:buNone/>
              <a:defRPr sz="1600">
                <a:solidFill>
                  <a:schemeClr val="lt2"/>
                </a:solidFill>
              </a:defRPr>
            </a:lvl5pPr>
            <a:lvl6pPr lvl="5" algn="ctr">
              <a:lnSpc>
                <a:spcPct val="100000"/>
              </a:lnSpc>
              <a:spcBef>
                <a:spcPts val="1600"/>
              </a:spcBef>
              <a:spcAft>
                <a:spcPts val="0"/>
              </a:spcAft>
              <a:buNone/>
              <a:defRPr sz="1600">
                <a:solidFill>
                  <a:schemeClr val="lt2"/>
                </a:solidFill>
              </a:defRPr>
            </a:lvl6pPr>
            <a:lvl7pPr lvl="6" algn="ctr">
              <a:lnSpc>
                <a:spcPct val="100000"/>
              </a:lnSpc>
              <a:spcBef>
                <a:spcPts val="1600"/>
              </a:spcBef>
              <a:spcAft>
                <a:spcPts val="0"/>
              </a:spcAft>
              <a:buNone/>
              <a:defRPr sz="1600">
                <a:solidFill>
                  <a:schemeClr val="lt2"/>
                </a:solidFill>
              </a:defRPr>
            </a:lvl7pPr>
            <a:lvl8pPr lvl="7" algn="ctr">
              <a:lnSpc>
                <a:spcPct val="100000"/>
              </a:lnSpc>
              <a:spcBef>
                <a:spcPts val="1600"/>
              </a:spcBef>
              <a:spcAft>
                <a:spcPts val="0"/>
              </a:spcAft>
              <a:buNone/>
              <a:defRPr sz="1600">
                <a:solidFill>
                  <a:schemeClr val="lt2"/>
                </a:solidFill>
              </a:defRPr>
            </a:lvl8pPr>
            <a:lvl9pPr lvl="8" algn="ctr">
              <a:lnSpc>
                <a:spcPct val="100000"/>
              </a:lnSpc>
              <a:spcBef>
                <a:spcPts val="1600"/>
              </a:spcBef>
              <a:spcAft>
                <a:spcPts val="1600"/>
              </a:spcAft>
              <a:buNone/>
              <a:defRPr sz="1600">
                <a:solidFill>
                  <a:schemeClr val="lt2"/>
                </a:solidFill>
              </a:defRPr>
            </a:lvl9pPr>
          </a:lstStyle>
          <a:p/>
        </p:txBody>
      </p:sp>
      <p:sp>
        <p:nvSpPr>
          <p:cNvPr id="2321" name="Google Shape;2321;p103"/>
          <p:cNvSpPr txBox="1"/>
          <p:nvPr>
            <p:ph idx="9" type="subTitle"/>
          </p:nvPr>
        </p:nvSpPr>
        <p:spPr>
          <a:xfrm>
            <a:off x="3495000" y="1424213"/>
            <a:ext cx="2154000" cy="473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algn="ctr">
              <a:lnSpc>
                <a:spcPct val="100000"/>
              </a:lnSpc>
              <a:spcBef>
                <a:spcPts val="1600"/>
              </a:spcBef>
              <a:spcAft>
                <a:spcPts val="160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2322" name="Google Shape;2322;p103"/>
          <p:cNvSpPr txBox="1"/>
          <p:nvPr>
            <p:ph idx="13" type="subTitle"/>
          </p:nvPr>
        </p:nvSpPr>
        <p:spPr>
          <a:xfrm>
            <a:off x="6244844" y="1424213"/>
            <a:ext cx="2154000" cy="473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algn="ctr">
              <a:lnSpc>
                <a:spcPct val="100000"/>
              </a:lnSpc>
              <a:spcBef>
                <a:spcPts val="1600"/>
              </a:spcBef>
              <a:spcAft>
                <a:spcPts val="160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2323" name="Google Shape;2323;p103"/>
          <p:cNvSpPr txBox="1"/>
          <p:nvPr>
            <p:ph idx="14" type="subTitle"/>
          </p:nvPr>
        </p:nvSpPr>
        <p:spPr>
          <a:xfrm>
            <a:off x="743206" y="3199650"/>
            <a:ext cx="2154000" cy="473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2324" name="Google Shape;2324;p103"/>
          <p:cNvSpPr txBox="1"/>
          <p:nvPr>
            <p:ph idx="15" type="subTitle"/>
          </p:nvPr>
        </p:nvSpPr>
        <p:spPr>
          <a:xfrm>
            <a:off x="743206" y="1424213"/>
            <a:ext cx="2154000" cy="473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2325" name="Google Shape;2325;p103"/>
          <p:cNvSpPr txBox="1"/>
          <p:nvPr>
            <p:ph type="ctrTitle"/>
          </p:nvPr>
        </p:nvSpPr>
        <p:spPr>
          <a:xfrm>
            <a:off x="720050" y="545125"/>
            <a:ext cx="77133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2"/>
              </a:buClr>
              <a:buSzPts val="2400"/>
              <a:buNone/>
              <a:defRPr sz="2400">
                <a:solidFill>
                  <a:schemeClr val="lt2"/>
                </a:solidFill>
              </a:defRPr>
            </a:lvl1pPr>
            <a:lvl2pPr lvl="1">
              <a:spcBef>
                <a:spcPts val="0"/>
              </a:spcBef>
              <a:spcAft>
                <a:spcPts val="0"/>
              </a:spcAft>
              <a:buClr>
                <a:schemeClr val="lt2"/>
              </a:buClr>
              <a:buSzPts val="2400"/>
              <a:buNone/>
              <a:defRPr sz="2400">
                <a:solidFill>
                  <a:schemeClr val="lt2"/>
                </a:solidFill>
              </a:defRPr>
            </a:lvl2pPr>
            <a:lvl3pPr lvl="2">
              <a:spcBef>
                <a:spcPts val="0"/>
              </a:spcBef>
              <a:spcAft>
                <a:spcPts val="0"/>
              </a:spcAft>
              <a:buClr>
                <a:schemeClr val="lt2"/>
              </a:buClr>
              <a:buSzPts val="2400"/>
              <a:buNone/>
              <a:defRPr sz="2400">
                <a:solidFill>
                  <a:schemeClr val="lt2"/>
                </a:solidFill>
              </a:defRPr>
            </a:lvl3pPr>
            <a:lvl4pPr lvl="3">
              <a:spcBef>
                <a:spcPts val="0"/>
              </a:spcBef>
              <a:spcAft>
                <a:spcPts val="0"/>
              </a:spcAft>
              <a:buClr>
                <a:schemeClr val="lt2"/>
              </a:buClr>
              <a:buSzPts val="2400"/>
              <a:buNone/>
              <a:defRPr sz="2400">
                <a:solidFill>
                  <a:schemeClr val="lt2"/>
                </a:solidFill>
              </a:defRPr>
            </a:lvl4pPr>
            <a:lvl5pPr lvl="4">
              <a:spcBef>
                <a:spcPts val="0"/>
              </a:spcBef>
              <a:spcAft>
                <a:spcPts val="0"/>
              </a:spcAft>
              <a:buClr>
                <a:schemeClr val="lt2"/>
              </a:buClr>
              <a:buSzPts val="2400"/>
              <a:buNone/>
              <a:defRPr sz="2400">
                <a:solidFill>
                  <a:schemeClr val="lt2"/>
                </a:solidFill>
              </a:defRPr>
            </a:lvl5pPr>
            <a:lvl6pPr lvl="5">
              <a:spcBef>
                <a:spcPts val="0"/>
              </a:spcBef>
              <a:spcAft>
                <a:spcPts val="0"/>
              </a:spcAft>
              <a:buClr>
                <a:schemeClr val="lt2"/>
              </a:buClr>
              <a:buSzPts val="2400"/>
              <a:buNone/>
              <a:defRPr sz="2400">
                <a:solidFill>
                  <a:schemeClr val="lt2"/>
                </a:solidFill>
              </a:defRPr>
            </a:lvl6pPr>
            <a:lvl7pPr lvl="6">
              <a:spcBef>
                <a:spcPts val="0"/>
              </a:spcBef>
              <a:spcAft>
                <a:spcPts val="0"/>
              </a:spcAft>
              <a:buClr>
                <a:schemeClr val="lt2"/>
              </a:buClr>
              <a:buSzPts val="2400"/>
              <a:buNone/>
              <a:defRPr sz="2400">
                <a:solidFill>
                  <a:schemeClr val="lt2"/>
                </a:solidFill>
              </a:defRPr>
            </a:lvl7pPr>
            <a:lvl8pPr lvl="7">
              <a:spcBef>
                <a:spcPts val="0"/>
              </a:spcBef>
              <a:spcAft>
                <a:spcPts val="0"/>
              </a:spcAft>
              <a:buClr>
                <a:schemeClr val="lt2"/>
              </a:buClr>
              <a:buSzPts val="2400"/>
              <a:buNone/>
              <a:defRPr sz="2400">
                <a:solidFill>
                  <a:schemeClr val="lt2"/>
                </a:solidFill>
              </a:defRPr>
            </a:lvl8pPr>
            <a:lvl9pPr lvl="8">
              <a:spcBef>
                <a:spcPts val="0"/>
              </a:spcBef>
              <a:spcAft>
                <a:spcPts val="0"/>
              </a:spcAft>
              <a:buClr>
                <a:schemeClr val="lt2"/>
              </a:buClr>
              <a:buSzPts val="2400"/>
              <a:buNone/>
              <a:defRPr sz="2400">
                <a:solidFill>
                  <a:schemeClr val="lt2"/>
                </a:solidFill>
              </a:defRPr>
            </a:lvl9pPr>
          </a:lstStyle>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2_1_1">
    <p:bg>
      <p:bgPr>
        <a:solidFill>
          <a:schemeClr val="lt2"/>
        </a:solidFill>
      </p:bgPr>
    </p:bg>
    <p:spTree>
      <p:nvGrpSpPr>
        <p:cNvPr id="2326" name="Shape 2326"/>
        <p:cNvGrpSpPr/>
        <p:nvPr/>
      </p:nvGrpSpPr>
      <p:grpSpPr>
        <a:xfrm>
          <a:off x="0" y="0"/>
          <a:ext cx="0" cy="0"/>
          <a:chOff x="0" y="0"/>
          <a:chExt cx="0" cy="0"/>
        </a:xfrm>
      </p:grpSpPr>
      <p:grpSp>
        <p:nvGrpSpPr>
          <p:cNvPr id="2327" name="Google Shape;2327;p104"/>
          <p:cNvGrpSpPr/>
          <p:nvPr/>
        </p:nvGrpSpPr>
        <p:grpSpPr>
          <a:xfrm flipH="1">
            <a:off x="-3378906" y="3148409"/>
            <a:ext cx="4313925" cy="3465375"/>
            <a:chOff x="1645525" y="677625"/>
            <a:chExt cx="4313925" cy="3465375"/>
          </a:xfrm>
        </p:grpSpPr>
        <p:sp>
          <p:nvSpPr>
            <p:cNvPr id="2328" name="Google Shape;2328;p10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10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10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10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10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10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10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10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6" name="Google Shape;2336;p104"/>
          <p:cNvGrpSpPr/>
          <p:nvPr/>
        </p:nvGrpSpPr>
        <p:grpSpPr>
          <a:xfrm rot="10800000">
            <a:off x="5074644" y="-430747"/>
            <a:ext cx="5369111" cy="4313006"/>
            <a:chOff x="1645525" y="677625"/>
            <a:chExt cx="4313925" cy="3465375"/>
          </a:xfrm>
        </p:grpSpPr>
        <p:sp>
          <p:nvSpPr>
            <p:cNvPr id="2337" name="Google Shape;2337;p10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10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10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10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10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10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10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10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5" name="Google Shape;2345;p104"/>
          <p:cNvSpPr txBox="1"/>
          <p:nvPr>
            <p:ph idx="1" type="subTitle"/>
          </p:nvPr>
        </p:nvSpPr>
        <p:spPr>
          <a:xfrm>
            <a:off x="2154000" y="3559052"/>
            <a:ext cx="1984200" cy="8301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dk1"/>
                </a:solidFill>
              </a:defRPr>
            </a:lvl1pPr>
            <a:lvl2pPr lvl="1" algn="ctr">
              <a:lnSpc>
                <a:spcPct val="100000"/>
              </a:lnSpc>
              <a:spcBef>
                <a:spcPts val="0"/>
              </a:spcBef>
              <a:spcAft>
                <a:spcPts val="0"/>
              </a:spcAft>
              <a:buNone/>
              <a:defRPr sz="1600">
                <a:solidFill>
                  <a:schemeClr val="dk1"/>
                </a:solidFill>
              </a:defRPr>
            </a:lvl2pPr>
            <a:lvl3pPr lvl="2" algn="ctr">
              <a:lnSpc>
                <a:spcPct val="100000"/>
              </a:lnSpc>
              <a:spcBef>
                <a:spcPts val="0"/>
              </a:spcBef>
              <a:spcAft>
                <a:spcPts val="0"/>
              </a:spcAft>
              <a:buNone/>
              <a:defRPr sz="1600">
                <a:solidFill>
                  <a:schemeClr val="dk1"/>
                </a:solidFill>
              </a:defRPr>
            </a:lvl3pPr>
            <a:lvl4pPr lvl="3" algn="ctr">
              <a:lnSpc>
                <a:spcPct val="100000"/>
              </a:lnSpc>
              <a:spcBef>
                <a:spcPts val="0"/>
              </a:spcBef>
              <a:spcAft>
                <a:spcPts val="0"/>
              </a:spcAft>
              <a:buNone/>
              <a:defRPr sz="1600">
                <a:solidFill>
                  <a:schemeClr val="dk1"/>
                </a:solidFill>
              </a:defRPr>
            </a:lvl4pPr>
            <a:lvl5pPr lvl="4" algn="ctr">
              <a:lnSpc>
                <a:spcPct val="100000"/>
              </a:lnSpc>
              <a:spcBef>
                <a:spcPts val="0"/>
              </a:spcBef>
              <a:spcAft>
                <a:spcPts val="0"/>
              </a:spcAft>
              <a:buNone/>
              <a:defRPr sz="1600">
                <a:solidFill>
                  <a:schemeClr val="dk1"/>
                </a:solidFill>
              </a:defRPr>
            </a:lvl5pPr>
            <a:lvl6pPr lvl="5" algn="ctr">
              <a:lnSpc>
                <a:spcPct val="100000"/>
              </a:lnSpc>
              <a:spcBef>
                <a:spcPts val="0"/>
              </a:spcBef>
              <a:spcAft>
                <a:spcPts val="0"/>
              </a:spcAft>
              <a:buNone/>
              <a:defRPr sz="1600">
                <a:solidFill>
                  <a:schemeClr val="dk1"/>
                </a:solidFill>
              </a:defRPr>
            </a:lvl6pPr>
            <a:lvl7pPr lvl="6" algn="ctr">
              <a:lnSpc>
                <a:spcPct val="100000"/>
              </a:lnSpc>
              <a:spcBef>
                <a:spcPts val="0"/>
              </a:spcBef>
              <a:spcAft>
                <a:spcPts val="0"/>
              </a:spcAft>
              <a:buNone/>
              <a:defRPr sz="1600">
                <a:solidFill>
                  <a:schemeClr val="dk1"/>
                </a:solidFill>
              </a:defRPr>
            </a:lvl7pPr>
            <a:lvl8pPr lvl="7" algn="ctr">
              <a:lnSpc>
                <a:spcPct val="100000"/>
              </a:lnSpc>
              <a:spcBef>
                <a:spcPts val="0"/>
              </a:spcBef>
              <a:spcAft>
                <a:spcPts val="0"/>
              </a:spcAft>
              <a:buNone/>
              <a:defRPr sz="1600">
                <a:solidFill>
                  <a:schemeClr val="dk1"/>
                </a:solidFill>
              </a:defRPr>
            </a:lvl8pPr>
            <a:lvl9pPr lvl="8" algn="ctr">
              <a:lnSpc>
                <a:spcPct val="100000"/>
              </a:lnSpc>
              <a:spcBef>
                <a:spcPts val="0"/>
              </a:spcBef>
              <a:spcAft>
                <a:spcPts val="0"/>
              </a:spcAft>
              <a:buNone/>
              <a:defRPr sz="1600">
                <a:solidFill>
                  <a:schemeClr val="dk1"/>
                </a:solidFill>
              </a:defRPr>
            </a:lvl9pPr>
          </a:lstStyle>
          <a:p/>
        </p:txBody>
      </p:sp>
      <p:sp>
        <p:nvSpPr>
          <p:cNvPr id="2346" name="Google Shape;2346;p104"/>
          <p:cNvSpPr txBox="1"/>
          <p:nvPr>
            <p:ph idx="2" type="subTitle"/>
          </p:nvPr>
        </p:nvSpPr>
        <p:spPr>
          <a:xfrm>
            <a:off x="4905798" y="3559052"/>
            <a:ext cx="1984200" cy="8301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dk1"/>
                </a:solidFill>
              </a:defRPr>
            </a:lvl1pPr>
            <a:lvl2pPr lvl="1" algn="ctr">
              <a:lnSpc>
                <a:spcPct val="100000"/>
              </a:lnSpc>
              <a:spcBef>
                <a:spcPts val="0"/>
              </a:spcBef>
              <a:spcAft>
                <a:spcPts val="0"/>
              </a:spcAft>
              <a:buNone/>
              <a:defRPr sz="1600">
                <a:solidFill>
                  <a:schemeClr val="dk1"/>
                </a:solidFill>
              </a:defRPr>
            </a:lvl2pPr>
            <a:lvl3pPr lvl="2" algn="ctr">
              <a:lnSpc>
                <a:spcPct val="100000"/>
              </a:lnSpc>
              <a:spcBef>
                <a:spcPts val="0"/>
              </a:spcBef>
              <a:spcAft>
                <a:spcPts val="0"/>
              </a:spcAft>
              <a:buNone/>
              <a:defRPr sz="1600">
                <a:solidFill>
                  <a:schemeClr val="dk1"/>
                </a:solidFill>
              </a:defRPr>
            </a:lvl3pPr>
            <a:lvl4pPr lvl="3" algn="ctr">
              <a:lnSpc>
                <a:spcPct val="100000"/>
              </a:lnSpc>
              <a:spcBef>
                <a:spcPts val="0"/>
              </a:spcBef>
              <a:spcAft>
                <a:spcPts val="0"/>
              </a:spcAft>
              <a:buNone/>
              <a:defRPr sz="1600">
                <a:solidFill>
                  <a:schemeClr val="dk1"/>
                </a:solidFill>
              </a:defRPr>
            </a:lvl4pPr>
            <a:lvl5pPr lvl="4" algn="ctr">
              <a:lnSpc>
                <a:spcPct val="100000"/>
              </a:lnSpc>
              <a:spcBef>
                <a:spcPts val="0"/>
              </a:spcBef>
              <a:spcAft>
                <a:spcPts val="0"/>
              </a:spcAft>
              <a:buNone/>
              <a:defRPr sz="1600">
                <a:solidFill>
                  <a:schemeClr val="dk1"/>
                </a:solidFill>
              </a:defRPr>
            </a:lvl5pPr>
            <a:lvl6pPr lvl="5" algn="ctr">
              <a:lnSpc>
                <a:spcPct val="100000"/>
              </a:lnSpc>
              <a:spcBef>
                <a:spcPts val="0"/>
              </a:spcBef>
              <a:spcAft>
                <a:spcPts val="0"/>
              </a:spcAft>
              <a:buNone/>
              <a:defRPr sz="1600">
                <a:solidFill>
                  <a:schemeClr val="dk1"/>
                </a:solidFill>
              </a:defRPr>
            </a:lvl6pPr>
            <a:lvl7pPr lvl="6" algn="ctr">
              <a:lnSpc>
                <a:spcPct val="100000"/>
              </a:lnSpc>
              <a:spcBef>
                <a:spcPts val="0"/>
              </a:spcBef>
              <a:spcAft>
                <a:spcPts val="0"/>
              </a:spcAft>
              <a:buNone/>
              <a:defRPr sz="1600">
                <a:solidFill>
                  <a:schemeClr val="dk1"/>
                </a:solidFill>
              </a:defRPr>
            </a:lvl7pPr>
            <a:lvl8pPr lvl="7" algn="ctr">
              <a:lnSpc>
                <a:spcPct val="100000"/>
              </a:lnSpc>
              <a:spcBef>
                <a:spcPts val="0"/>
              </a:spcBef>
              <a:spcAft>
                <a:spcPts val="0"/>
              </a:spcAft>
              <a:buNone/>
              <a:defRPr sz="1600">
                <a:solidFill>
                  <a:schemeClr val="dk1"/>
                </a:solidFill>
              </a:defRPr>
            </a:lvl8pPr>
            <a:lvl9pPr lvl="8" algn="ctr">
              <a:lnSpc>
                <a:spcPct val="100000"/>
              </a:lnSpc>
              <a:spcBef>
                <a:spcPts val="0"/>
              </a:spcBef>
              <a:spcAft>
                <a:spcPts val="0"/>
              </a:spcAft>
              <a:buNone/>
              <a:defRPr sz="1600">
                <a:solidFill>
                  <a:schemeClr val="dk1"/>
                </a:solidFill>
              </a:defRPr>
            </a:lvl9pPr>
          </a:lstStyle>
          <a:p/>
        </p:txBody>
      </p:sp>
      <p:sp>
        <p:nvSpPr>
          <p:cNvPr id="2347" name="Google Shape;2347;p104"/>
          <p:cNvSpPr txBox="1"/>
          <p:nvPr>
            <p:ph idx="3" type="subTitle"/>
          </p:nvPr>
        </p:nvSpPr>
        <p:spPr>
          <a:xfrm>
            <a:off x="4820900" y="3199650"/>
            <a:ext cx="2154000" cy="473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1pPr>
            <a:lvl2pPr lvl="1"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2pPr>
            <a:lvl3pPr lvl="2"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3pPr>
            <a:lvl4pPr lvl="3"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4pPr>
            <a:lvl5pPr lvl="4"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5pPr>
            <a:lvl6pPr lvl="5"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6pPr>
            <a:lvl7pPr lvl="6"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7pPr>
            <a:lvl8pPr lvl="7"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8pPr>
            <a:lvl9pPr lvl="8" algn="ctr">
              <a:lnSpc>
                <a:spcPct val="100000"/>
              </a:lnSpc>
              <a:spcBef>
                <a:spcPts val="1600"/>
              </a:spcBef>
              <a:spcAft>
                <a:spcPts val="1600"/>
              </a:spcAft>
              <a:buNone/>
              <a:defRPr sz="1800">
                <a:solidFill>
                  <a:schemeClr val="dk1"/>
                </a:solidFill>
                <a:latin typeface="Barlow Semi Condensed SemiBold"/>
                <a:ea typeface="Barlow Semi Condensed SemiBold"/>
                <a:cs typeface="Barlow Semi Condensed SemiBold"/>
                <a:sym typeface="Barlow Semi Condensed SemiBold"/>
              </a:defRPr>
            </a:lvl9pPr>
          </a:lstStyle>
          <a:p/>
        </p:txBody>
      </p:sp>
      <p:sp>
        <p:nvSpPr>
          <p:cNvPr id="2348" name="Google Shape;2348;p104"/>
          <p:cNvSpPr txBox="1"/>
          <p:nvPr>
            <p:ph idx="4" type="subTitle"/>
          </p:nvPr>
        </p:nvSpPr>
        <p:spPr>
          <a:xfrm>
            <a:off x="828100" y="1783627"/>
            <a:ext cx="1984200" cy="8301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dk1"/>
                </a:solidFill>
              </a:defRPr>
            </a:lvl1pPr>
            <a:lvl2pPr lvl="1" algn="ctr">
              <a:lnSpc>
                <a:spcPct val="100000"/>
              </a:lnSpc>
              <a:spcBef>
                <a:spcPts val="0"/>
              </a:spcBef>
              <a:spcAft>
                <a:spcPts val="0"/>
              </a:spcAft>
              <a:buNone/>
              <a:defRPr sz="1600">
                <a:solidFill>
                  <a:schemeClr val="dk1"/>
                </a:solidFill>
              </a:defRPr>
            </a:lvl2pPr>
            <a:lvl3pPr lvl="2" algn="ctr">
              <a:lnSpc>
                <a:spcPct val="100000"/>
              </a:lnSpc>
              <a:spcBef>
                <a:spcPts val="0"/>
              </a:spcBef>
              <a:spcAft>
                <a:spcPts val="0"/>
              </a:spcAft>
              <a:buNone/>
              <a:defRPr sz="1600">
                <a:solidFill>
                  <a:schemeClr val="dk1"/>
                </a:solidFill>
              </a:defRPr>
            </a:lvl3pPr>
            <a:lvl4pPr lvl="3" algn="ctr">
              <a:lnSpc>
                <a:spcPct val="100000"/>
              </a:lnSpc>
              <a:spcBef>
                <a:spcPts val="0"/>
              </a:spcBef>
              <a:spcAft>
                <a:spcPts val="0"/>
              </a:spcAft>
              <a:buNone/>
              <a:defRPr sz="1600">
                <a:solidFill>
                  <a:schemeClr val="dk1"/>
                </a:solidFill>
              </a:defRPr>
            </a:lvl4pPr>
            <a:lvl5pPr lvl="4" algn="ctr">
              <a:lnSpc>
                <a:spcPct val="100000"/>
              </a:lnSpc>
              <a:spcBef>
                <a:spcPts val="0"/>
              </a:spcBef>
              <a:spcAft>
                <a:spcPts val="0"/>
              </a:spcAft>
              <a:buNone/>
              <a:defRPr sz="1600">
                <a:solidFill>
                  <a:schemeClr val="dk1"/>
                </a:solidFill>
              </a:defRPr>
            </a:lvl5pPr>
            <a:lvl6pPr lvl="5" algn="ctr">
              <a:lnSpc>
                <a:spcPct val="100000"/>
              </a:lnSpc>
              <a:spcBef>
                <a:spcPts val="0"/>
              </a:spcBef>
              <a:spcAft>
                <a:spcPts val="0"/>
              </a:spcAft>
              <a:buNone/>
              <a:defRPr sz="1600">
                <a:solidFill>
                  <a:schemeClr val="dk1"/>
                </a:solidFill>
              </a:defRPr>
            </a:lvl6pPr>
            <a:lvl7pPr lvl="6" algn="ctr">
              <a:lnSpc>
                <a:spcPct val="100000"/>
              </a:lnSpc>
              <a:spcBef>
                <a:spcPts val="0"/>
              </a:spcBef>
              <a:spcAft>
                <a:spcPts val="0"/>
              </a:spcAft>
              <a:buNone/>
              <a:defRPr sz="1600">
                <a:solidFill>
                  <a:schemeClr val="dk1"/>
                </a:solidFill>
              </a:defRPr>
            </a:lvl7pPr>
            <a:lvl8pPr lvl="7" algn="ctr">
              <a:lnSpc>
                <a:spcPct val="100000"/>
              </a:lnSpc>
              <a:spcBef>
                <a:spcPts val="0"/>
              </a:spcBef>
              <a:spcAft>
                <a:spcPts val="0"/>
              </a:spcAft>
              <a:buNone/>
              <a:defRPr sz="1600">
                <a:solidFill>
                  <a:schemeClr val="dk1"/>
                </a:solidFill>
              </a:defRPr>
            </a:lvl8pPr>
            <a:lvl9pPr lvl="8" algn="ctr">
              <a:lnSpc>
                <a:spcPct val="100000"/>
              </a:lnSpc>
              <a:spcBef>
                <a:spcPts val="0"/>
              </a:spcBef>
              <a:spcAft>
                <a:spcPts val="0"/>
              </a:spcAft>
              <a:buNone/>
              <a:defRPr sz="1600">
                <a:solidFill>
                  <a:schemeClr val="dk1"/>
                </a:solidFill>
              </a:defRPr>
            </a:lvl9pPr>
          </a:lstStyle>
          <a:p/>
        </p:txBody>
      </p:sp>
      <p:sp>
        <p:nvSpPr>
          <p:cNvPr id="2349" name="Google Shape;2349;p104"/>
          <p:cNvSpPr txBox="1"/>
          <p:nvPr>
            <p:ph idx="5" type="subTitle"/>
          </p:nvPr>
        </p:nvSpPr>
        <p:spPr>
          <a:xfrm>
            <a:off x="3579898" y="1783627"/>
            <a:ext cx="1984200" cy="8301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dk1"/>
                </a:solidFill>
              </a:defRPr>
            </a:lvl1pPr>
            <a:lvl2pPr lvl="1" algn="ctr">
              <a:lnSpc>
                <a:spcPct val="100000"/>
              </a:lnSpc>
              <a:spcBef>
                <a:spcPts val="0"/>
              </a:spcBef>
              <a:spcAft>
                <a:spcPts val="0"/>
              </a:spcAft>
              <a:buNone/>
              <a:defRPr sz="1600">
                <a:solidFill>
                  <a:schemeClr val="dk1"/>
                </a:solidFill>
              </a:defRPr>
            </a:lvl2pPr>
            <a:lvl3pPr lvl="2" algn="ctr">
              <a:lnSpc>
                <a:spcPct val="100000"/>
              </a:lnSpc>
              <a:spcBef>
                <a:spcPts val="0"/>
              </a:spcBef>
              <a:spcAft>
                <a:spcPts val="0"/>
              </a:spcAft>
              <a:buNone/>
              <a:defRPr sz="1600">
                <a:solidFill>
                  <a:schemeClr val="dk1"/>
                </a:solidFill>
              </a:defRPr>
            </a:lvl3pPr>
            <a:lvl4pPr lvl="3" algn="ctr">
              <a:lnSpc>
                <a:spcPct val="100000"/>
              </a:lnSpc>
              <a:spcBef>
                <a:spcPts val="0"/>
              </a:spcBef>
              <a:spcAft>
                <a:spcPts val="0"/>
              </a:spcAft>
              <a:buNone/>
              <a:defRPr sz="1600">
                <a:solidFill>
                  <a:schemeClr val="dk1"/>
                </a:solidFill>
              </a:defRPr>
            </a:lvl4pPr>
            <a:lvl5pPr lvl="4" algn="ctr">
              <a:lnSpc>
                <a:spcPct val="100000"/>
              </a:lnSpc>
              <a:spcBef>
                <a:spcPts val="0"/>
              </a:spcBef>
              <a:spcAft>
                <a:spcPts val="0"/>
              </a:spcAft>
              <a:buNone/>
              <a:defRPr sz="1600">
                <a:solidFill>
                  <a:schemeClr val="dk1"/>
                </a:solidFill>
              </a:defRPr>
            </a:lvl5pPr>
            <a:lvl6pPr lvl="5" algn="ctr">
              <a:lnSpc>
                <a:spcPct val="100000"/>
              </a:lnSpc>
              <a:spcBef>
                <a:spcPts val="0"/>
              </a:spcBef>
              <a:spcAft>
                <a:spcPts val="0"/>
              </a:spcAft>
              <a:buNone/>
              <a:defRPr sz="1600">
                <a:solidFill>
                  <a:schemeClr val="dk1"/>
                </a:solidFill>
              </a:defRPr>
            </a:lvl6pPr>
            <a:lvl7pPr lvl="6" algn="ctr">
              <a:lnSpc>
                <a:spcPct val="100000"/>
              </a:lnSpc>
              <a:spcBef>
                <a:spcPts val="0"/>
              </a:spcBef>
              <a:spcAft>
                <a:spcPts val="0"/>
              </a:spcAft>
              <a:buNone/>
              <a:defRPr sz="1600">
                <a:solidFill>
                  <a:schemeClr val="dk1"/>
                </a:solidFill>
              </a:defRPr>
            </a:lvl7pPr>
            <a:lvl8pPr lvl="7" algn="ctr">
              <a:lnSpc>
                <a:spcPct val="100000"/>
              </a:lnSpc>
              <a:spcBef>
                <a:spcPts val="0"/>
              </a:spcBef>
              <a:spcAft>
                <a:spcPts val="0"/>
              </a:spcAft>
              <a:buNone/>
              <a:defRPr sz="1600">
                <a:solidFill>
                  <a:schemeClr val="dk1"/>
                </a:solidFill>
              </a:defRPr>
            </a:lvl8pPr>
            <a:lvl9pPr lvl="8" algn="ctr">
              <a:lnSpc>
                <a:spcPct val="100000"/>
              </a:lnSpc>
              <a:spcBef>
                <a:spcPts val="0"/>
              </a:spcBef>
              <a:spcAft>
                <a:spcPts val="0"/>
              </a:spcAft>
              <a:buNone/>
              <a:defRPr sz="1600">
                <a:solidFill>
                  <a:schemeClr val="dk1"/>
                </a:solidFill>
              </a:defRPr>
            </a:lvl9pPr>
          </a:lstStyle>
          <a:p/>
        </p:txBody>
      </p:sp>
      <p:sp>
        <p:nvSpPr>
          <p:cNvPr id="2350" name="Google Shape;2350;p104"/>
          <p:cNvSpPr txBox="1"/>
          <p:nvPr>
            <p:ph idx="6" type="subTitle"/>
          </p:nvPr>
        </p:nvSpPr>
        <p:spPr>
          <a:xfrm>
            <a:off x="6329747" y="1783627"/>
            <a:ext cx="1984200" cy="8301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dk1"/>
                </a:solidFill>
              </a:defRPr>
            </a:lvl1pPr>
            <a:lvl2pPr lvl="1" algn="ctr">
              <a:lnSpc>
                <a:spcPct val="100000"/>
              </a:lnSpc>
              <a:spcBef>
                <a:spcPts val="0"/>
              </a:spcBef>
              <a:spcAft>
                <a:spcPts val="0"/>
              </a:spcAft>
              <a:buNone/>
              <a:defRPr sz="1600">
                <a:solidFill>
                  <a:schemeClr val="dk1"/>
                </a:solidFill>
              </a:defRPr>
            </a:lvl2pPr>
            <a:lvl3pPr lvl="2" algn="ctr">
              <a:lnSpc>
                <a:spcPct val="100000"/>
              </a:lnSpc>
              <a:spcBef>
                <a:spcPts val="0"/>
              </a:spcBef>
              <a:spcAft>
                <a:spcPts val="0"/>
              </a:spcAft>
              <a:buNone/>
              <a:defRPr sz="1600">
                <a:solidFill>
                  <a:schemeClr val="dk1"/>
                </a:solidFill>
              </a:defRPr>
            </a:lvl3pPr>
            <a:lvl4pPr lvl="3" algn="ctr">
              <a:lnSpc>
                <a:spcPct val="100000"/>
              </a:lnSpc>
              <a:spcBef>
                <a:spcPts val="0"/>
              </a:spcBef>
              <a:spcAft>
                <a:spcPts val="0"/>
              </a:spcAft>
              <a:buNone/>
              <a:defRPr sz="1600">
                <a:solidFill>
                  <a:schemeClr val="dk1"/>
                </a:solidFill>
              </a:defRPr>
            </a:lvl4pPr>
            <a:lvl5pPr lvl="4" algn="ctr">
              <a:lnSpc>
                <a:spcPct val="100000"/>
              </a:lnSpc>
              <a:spcBef>
                <a:spcPts val="0"/>
              </a:spcBef>
              <a:spcAft>
                <a:spcPts val="0"/>
              </a:spcAft>
              <a:buNone/>
              <a:defRPr sz="1600">
                <a:solidFill>
                  <a:schemeClr val="dk1"/>
                </a:solidFill>
              </a:defRPr>
            </a:lvl5pPr>
            <a:lvl6pPr lvl="5" algn="ctr">
              <a:lnSpc>
                <a:spcPct val="100000"/>
              </a:lnSpc>
              <a:spcBef>
                <a:spcPts val="0"/>
              </a:spcBef>
              <a:spcAft>
                <a:spcPts val="0"/>
              </a:spcAft>
              <a:buNone/>
              <a:defRPr sz="1600">
                <a:solidFill>
                  <a:schemeClr val="dk1"/>
                </a:solidFill>
              </a:defRPr>
            </a:lvl6pPr>
            <a:lvl7pPr lvl="6" algn="ctr">
              <a:lnSpc>
                <a:spcPct val="100000"/>
              </a:lnSpc>
              <a:spcBef>
                <a:spcPts val="0"/>
              </a:spcBef>
              <a:spcAft>
                <a:spcPts val="0"/>
              </a:spcAft>
              <a:buNone/>
              <a:defRPr sz="1600">
                <a:solidFill>
                  <a:schemeClr val="dk1"/>
                </a:solidFill>
              </a:defRPr>
            </a:lvl7pPr>
            <a:lvl8pPr lvl="7" algn="ctr">
              <a:lnSpc>
                <a:spcPct val="100000"/>
              </a:lnSpc>
              <a:spcBef>
                <a:spcPts val="0"/>
              </a:spcBef>
              <a:spcAft>
                <a:spcPts val="0"/>
              </a:spcAft>
              <a:buNone/>
              <a:defRPr sz="1600">
                <a:solidFill>
                  <a:schemeClr val="dk1"/>
                </a:solidFill>
              </a:defRPr>
            </a:lvl8pPr>
            <a:lvl9pPr lvl="8" algn="ctr">
              <a:lnSpc>
                <a:spcPct val="100000"/>
              </a:lnSpc>
              <a:spcBef>
                <a:spcPts val="0"/>
              </a:spcBef>
              <a:spcAft>
                <a:spcPts val="0"/>
              </a:spcAft>
              <a:buNone/>
              <a:defRPr sz="1600">
                <a:solidFill>
                  <a:schemeClr val="dk1"/>
                </a:solidFill>
              </a:defRPr>
            </a:lvl9pPr>
          </a:lstStyle>
          <a:p/>
        </p:txBody>
      </p:sp>
      <p:sp>
        <p:nvSpPr>
          <p:cNvPr id="2351" name="Google Shape;2351;p104"/>
          <p:cNvSpPr txBox="1"/>
          <p:nvPr>
            <p:ph idx="7" type="subTitle"/>
          </p:nvPr>
        </p:nvSpPr>
        <p:spPr>
          <a:xfrm>
            <a:off x="3495000" y="1424213"/>
            <a:ext cx="2154000" cy="473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1pPr>
            <a:lvl2pPr lvl="1"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2pPr>
            <a:lvl3pPr lvl="2"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3pPr>
            <a:lvl4pPr lvl="3"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4pPr>
            <a:lvl5pPr lvl="4"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5pPr>
            <a:lvl6pPr lvl="5"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6pPr>
            <a:lvl7pPr lvl="6"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7pPr>
            <a:lvl8pPr lvl="7"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8pPr>
            <a:lvl9pPr lvl="8" algn="ctr">
              <a:lnSpc>
                <a:spcPct val="100000"/>
              </a:lnSpc>
              <a:spcBef>
                <a:spcPts val="1600"/>
              </a:spcBef>
              <a:spcAft>
                <a:spcPts val="1600"/>
              </a:spcAft>
              <a:buNone/>
              <a:defRPr sz="1800">
                <a:solidFill>
                  <a:schemeClr val="dk1"/>
                </a:solidFill>
                <a:latin typeface="Barlow Semi Condensed SemiBold"/>
                <a:ea typeface="Barlow Semi Condensed SemiBold"/>
                <a:cs typeface="Barlow Semi Condensed SemiBold"/>
                <a:sym typeface="Barlow Semi Condensed SemiBold"/>
              </a:defRPr>
            </a:lvl9pPr>
          </a:lstStyle>
          <a:p/>
        </p:txBody>
      </p:sp>
      <p:sp>
        <p:nvSpPr>
          <p:cNvPr id="2352" name="Google Shape;2352;p104"/>
          <p:cNvSpPr txBox="1"/>
          <p:nvPr>
            <p:ph idx="8" type="subTitle"/>
          </p:nvPr>
        </p:nvSpPr>
        <p:spPr>
          <a:xfrm>
            <a:off x="6244844" y="1424213"/>
            <a:ext cx="2154000" cy="473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1pPr>
            <a:lvl2pPr lvl="1"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2pPr>
            <a:lvl3pPr lvl="2"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3pPr>
            <a:lvl4pPr lvl="3"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4pPr>
            <a:lvl5pPr lvl="4"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5pPr>
            <a:lvl6pPr lvl="5"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6pPr>
            <a:lvl7pPr lvl="6"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7pPr>
            <a:lvl8pPr lvl="7"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8pPr>
            <a:lvl9pPr lvl="8" algn="ctr">
              <a:lnSpc>
                <a:spcPct val="100000"/>
              </a:lnSpc>
              <a:spcBef>
                <a:spcPts val="1600"/>
              </a:spcBef>
              <a:spcAft>
                <a:spcPts val="1600"/>
              </a:spcAft>
              <a:buNone/>
              <a:defRPr sz="1800">
                <a:solidFill>
                  <a:schemeClr val="dk1"/>
                </a:solidFill>
                <a:latin typeface="Barlow Semi Condensed SemiBold"/>
                <a:ea typeface="Barlow Semi Condensed SemiBold"/>
                <a:cs typeface="Barlow Semi Condensed SemiBold"/>
                <a:sym typeface="Barlow Semi Condensed SemiBold"/>
              </a:defRPr>
            </a:lvl9pPr>
          </a:lstStyle>
          <a:p/>
        </p:txBody>
      </p:sp>
      <p:sp>
        <p:nvSpPr>
          <p:cNvPr id="2353" name="Google Shape;2353;p104"/>
          <p:cNvSpPr txBox="1"/>
          <p:nvPr>
            <p:ph idx="9" type="subTitle"/>
          </p:nvPr>
        </p:nvSpPr>
        <p:spPr>
          <a:xfrm>
            <a:off x="2069106" y="3199650"/>
            <a:ext cx="2154000" cy="473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1pPr>
            <a:lvl2pPr lvl="1"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2pPr>
            <a:lvl3pPr lvl="2"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3pPr>
            <a:lvl4pPr lvl="3"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4pPr>
            <a:lvl5pPr lvl="4"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5pPr>
            <a:lvl6pPr lvl="5"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6pPr>
            <a:lvl7pPr lvl="6"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7pPr>
            <a:lvl8pPr lvl="7"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8pPr>
            <a:lvl9pPr lvl="8"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9pPr>
          </a:lstStyle>
          <a:p/>
        </p:txBody>
      </p:sp>
      <p:sp>
        <p:nvSpPr>
          <p:cNvPr id="2354" name="Google Shape;2354;p104"/>
          <p:cNvSpPr txBox="1"/>
          <p:nvPr>
            <p:ph idx="13" type="subTitle"/>
          </p:nvPr>
        </p:nvSpPr>
        <p:spPr>
          <a:xfrm>
            <a:off x="743206" y="1424213"/>
            <a:ext cx="2154000" cy="473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1pPr>
            <a:lvl2pPr lvl="1"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2pPr>
            <a:lvl3pPr lvl="2"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3pPr>
            <a:lvl4pPr lvl="3"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4pPr>
            <a:lvl5pPr lvl="4"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5pPr>
            <a:lvl6pPr lvl="5"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6pPr>
            <a:lvl7pPr lvl="6"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7pPr>
            <a:lvl8pPr lvl="7"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8pPr>
            <a:lvl9pPr lvl="8"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9pPr>
          </a:lstStyle>
          <a:p/>
        </p:txBody>
      </p:sp>
      <p:sp>
        <p:nvSpPr>
          <p:cNvPr id="2355" name="Google Shape;2355;p104"/>
          <p:cNvSpPr txBox="1"/>
          <p:nvPr>
            <p:ph type="ctrTitle"/>
          </p:nvPr>
        </p:nvSpPr>
        <p:spPr>
          <a:xfrm>
            <a:off x="720050" y="545125"/>
            <a:ext cx="77133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2"/>
              </a:buClr>
              <a:buSzPts val="2400"/>
              <a:buNone/>
              <a:defRPr sz="2400">
                <a:solidFill>
                  <a:schemeClr val="dk1"/>
                </a:solidFill>
              </a:defRPr>
            </a:lvl1pPr>
            <a:lvl2pPr lvl="1">
              <a:spcBef>
                <a:spcPts val="0"/>
              </a:spcBef>
              <a:spcAft>
                <a:spcPts val="0"/>
              </a:spcAft>
              <a:buClr>
                <a:schemeClr val="lt2"/>
              </a:buClr>
              <a:buSzPts val="2400"/>
              <a:buNone/>
              <a:defRPr sz="2400">
                <a:solidFill>
                  <a:schemeClr val="lt2"/>
                </a:solidFill>
              </a:defRPr>
            </a:lvl2pPr>
            <a:lvl3pPr lvl="2">
              <a:spcBef>
                <a:spcPts val="0"/>
              </a:spcBef>
              <a:spcAft>
                <a:spcPts val="0"/>
              </a:spcAft>
              <a:buClr>
                <a:schemeClr val="lt2"/>
              </a:buClr>
              <a:buSzPts val="2400"/>
              <a:buNone/>
              <a:defRPr sz="2400">
                <a:solidFill>
                  <a:schemeClr val="lt2"/>
                </a:solidFill>
              </a:defRPr>
            </a:lvl3pPr>
            <a:lvl4pPr lvl="3">
              <a:spcBef>
                <a:spcPts val="0"/>
              </a:spcBef>
              <a:spcAft>
                <a:spcPts val="0"/>
              </a:spcAft>
              <a:buClr>
                <a:schemeClr val="lt2"/>
              </a:buClr>
              <a:buSzPts val="2400"/>
              <a:buNone/>
              <a:defRPr sz="2400">
                <a:solidFill>
                  <a:schemeClr val="lt2"/>
                </a:solidFill>
              </a:defRPr>
            </a:lvl4pPr>
            <a:lvl5pPr lvl="4">
              <a:spcBef>
                <a:spcPts val="0"/>
              </a:spcBef>
              <a:spcAft>
                <a:spcPts val="0"/>
              </a:spcAft>
              <a:buClr>
                <a:schemeClr val="lt2"/>
              </a:buClr>
              <a:buSzPts val="2400"/>
              <a:buNone/>
              <a:defRPr sz="2400">
                <a:solidFill>
                  <a:schemeClr val="lt2"/>
                </a:solidFill>
              </a:defRPr>
            </a:lvl5pPr>
            <a:lvl6pPr lvl="5">
              <a:spcBef>
                <a:spcPts val="0"/>
              </a:spcBef>
              <a:spcAft>
                <a:spcPts val="0"/>
              </a:spcAft>
              <a:buClr>
                <a:schemeClr val="lt2"/>
              </a:buClr>
              <a:buSzPts val="2400"/>
              <a:buNone/>
              <a:defRPr sz="2400">
                <a:solidFill>
                  <a:schemeClr val="lt2"/>
                </a:solidFill>
              </a:defRPr>
            </a:lvl6pPr>
            <a:lvl7pPr lvl="6">
              <a:spcBef>
                <a:spcPts val="0"/>
              </a:spcBef>
              <a:spcAft>
                <a:spcPts val="0"/>
              </a:spcAft>
              <a:buClr>
                <a:schemeClr val="lt2"/>
              </a:buClr>
              <a:buSzPts val="2400"/>
              <a:buNone/>
              <a:defRPr sz="2400">
                <a:solidFill>
                  <a:schemeClr val="lt2"/>
                </a:solidFill>
              </a:defRPr>
            </a:lvl7pPr>
            <a:lvl8pPr lvl="7">
              <a:spcBef>
                <a:spcPts val="0"/>
              </a:spcBef>
              <a:spcAft>
                <a:spcPts val="0"/>
              </a:spcAft>
              <a:buClr>
                <a:schemeClr val="lt2"/>
              </a:buClr>
              <a:buSzPts val="2400"/>
              <a:buNone/>
              <a:defRPr sz="2400">
                <a:solidFill>
                  <a:schemeClr val="lt2"/>
                </a:solidFill>
              </a:defRPr>
            </a:lvl8pPr>
            <a:lvl9pPr lvl="8">
              <a:spcBef>
                <a:spcPts val="0"/>
              </a:spcBef>
              <a:spcAft>
                <a:spcPts val="0"/>
              </a:spcAft>
              <a:buClr>
                <a:schemeClr val="lt2"/>
              </a:buClr>
              <a:buSzPts val="2400"/>
              <a:buNone/>
              <a:defRPr sz="2400">
                <a:solidFill>
                  <a:schemeClr val="lt2"/>
                </a:solidFill>
              </a:defRPr>
            </a:lvl9pPr>
          </a:lstStyle>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2_1_1_1">
    <p:bg>
      <p:bgPr>
        <a:solidFill>
          <a:schemeClr val="dk2"/>
        </a:solidFill>
      </p:bgPr>
    </p:bg>
    <p:spTree>
      <p:nvGrpSpPr>
        <p:cNvPr id="2356" name="Shape 2356"/>
        <p:cNvGrpSpPr/>
        <p:nvPr/>
      </p:nvGrpSpPr>
      <p:grpSpPr>
        <a:xfrm>
          <a:off x="0" y="0"/>
          <a:ext cx="0" cy="0"/>
          <a:chOff x="0" y="0"/>
          <a:chExt cx="0" cy="0"/>
        </a:xfrm>
      </p:grpSpPr>
      <p:grpSp>
        <p:nvGrpSpPr>
          <p:cNvPr id="2357" name="Google Shape;2357;p105"/>
          <p:cNvGrpSpPr/>
          <p:nvPr/>
        </p:nvGrpSpPr>
        <p:grpSpPr>
          <a:xfrm flipH="1">
            <a:off x="-3378906" y="3148409"/>
            <a:ext cx="4313925" cy="3465375"/>
            <a:chOff x="1645525" y="677625"/>
            <a:chExt cx="4313925" cy="3465375"/>
          </a:xfrm>
        </p:grpSpPr>
        <p:sp>
          <p:nvSpPr>
            <p:cNvPr id="2358" name="Google Shape;2358;p10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10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10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10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10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10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10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10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6" name="Google Shape;2366;p105"/>
          <p:cNvGrpSpPr/>
          <p:nvPr/>
        </p:nvGrpSpPr>
        <p:grpSpPr>
          <a:xfrm rot="10800000">
            <a:off x="6944969" y="-1292147"/>
            <a:ext cx="5369111" cy="4313006"/>
            <a:chOff x="1645525" y="677625"/>
            <a:chExt cx="4313925" cy="3465375"/>
          </a:xfrm>
        </p:grpSpPr>
        <p:sp>
          <p:nvSpPr>
            <p:cNvPr id="2367" name="Google Shape;2367;p10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10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10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10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10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10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10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10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5" name="Google Shape;2375;p105"/>
          <p:cNvSpPr txBox="1"/>
          <p:nvPr>
            <p:ph idx="1" type="subTitle"/>
          </p:nvPr>
        </p:nvSpPr>
        <p:spPr>
          <a:xfrm>
            <a:off x="4752468" y="1624300"/>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2376" name="Google Shape;2376;p105"/>
          <p:cNvSpPr txBox="1"/>
          <p:nvPr>
            <p:ph idx="2" type="subTitle"/>
          </p:nvPr>
        </p:nvSpPr>
        <p:spPr>
          <a:xfrm>
            <a:off x="2279811" y="1624300"/>
            <a:ext cx="2045400" cy="512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1pPr>
            <a:lvl2pPr lvl="1"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2pPr>
            <a:lvl3pPr lvl="2"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3pPr>
            <a:lvl4pPr lvl="3"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4pPr>
            <a:lvl5pPr lvl="4"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5pPr>
            <a:lvl6pPr lvl="5"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6pPr>
            <a:lvl7pPr lvl="6"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7pPr>
            <a:lvl8pPr lvl="7"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8pPr>
            <a:lvl9pPr lvl="8"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9pPr>
          </a:lstStyle>
          <a:p/>
        </p:txBody>
      </p:sp>
      <p:sp>
        <p:nvSpPr>
          <p:cNvPr id="2377" name="Google Shape;2377;p105"/>
          <p:cNvSpPr txBox="1"/>
          <p:nvPr>
            <p:ph type="ctrTitle"/>
          </p:nvPr>
        </p:nvSpPr>
        <p:spPr>
          <a:xfrm>
            <a:off x="720050" y="545125"/>
            <a:ext cx="77133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2"/>
              </a:buClr>
              <a:buSzPts val="2400"/>
              <a:buNone/>
              <a:defRPr sz="2400">
                <a:solidFill>
                  <a:schemeClr val="lt2"/>
                </a:solidFill>
              </a:defRPr>
            </a:lvl1pPr>
            <a:lvl2pPr lvl="1">
              <a:spcBef>
                <a:spcPts val="0"/>
              </a:spcBef>
              <a:spcAft>
                <a:spcPts val="0"/>
              </a:spcAft>
              <a:buClr>
                <a:schemeClr val="lt2"/>
              </a:buClr>
              <a:buSzPts val="2400"/>
              <a:buNone/>
              <a:defRPr sz="2400">
                <a:solidFill>
                  <a:schemeClr val="lt2"/>
                </a:solidFill>
              </a:defRPr>
            </a:lvl2pPr>
            <a:lvl3pPr lvl="2">
              <a:spcBef>
                <a:spcPts val="0"/>
              </a:spcBef>
              <a:spcAft>
                <a:spcPts val="0"/>
              </a:spcAft>
              <a:buClr>
                <a:schemeClr val="lt2"/>
              </a:buClr>
              <a:buSzPts val="2400"/>
              <a:buNone/>
              <a:defRPr sz="2400">
                <a:solidFill>
                  <a:schemeClr val="lt2"/>
                </a:solidFill>
              </a:defRPr>
            </a:lvl3pPr>
            <a:lvl4pPr lvl="3">
              <a:spcBef>
                <a:spcPts val="0"/>
              </a:spcBef>
              <a:spcAft>
                <a:spcPts val="0"/>
              </a:spcAft>
              <a:buClr>
                <a:schemeClr val="lt2"/>
              </a:buClr>
              <a:buSzPts val="2400"/>
              <a:buNone/>
              <a:defRPr sz="2400">
                <a:solidFill>
                  <a:schemeClr val="lt2"/>
                </a:solidFill>
              </a:defRPr>
            </a:lvl4pPr>
            <a:lvl5pPr lvl="4">
              <a:spcBef>
                <a:spcPts val="0"/>
              </a:spcBef>
              <a:spcAft>
                <a:spcPts val="0"/>
              </a:spcAft>
              <a:buClr>
                <a:schemeClr val="lt2"/>
              </a:buClr>
              <a:buSzPts val="2400"/>
              <a:buNone/>
              <a:defRPr sz="2400">
                <a:solidFill>
                  <a:schemeClr val="lt2"/>
                </a:solidFill>
              </a:defRPr>
            </a:lvl5pPr>
            <a:lvl6pPr lvl="5">
              <a:spcBef>
                <a:spcPts val="0"/>
              </a:spcBef>
              <a:spcAft>
                <a:spcPts val="0"/>
              </a:spcAft>
              <a:buClr>
                <a:schemeClr val="lt2"/>
              </a:buClr>
              <a:buSzPts val="2400"/>
              <a:buNone/>
              <a:defRPr sz="2400">
                <a:solidFill>
                  <a:schemeClr val="lt2"/>
                </a:solidFill>
              </a:defRPr>
            </a:lvl6pPr>
            <a:lvl7pPr lvl="6">
              <a:spcBef>
                <a:spcPts val="0"/>
              </a:spcBef>
              <a:spcAft>
                <a:spcPts val="0"/>
              </a:spcAft>
              <a:buClr>
                <a:schemeClr val="lt2"/>
              </a:buClr>
              <a:buSzPts val="2400"/>
              <a:buNone/>
              <a:defRPr sz="2400">
                <a:solidFill>
                  <a:schemeClr val="lt2"/>
                </a:solidFill>
              </a:defRPr>
            </a:lvl7pPr>
            <a:lvl8pPr lvl="7">
              <a:spcBef>
                <a:spcPts val="0"/>
              </a:spcBef>
              <a:spcAft>
                <a:spcPts val="0"/>
              </a:spcAft>
              <a:buClr>
                <a:schemeClr val="lt2"/>
              </a:buClr>
              <a:buSzPts val="2400"/>
              <a:buNone/>
              <a:defRPr sz="2400">
                <a:solidFill>
                  <a:schemeClr val="lt2"/>
                </a:solidFill>
              </a:defRPr>
            </a:lvl8pPr>
            <a:lvl9pPr lvl="8">
              <a:spcBef>
                <a:spcPts val="0"/>
              </a:spcBef>
              <a:spcAft>
                <a:spcPts val="0"/>
              </a:spcAft>
              <a:buClr>
                <a:schemeClr val="lt2"/>
              </a:buClr>
              <a:buSzPts val="2400"/>
              <a:buNone/>
              <a:defRPr sz="2400">
                <a:solidFill>
                  <a:schemeClr val="lt2"/>
                </a:solidFill>
              </a:defRPr>
            </a:lvl9pPr>
          </a:lstStyle>
          <a:p/>
        </p:txBody>
      </p:sp>
      <p:sp>
        <p:nvSpPr>
          <p:cNvPr id="2378" name="Google Shape;2378;p105"/>
          <p:cNvSpPr txBox="1"/>
          <p:nvPr>
            <p:ph idx="3" type="subTitle"/>
          </p:nvPr>
        </p:nvSpPr>
        <p:spPr>
          <a:xfrm>
            <a:off x="4752459" y="2322575"/>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2379" name="Google Shape;2379;p105"/>
          <p:cNvSpPr txBox="1"/>
          <p:nvPr>
            <p:ph idx="4" type="subTitle"/>
          </p:nvPr>
        </p:nvSpPr>
        <p:spPr>
          <a:xfrm>
            <a:off x="2279799" y="2322575"/>
            <a:ext cx="2045400" cy="512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1pPr>
            <a:lvl2pPr lvl="1"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2pPr>
            <a:lvl3pPr lvl="2"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3pPr>
            <a:lvl4pPr lvl="3"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4pPr>
            <a:lvl5pPr lvl="4"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5pPr>
            <a:lvl6pPr lvl="5"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6pPr>
            <a:lvl7pPr lvl="6"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7pPr>
            <a:lvl8pPr lvl="7"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8pPr>
            <a:lvl9pPr lvl="8"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9pPr>
          </a:lstStyle>
          <a:p/>
        </p:txBody>
      </p:sp>
      <p:sp>
        <p:nvSpPr>
          <p:cNvPr id="2380" name="Google Shape;2380;p105"/>
          <p:cNvSpPr txBox="1"/>
          <p:nvPr>
            <p:ph idx="5" type="subTitle"/>
          </p:nvPr>
        </p:nvSpPr>
        <p:spPr>
          <a:xfrm>
            <a:off x="4752459" y="3020850"/>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2381" name="Google Shape;2381;p105"/>
          <p:cNvSpPr txBox="1"/>
          <p:nvPr>
            <p:ph idx="6" type="subTitle"/>
          </p:nvPr>
        </p:nvSpPr>
        <p:spPr>
          <a:xfrm>
            <a:off x="2279799" y="3020850"/>
            <a:ext cx="2045400" cy="512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1pPr>
            <a:lvl2pPr lvl="1"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2pPr>
            <a:lvl3pPr lvl="2"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3pPr>
            <a:lvl4pPr lvl="3"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4pPr>
            <a:lvl5pPr lvl="4"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5pPr>
            <a:lvl6pPr lvl="5"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6pPr>
            <a:lvl7pPr lvl="6"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7pPr>
            <a:lvl8pPr lvl="7"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8pPr>
            <a:lvl9pPr lvl="8"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9pPr>
          </a:lstStyle>
          <a:p/>
        </p:txBody>
      </p:sp>
      <p:sp>
        <p:nvSpPr>
          <p:cNvPr id="2382" name="Google Shape;2382;p105"/>
          <p:cNvSpPr txBox="1"/>
          <p:nvPr>
            <p:ph idx="7" type="subTitle"/>
          </p:nvPr>
        </p:nvSpPr>
        <p:spPr>
          <a:xfrm>
            <a:off x="4752450" y="3719125"/>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2383" name="Google Shape;2383;p105"/>
          <p:cNvSpPr txBox="1"/>
          <p:nvPr>
            <p:ph idx="8" type="subTitle"/>
          </p:nvPr>
        </p:nvSpPr>
        <p:spPr>
          <a:xfrm>
            <a:off x="2279787" y="3719125"/>
            <a:ext cx="2045400" cy="512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1pPr>
            <a:lvl2pPr lvl="1"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2pPr>
            <a:lvl3pPr lvl="2"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3pPr>
            <a:lvl4pPr lvl="3"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4pPr>
            <a:lvl5pPr lvl="4"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5pPr>
            <a:lvl6pPr lvl="5"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6pPr>
            <a:lvl7pPr lvl="6"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7pPr>
            <a:lvl8pPr lvl="7"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8pPr>
            <a:lvl9pPr lvl="8"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9pPr>
          </a:lstStyl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eight columns">
  <p:cSld name="CUSTOM_2_1_1_1_1">
    <p:bg>
      <p:bgPr>
        <a:solidFill>
          <a:schemeClr val="lt1"/>
        </a:solidFill>
      </p:bgPr>
    </p:bg>
    <p:spTree>
      <p:nvGrpSpPr>
        <p:cNvPr id="2384" name="Shape 2384"/>
        <p:cNvGrpSpPr/>
        <p:nvPr/>
      </p:nvGrpSpPr>
      <p:grpSpPr>
        <a:xfrm>
          <a:off x="0" y="0"/>
          <a:ext cx="0" cy="0"/>
          <a:chOff x="0" y="0"/>
          <a:chExt cx="0" cy="0"/>
        </a:xfrm>
      </p:grpSpPr>
      <p:grpSp>
        <p:nvGrpSpPr>
          <p:cNvPr id="2385" name="Google Shape;2385;p106"/>
          <p:cNvGrpSpPr/>
          <p:nvPr/>
        </p:nvGrpSpPr>
        <p:grpSpPr>
          <a:xfrm flipH="1" rot="4329452">
            <a:off x="-2506045" y="-1627223"/>
            <a:ext cx="4313913" cy="3465366"/>
            <a:chOff x="1645525" y="677625"/>
            <a:chExt cx="4313925" cy="3465375"/>
          </a:xfrm>
        </p:grpSpPr>
        <p:sp>
          <p:nvSpPr>
            <p:cNvPr id="2386" name="Google Shape;2386;p10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10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10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10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10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10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10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10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4" name="Google Shape;2394;p106"/>
          <p:cNvGrpSpPr/>
          <p:nvPr/>
        </p:nvGrpSpPr>
        <p:grpSpPr>
          <a:xfrm rot="-6978462">
            <a:off x="7543280" y="3034557"/>
            <a:ext cx="5369146" cy="4313033"/>
            <a:chOff x="1645525" y="677625"/>
            <a:chExt cx="4313925" cy="3465375"/>
          </a:xfrm>
        </p:grpSpPr>
        <p:sp>
          <p:nvSpPr>
            <p:cNvPr id="2395" name="Google Shape;2395;p10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10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10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10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10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10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10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10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3" name="Google Shape;2403;p106"/>
          <p:cNvSpPr txBox="1"/>
          <p:nvPr>
            <p:ph idx="1" type="subTitle"/>
          </p:nvPr>
        </p:nvSpPr>
        <p:spPr>
          <a:xfrm>
            <a:off x="1670768" y="1624300"/>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2404" name="Google Shape;2404;p106"/>
          <p:cNvSpPr txBox="1"/>
          <p:nvPr>
            <p:ph type="ctrTitle"/>
          </p:nvPr>
        </p:nvSpPr>
        <p:spPr>
          <a:xfrm>
            <a:off x="720050" y="545125"/>
            <a:ext cx="77133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2"/>
              </a:buClr>
              <a:buSzPts val="2400"/>
              <a:buNone/>
              <a:defRPr sz="2400">
                <a:solidFill>
                  <a:schemeClr val="lt2"/>
                </a:solidFill>
              </a:defRPr>
            </a:lvl1pPr>
            <a:lvl2pPr lvl="1">
              <a:spcBef>
                <a:spcPts val="0"/>
              </a:spcBef>
              <a:spcAft>
                <a:spcPts val="0"/>
              </a:spcAft>
              <a:buClr>
                <a:schemeClr val="lt2"/>
              </a:buClr>
              <a:buSzPts val="2400"/>
              <a:buNone/>
              <a:defRPr sz="2400">
                <a:solidFill>
                  <a:schemeClr val="lt2"/>
                </a:solidFill>
              </a:defRPr>
            </a:lvl2pPr>
            <a:lvl3pPr lvl="2">
              <a:spcBef>
                <a:spcPts val="0"/>
              </a:spcBef>
              <a:spcAft>
                <a:spcPts val="0"/>
              </a:spcAft>
              <a:buClr>
                <a:schemeClr val="lt2"/>
              </a:buClr>
              <a:buSzPts val="2400"/>
              <a:buNone/>
              <a:defRPr sz="2400">
                <a:solidFill>
                  <a:schemeClr val="lt2"/>
                </a:solidFill>
              </a:defRPr>
            </a:lvl3pPr>
            <a:lvl4pPr lvl="3">
              <a:spcBef>
                <a:spcPts val="0"/>
              </a:spcBef>
              <a:spcAft>
                <a:spcPts val="0"/>
              </a:spcAft>
              <a:buClr>
                <a:schemeClr val="lt2"/>
              </a:buClr>
              <a:buSzPts val="2400"/>
              <a:buNone/>
              <a:defRPr sz="2400">
                <a:solidFill>
                  <a:schemeClr val="lt2"/>
                </a:solidFill>
              </a:defRPr>
            </a:lvl4pPr>
            <a:lvl5pPr lvl="4">
              <a:spcBef>
                <a:spcPts val="0"/>
              </a:spcBef>
              <a:spcAft>
                <a:spcPts val="0"/>
              </a:spcAft>
              <a:buClr>
                <a:schemeClr val="lt2"/>
              </a:buClr>
              <a:buSzPts val="2400"/>
              <a:buNone/>
              <a:defRPr sz="2400">
                <a:solidFill>
                  <a:schemeClr val="lt2"/>
                </a:solidFill>
              </a:defRPr>
            </a:lvl5pPr>
            <a:lvl6pPr lvl="5">
              <a:spcBef>
                <a:spcPts val="0"/>
              </a:spcBef>
              <a:spcAft>
                <a:spcPts val="0"/>
              </a:spcAft>
              <a:buClr>
                <a:schemeClr val="lt2"/>
              </a:buClr>
              <a:buSzPts val="2400"/>
              <a:buNone/>
              <a:defRPr sz="2400">
                <a:solidFill>
                  <a:schemeClr val="lt2"/>
                </a:solidFill>
              </a:defRPr>
            </a:lvl6pPr>
            <a:lvl7pPr lvl="6">
              <a:spcBef>
                <a:spcPts val="0"/>
              </a:spcBef>
              <a:spcAft>
                <a:spcPts val="0"/>
              </a:spcAft>
              <a:buClr>
                <a:schemeClr val="lt2"/>
              </a:buClr>
              <a:buSzPts val="2400"/>
              <a:buNone/>
              <a:defRPr sz="2400">
                <a:solidFill>
                  <a:schemeClr val="lt2"/>
                </a:solidFill>
              </a:defRPr>
            </a:lvl7pPr>
            <a:lvl8pPr lvl="7">
              <a:spcBef>
                <a:spcPts val="0"/>
              </a:spcBef>
              <a:spcAft>
                <a:spcPts val="0"/>
              </a:spcAft>
              <a:buClr>
                <a:schemeClr val="lt2"/>
              </a:buClr>
              <a:buSzPts val="2400"/>
              <a:buNone/>
              <a:defRPr sz="2400">
                <a:solidFill>
                  <a:schemeClr val="lt2"/>
                </a:solidFill>
              </a:defRPr>
            </a:lvl8pPr>
            <a:lvl9pPr lvl="8">
              <a:spcBef>
                <a:spcPts val="0"/>
              </a:spcBef>
              <a:spcAft>
                <a:spcPts val="0"/>
              </a:spcAft>
              <a:buClr>
                <a:schemeClr val="lt2"/>
              </a:buClr>
              <a:buSzPts val="2400"/>
              <a:buNone/>
              <a:defRPr sz="2400">
                <a:solidFill>
                  <a:schemeClr val="lt2"/>
                </a:solidFill>
              </a:defRPr>
            </a:lvl9pPr>
          </a:lstStyle>
          <a:p/>
        </p:txBody>
      </p:sp>
      <p:sp>
        <p:nvSpPr>
          <p:cNvPr id="2405" name="Google Shape;2405;p106"/>
          <p:cNvSpPr txBox="1"/>
          <p:nvPr>
            <p:ph idx="2" type="subTitle"/>
          </p:nvPr>
        </p:nvSpPr>
        <p:spPr>
          <a:xfrm>
            <a:off x="1670759" y="2322575"/>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2406" name="Google Shape;2406;p106"/>
          <p:cNvSpPr txBox="1"/>
          <p:nvPr>
            <p:ph idx="3" type="subTitle"/>
          </p:nvPr>
        </p:nvSpPr>
        <p:spPr>
          <a:xfrm>
            <a:off x="1670759" y="3020850"/>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2407" name="Google Shape;2407;p106"/>
          <p:cNvSpPr txBox="1"/>
          <p:nvPr>
            <p:ph idx="4" type="subTitle"/>
          </p:nvPr>
        </p:nvSpPr>
        <p:spPr>
          <a:xfrm>
            <a:off x="1670750" y="3719125"/>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2408" name="Google Shape;2408;p106"/>
          <p:cNvSpPr txBox="1"/>
          <p:nvPr>
            <p:ph idx="5" type="subTitle"/>
          </p:nvPr>
        </p:nvSpPr>
        <p:spPr>
          <a:xfrm>
            <a:off x="5274318" y="1624300"/>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2409" name="Google Shape;2409;p106"/>
          <p:cNvSpPr txBox="1"/>
          <p:nvPr>
            <p:ph idx="6" type="subTitle"/>
          </p:nvPr>
        </p:nvSpPr>
        <p:spPr>
          <a:xfrm>
            <a:off x="5274309" y="2322575"/>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2410" name="Google Shape;2410;p106"/>
          <p:cNvSpPr txBox="1"/>
          <p:nvPr>
            <p:ph idx="7" type="subTitle"/>
          </p:nvPr>
        </p:nvSpPr>
        <p:spPr>
          <a:xfrm>
            <a:off x="5274309" y="3020850"/>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2411" name="Google Shape;2411;p106"/>
          <p:cNvSpPr txBox="1"/>
          <p:nvPr>
            <p:ph idx="8" type="subTitle"/>
          </p:nvPr>
        </p:nvSpPr>
        <p:spPr>
          <a:xfrm>
            <a:off x="5274300" y="3719125"/>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ONE_COLUMN_TEXT_1">
    <p:bg>
      <p:bgPr>
        <a:solidFill>
          <a:schemeClr val="lt2"/>
        </a:solidFill>
      </p:bgPr>
    </p:bg>
    <p:spTree>
      <p:nvGrpSpPr>
        <p:cNvPr id="2412" name="Shape 2412"/>
        <p:cNvGrpSpPr/>
        <p:nvPr/>
      </p:nvGrpSpPr>
      <p:grpSpPr>
        <a:xfrm>
          <a:off x="0" y="0"/>
          <a:ext cx="0" cy="0"/>
          <a:chOff x="0" y="0"/>
          <a:chExt cx="0" cy="0"/>
        </a:xfrm>
      </p:grpSpPr>
      <p:sp>
        <p:nvSpPr>
          <p:cNvPr id="2413" name="Google Shape;2413;p107"/>
          <p:cNvSpPr txBox="1"/>
          <p:nvPr>
            <p:ph type="ctrTitle"/>
          </p:nvPr>
        </p:nvSpPr>
        <p:spPr>
          <a:xfrm flipH="1">
            <a:off x="4776150" y="1366925"/>
            <a:ext cx="3858900" cy="3241800"/>
          </a:xfrm>
          <a:prstGeom prst="rect">
            <a:avLst/>
          </a:prstGeom>
        </p:spPr>
        <p:txBody>
          <a:bodyPr anchorCtr="0" anchor="ctr" bIns="91425" lIns="91425" spcFirstLastPara="1" rIns="91425" wrap="square" tIns="91425">
            <a:noAutofit/>
          </a:bodyPr>
          <a:lstStyle>
            <a:lvl1pPr lvl="0" algn="r">
              <a:spcBef>
                <a:spcPts val="0"/>
              </a:spcBef>
              <a:spcAft>
                <a:spcPts val="0"/>
              </a:spcAft>
              <a:buSzPts val="3000"/>
              <a:buNone/>
              <a:defRPr sz="4800">
                <a:solidFill>
                  <a:schemeClr val="lt1"/>
                </a:solidFill>
              </a:defRPr>
            </a:lvl1pPr>
            <a:lvl2pPr lvl="1" algn="r">
              <a:spcBef>
                <a:spcPts val="0"/>
              </a:spcBef>
              <a:spcAft>
                <a:spcPts val="0"/>
              </a:spcAft>
              <a:buSzPts val="2400"/>
              <a:buNone/>
              <a:defRPr sz="2400"/>
            </a:lvl2pPr>
            <a:lvl3pPr lvl="2" algn="r">
              <a:spcBef>
                <a:spcPts val="0"/>
              </a:spcBef>
              <a:spcAft>
                <a:spcPts val="0"/>
              </a:spcAft>
              <a:buSzPts val="2400"/>
              <a:buNone/>
              <a:defRPr sz="2400"/>
            </a:lvl3pPr>
            <a:lvl4pPr lvl="3" algn="r">
              <a:spcBef>
                <a:spcPts val="0"/>
              </a:spcBef>
              <a:spcAft>
                <a:spcPts val="0"/>
              </a:spcAft>
              <a:buSzPts val="2400"/>
              <a:buNone/>
              <a:defRPr sz="2400"/>
            </a:lvl4pPr>
            <a:lvl5pPr lvl="4" algn="r">
              <a:spcBef>
                <a:spcPts val="0"/>
              </a:spcBef>
              <a:spcAft>
                <a:spcPts val="0"/>
              </a:spcAft>
              <a:buSzPts val="2400"/>
              <a:buNone/>
              <a:defRPr sz="2400"/>
            </a:lvl5pPr>
            <a:lvl6pPr lvl="5" algn="r">
              <a:spcBef>
                <a:spcPts val="0"/>
              </a:spcBef>
              <a:spcAft>
                <a:spcPts val="0"/>
              </a:spcAft>
              <a:buSzPts val="2400"/>
              <a:buNone/>
              <a:defRPr sz="2400"/>
            </a:lvl6pPr>
            <a:lvl7pPr lvl="6" algn="r">
              <a:spcBef>
                <a:spcPts val="0"/>
              </a:spcBef>
              <a:spcAft>
                <a:spcPts val="0"/>
              </a:spcAft>
              <a:buSzPts val="2400"/>
              <a:buNone/>
              <a:defRPr sz="2400"/>
            </a:lvl7pPr>
            <a:lvl8pPr lvl="7" algn="r">
              <a:spcBef>
                <a:spcPts val="0"/>
              </a:spcBef>
              <a:spcAft>
                <a:spcPts val="0"/>
              </a:spcAft>
              <a:buSzPts val="2400"/>
              <a:buNone/>
              <a:defRPr sz="2400"/>
            </a:lvl8pPr>
            <a:lvl9pPr lvl="8" algn="r">
              <a:spcBef>
                <a:spcPts val="0"/>
              </a:spcBef>
              <a:spcAft>
                <a:spcPts val="0"/>
              </a:spcAft>
              <a:buSzPts val="2400"/>
              <a:buNone/>
              <a:defRPr sz="2400"/>
            </a:lvl9pPr>
          </a:lstStyle>
          <a:p/>
        </p:txBody>
      </p:sp>
      <p:grpSp>
        <p:nvGrpSpPr>
          <p:cNvPr id="2414" name="Google Shape;2414;p107"/>
          <p:cNvGrpSpPr/>
          <p:nvPr/>
        </p:nvGrpSpPr>
        <p:grpSpPr>
          <a:xfrm flipH="1" rot="-10160033">
            <a:off x="7517955" y="-1263209"/>
            <a:ext cx="4314265" cy="3465648"/>
            <a:chOff x="1645525" y="677625"/>
            <a:chExt cx="4313925" cy="3465375"/>
          </a:xfrm>
        </p:grpSpPr>
        <p:sp>
          <p:nvSpPr>
            <p:cNvPr id="2415" name="Google Shape;2415;p10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10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10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10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10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10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10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10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ONE_COLUMN_TEXT_1_1">
    <p:bg>
      <p:bgPr>
        <a:solidFill>
          <a:schemeClr val="lt2"/>
        </a:solidFill>
      </p:bgPr>
    </p:bg>
    <p:spTree>
      <p:nvGrpSpPr>
        <p:cNvPr id="2423" name="Shape 2423"/>
        <p:cNvGrpSpPr/>
        <p:nvPr/>
      </p:nvGrpSpPr>
      <p:grpSpPr>
        <a:xfrm>
          <a:off x="0" y="0"/>
          <a:ext cx="0" cy="0"/>
          <a:chOff x="0" y="0"/>
          <a:chExt cx="0" cy="0"/>
        </a:xfrm>
      </p:grpSpPr>
      <p:sp>
        <p:nvSpPr>
          <p:cNvPr id="2424" name="Google Shape;2424;p108"/>
          <p:cNvSpPr txBox="1"/>
          <p:nvPr>
            <p:ph type="ctrTitle"/>
          </p:nvPr>
        </p:nvSpPr>
        <p:spPr>
          <a:xfrm flipH="1">
            <a:off x="721425" y="537975"/>
            <a:ext cx="4123200" cy="32418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4800">
                <a:solidFill>
                  <a:schemeClr val="lt1"/>
                </a:solidFill>
              </a:defRPr>
            </a:lvl1pPr>
            <a:lvl2pPr lvl="1" algn="r">
              <a:spcBef>
                <a:spcPts val="0"/>
              </a:spcBef>
              <a:spcAft>
                <a:spcPts val="0"/>
              </a:spcAft>
              <a:buSzPts val="2400"/>
              <a:buNone/>
              <a:defRPr sz="2400"/>
            </a:lvl2pPr>
            <a:lvl3pPr lvl="2" algn="r">
              <a:spcBef>
                <a:spcPts val="0"/>
              </a:spcBef>
              <a:spcAft>
                <a:spcPts val="0"/>
              </a:spcAft>
              <a:buSzPts val="2400"/>
              <a:buNone/>
              <a:defRPr sz="2400"/>
            </a:lvl3pPr>
            <a:lvl4pPr lvl="3" algn="r">
              <a:spcBef>
                <a:spcPts val="0"/>
              </a:spcBef>
              <a:spcAft>
                <a:spcPts val="0"/>
              </a:spcAft>
              <a:buSzPts val="2400"/>
              <a:buNone/>
              <a:defRPr sz="2400"/>
            </a:lvl4pPr>
            <a:lvl5pPr lvl="4" algn="r">
              <a:spcBef>
                <a:spcPts val="0"/>
              </a:spcBef>
              <a:spcAft>
                <a:spcPts val="0"/>
              </a:spcAft>
              <a:buSzPts val="2400"/>
              <a:buNone/>
              <a:defRPr sz="2400"/>
            </a:lvl5pPr>
            <a:lvl6pPr lvl="5" algn="r">
              <a:spcBef>
                <a:spcPts val="0"/>
              </a:spcBef>
              <a:spcAft>
                <a:spcPts val="0"/>
              </a:spcAft>
              <a:buSzPts val="2400"/>
              <a:buNone/>
              <a:defRPr sz="2400"/>
            </a:lvl6pPr>
            <a:lvl7pPr lvl="6" algn="r">
              <a:spcBef>
                <a:spcPts val="0"/>
              </a:spcBef>
              <a:spcAft>
                <a:spcPts val="0"/>
              </a:spcAft>
              <a:buSzPts val="2400"/>
              <a:buNone/>
              <a:defRPr sz="2400"/>
            </a:lvl7pPr>
            <a:lvl8pPr lvl="7" algn="r">
              <a:spcBef>
                <a:spcPts val="0"/>
              </a:spcBef>
              <a:spcAft>
                <a:spcPts val="0"/>
              </a:spcAft>
              <a:buSzPts val="2400"/>
              <a:buNone/>
              <a:defRPr sz="2400"/>
            </a:lvl8pPr>
            <a:lvl9pPr lvl="8" algn="r">
              <a:spcBef>
                <a:spcPts val="0"/>
              </a:spcBef>
              <a:spcAft>
                <a:spcPts val="0"/>
              </a:spcAft>
              <a:buSzPts val="2400"/>
              <a:buNone/>
              <a:defRPr sz="2400"/>
            </a:lvl9pPr>
          </a:lstStyle>
          <a:p/>
        </p:txBody>
      </p:sp>
      <p:grpSp>
        <p:nvGrpSpPr>
          <p:cNvPr id="2425" name="Google Shape;2425;p108"/>
          <p:cNvGrpSpPr/>
          <p:nvPr/>
        </p:nvGrpSpPr>
        <p:grpSpPr>
          <a:xfrm flipH="1" rot="-10160033">
            <a:off x="1939305" y="-2688609"/>
            <a:ext cx="4314265" cy="3465648"/>
            <a:chOff x="1645525" y="677625"/>
            <a:chExt cx="4313925" cy="3465375"/>
          </a:xfrm>
        </p:grpSpPr>
        <p:sp>
          <p:nvSpPr>
            <p:cNvPr id="2426" name="Google Shape;2426;p10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10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10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10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10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10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10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10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4" name="Google Shape;2434;p108"/>
          <p:cNvSpPr txBox="1"/>
          <p:nvPr>
            <p:ph idx="1" type="subTitle"/>
          </p:nvPr>
        </p:nvSpPr>
        <p:spPr>
          <a:xfrm>
            <a:off x="721425" y="3708275"/>
            <a:ext cx="3624300" cy="767400"/>
          </a:xfrm>
          <a:prstGeom prst="rect">
            <a:avLst/>
          </a:prstGeom>
        </p:spPr>
        <p:txBody>
          <a:bodyPr anchorCtr="0" anchor="t" bIns="91425" lIns="91425" spcFirstLastPara="1" rIns="72000" wrap="square" tIns="91425">
            <a:noAutofit/>
          </a:bodyPr>
          <a:lstStyle>
            <a:lvl1pPr lvl="0">
              <a:lnSpc>
                <a:spcPct val="100000"/>
              </a:lnSpc>
              <a:spcBef>
                <a:spcPts val="0"/>
              </a:spcBef>
              <a:spcAft>
                <a:spcPts val="0"/>
              </a:spcAft>
              <a:buNone/>
              <a:defRPr>
                <a:solidFill>
                  <a:schemeClr val="lt1"/>
                </a:solidFill>
              </a:defRPr>
            </a:lvl1pPr>
            <a:lvl2pPr lvl="1">
              <a:lnSpc>
                <a:spcPct val="100000"/>
              </a:lnSpc>
              <a:spcBef>
                <a:spcPts val="1600"/>
              </a:spcBef>
              <a:spcAft>
                <a:spcPts val="0"/>
              </a:spcAft>
              <a:buNone/>
              <a:defRPr>
                <a:solidFill>
                  <a:schemeClr val="lt1"/>
                </a:solidFill>
              </a:defRPr>
            </a:lvl2pPr>
            <a:lvl3pPr lvl="2">
              <a:lnSpc>
                <a:spcPct val="100000"/>
              </a:lnSpc>
              <a:spcBef>
                <a:spcPts val="1600"/>
              </a:spcBef>
              <a:spcAft>
                <a:spcPts val="0"/>
              </a:spcAft>
              <a:buNone/>
              <a:defRPr>
                <a:solidFill>
                  <a:schemeClr val="lt1"/>
                </a:solidFill>
              </a:defRPr>
            </a:lvl3pPr>
            <a:lvl4pPr lvl="3">
              <a:lnSpc>
                <a:spcPct val="100000"/>
              </a:lnSpc>
              <a:spcBef>
                <a:spcPts val="1600"/>
              </a:spcBef>
              <a:spcAft>
                <a:spcPts val="0"/>
              </a:spcAft>
              <a:buNone/>
              <a:defRPr>
                <a:solidFill>
                  <a:schemeClr val="lt1"/>
                </a:solidFill>
              </a:defRPr>
            </a:lvl4pPr>
            <a:lvl5pPr lvl="4">
              <a:lnSpc>
                <a:spcPct val="100000"/>
              </a:lnSpc>
              <a:spcBef>
                <a:spcPts val="1600"/>
              </a:spcBef>
              <a:spcAft>
                <a:spcPts val="0"/>
              </a:spcAft>
              <a:buNone/>
              <a:defRPr>
                <a:solidFill>
                  <a:schemeClr val="lt1"/>
                </a:solidFill>
              </a:defRPr>
            </a:lvl5pPr>
            <a:lvl6pPr lvl="5">
              <a:lnSpc>
                <a:spcPct val="100000"/>
              </a:lnSpc>
              <a:spcBef>
                <a:spcPts val="1600"/>
              </a:spcBef>
              <a:spcAft>
                <a:spcPts val="0"/>
              </a:spcAft>
              <a:buNone/>
              <a:defRPr>
                <a:solidFill>
                  <a:schemeClr val="lt1"/>
                </a:solidFill>
              </a:defRPr>
            </a:lvl6pPr>
            <a:lvl7pPr lvl="6">
              <a:lnSpc>
                <a:spcPct val="100000"/>
              </a:lnSpc>
              <a:spcBef>
                <a:spcPts val="1600"/>
              </a:spcBef>
              <a:spcAft>
                <a:spcPts val="0"/>
              </a:spcAft>
              <a:buNone/>
              <a:defRPr>
                <a:solidFill>
                  <a:schemeClr val="lt1"/>
                </a:solidFill>
              </a:defRPr>
            </a:lvl7pPr>
            <a:lvl8pPr lvl="7">
              <a:lnSpc>
                <a:spcPct val="100000"/>
              </a:lnSpc>
              <a:spcBef>
                <a:spcPts val="1600"/>
              </a:spcBef>
              <a:spcAft>
                <a:spcPts val="0"/>
              </a:spcAft>
              <a:buNone/>
              <a:defRPr>
                <a:solidFill>
                  <a:schemeClr val="lt1"/>
                </a:solidFill>
              </a:defRPr>
            </a:lvl8pPr>
            <a:lvl9pPr lvl="8">
              <a:lnSpc>
                <a:spcPct val="100000"/>
              </a:lnSpc>
              <a:spcBef>
                <a:spcPts val="1600"/>
              </a:spcBef>
              <a:spcAft>
                <a:spcPts val="1600"/>
              </a:spcAft>
              <a:buNone/>
              <a:defRPr>
                <a:solidFill>
                  <a:schemeClr val="lt1"/>
                </a:solidFill>
              </a:defRPr>
            </a:lvl9pPr>
          </a:lstStyle>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MAIN_POINT_1_1">
    <p:bg>
      <p:bgPr>
        <a:solidFill>
          <a:schemeClr val="dk2"/>
        </a:solidFill>
      </p:bgPr>
    </p:bg>
    <p:spTree>
      <p:nvGrpSpPr>
        <p:cNvPr id="2435" name="Shape 2435"/>
        <p:cNvGrpSpPr/>
        <p:nvPr/>
      </p:nvGrpSpPr>
      <p:grpSpPr>
        <a:xfrm>
          <a:off x="0" y="0"/>
          <a:ext cx="0" cy="0"/>
          <a:chOff x="0" y="0"/>
          <a:chExt cx="0" cy="0"/>
        </a:xfrm>
      </p:grpSpPr>
      <p:sp>
        <p:nvSpPr>
          <p:cNvPr id="2436" name="Google Shape;2436;p109"/>
          <p:cNvSpPr txBox="1"/>
          <p:nvPr>
            <p:ph type="title"/>
          </p:nvPr>
        </p:nvSpPr>
        <p:spPr>
          <a:xfrm>
            <a:off x="1519000" y="1876425"/>
            <a:ext cx="2871300" cy="460800"/>
          </a:xfrm>
          <a:prstGeom prst="rect">
            <a:avLst/>
          </a:prstGeom>
          <a:noFill/>
          <a:ln>
            <a:noFill/>
          </a:ln>
        </p:spPr>
        <p:txBody>
          <a:bodyPr anchorCtr="0" anchor="b" bIns="0" lIns="0" spcFirstLastPara="1" rIns="72000" wrap="square" tIns="0">
            <a:noAutofit/>
          </a:bodyPr>
          <a:lstStyle>
            <a:lvl1pPr lvl="0" algn="r">
              <a:spcBef>
                <a:spcPts val="0"/>
              </a:spcBef>
              <a:spcAft>
                <a:spcPts val="0"/>
              </a:spcAft>
              <a:buClr>
                <a:schemeClr val="lt1"/>
              </a:buClr>
              <a:buSzPts val="2200"/>
              <a:buNone/>
              <a:defRPr i="0" sz="2400">
                <a:solidFill>
                  <a:schemeClr val="dk1"/>
                </a:solidFill>
              </a:defRPr>
            </a:lvl1pPr>
            <a:lvl2pPr lvl="1" algn="r">
              <a:spcBef>
                <a:spcPts val="0"/>
              </a:spcBef>
              <a:spcAft>
                <a:spcPts val="0"/>
              </a:spcAft>
              <a:buClr>
                <a:schemeClr val="lt1"/>
              </a:buClr>
              <a:buSzPts val="2500"/>
              <a:buNone/>
              <a:defRPr sz="2500">
                <a:solidFill>
                  <a:schemeClr val="lt1"/>
                </a:solidFill>
              </a:defRPr>
            </a:lvl2pPr>
            <a:lvl3pPr lvl="2" algn="r">
              <a:spcBef>
                <a:spcPts val="0"/>
              </a:spcBef>
              <a:spcAft>
                <a:spcPts val="0"/>
              </a:spcAft>
              <a:buClr>
                <a:schemeClr val="lt1"/>
              </a:buClr>
              <a:buSzPts val="2500"/>
              <a:buNone/>
              <a:defRPr sz="2500">
                <a:solidFill>
                  <a:schemeClr val="lt1"/>
                </a:solidFill>
              </a:defRPr>
            </a:lvl3pPr>
            <a:lvl4pPr lvl="3" algn="r">
              <a:spcBef>
                <a:spcPts val="0"/>
              </a:spcBef>
              <a:spcAft>
                <a:spcPts val="0"/>
              </a:spcAft>
              <a:buClr>
                <a:schemeClr val="lt1"/>
              </a:buClr>
              <a:buSzPts val="2500"/>
              <a:buNone/>
              <a:defRPr sz="2500">
                <a:solidFill>
                  <a:schemeClr val="lt1"/>
                </a:solidFill>
              </a:defRPr>
            </a:lvl4pPr>
            <a:lvl5pPr lvl="4" algn="r">
              <a:spcBef>
                <a:spcPts val="0"/>
              </a:spcBef>
              <a:spcAft>
                <a:spcPts val="0"/>
              </a:spcAft>
              <a:buClr>
                <a:schemeClr val="lt1"/>
              </a:buClr>
              <a:buSzPts val="2500"/>
              <a:buNone/>
              <a:defRPr sz="2500">
                <a:solidFill>
                  <a:schemeClr val="lt1"/>
                </a:solidFill>
              </a:defRPr>
            </a:lvl5pPr>
            <a:lvl6pPr lvl="5" algn="r">
              <a:spcBef>
                <a:spcPts val="0"/>
              </a:spcBef>
              <a:spcAft>
                <a:spcPts val="0"/>
              </a:spcAft>
              <a:buClr>
                <a:schemeClr val="lt1"/>
              </a:buClr>
              <a:buSzPts val="2500"/>
              <a:buNone/>
              <a:defRPr sz="2500">
                <a:solidFill>
                  <a:schemeClr val="lt1"/>
                </a:solidFill>
              </a:defRPr>
            </a:lvl6pPr>
            <a:lvl7pPr lvl="6" algn="r">
              <a:spcBef>
                <a:spcPts val="0"/>
              </a:spcBef>
              <a:spcAft>
                <a:spcPts val="0"/>
              </a:spcAft>
              <a:buClr>
                <a:schemeClr val="lt1"/>
              </a:buClr>
              <a:buSzPts val="2500"/>
              <a:buNone/>
              <a:defRPr sz="2500">
                <a:solidFill>
                  <a:schemeClr val="lt1"/>
                </a:solidFill>
              </a:defRPr>
            </a:lvl7pPr>
            <a:lvl8pPr lvl="7" algn="r">
              <a:spcBef>
                <a:spcPts val="0"/>
              </a:spcBef>
              <a:spcAft>
                <a:spcPts val="0"/>
              </a:spcAft>
              <a:buClr>
                <a:schemeClr val="lt1"/>
              </a:buClr>
              <a:buSzPts val="2500"/>
              <a:buNone/>
              <a:defRPr sz="2500">
                <a:solidFill>
                  <a:schemeClr val="lt1"/>
                </a:solidFill>
              </a:defRPr>
            </a:lvl8pPr>
            <a:lvl9pPr lvl="8" algn="r">
              <a:spcBef>
                <a:spcPts val="0"/>
              </a:spcBef>
              <a:spcAft>
                <a:spcPts val="0"/>
              </a:spcAft>
              <a:buClr>
                <a:schemeClr val="lt1"/>
              </a:buClr>
              <a:buSzPts val="2500"/>
              <a:buNone/>
              <a:defRPr sz="2500">
                <a:solidFill>
                  <a:schemeClr val="lt1"/>
                </a:solidFill>
              </a:defRPr>
            </a:lvl9pPr>
          </a:lstStyle>
          <a:p/>
        </p:txBody>
      </p:sp>
      <p:sp>
        <p:nvSpPr>
          <p:cNvPr id="2437" name="Google Shape;2437;p109"/>
          <p:cNvSpPr txBox="1"/>
          <p:nvPr>
            <p:ph idx="1" type="subTitle"/>
          </p:nvPr>
        </p:nvSpPr>
        <p:spPr>
          <a:xfrm>
            <a:off x="1429900" y="2400300"/>
            <a:ext cx="2960400" cy="523800"/>
          </a:xfrm>
          <a:prstGeom prst="rect">
            <a:avLst/>
          </a:prstGeom>
        </p:spPr>
        <p:txBody>
          <a:bodyPr anchorCtr="0" anchor="t" bIns="91425" lIns="91425" spcFirstLastPara="1" rIns="72000" wrap="square" tIns="91425">
            <a:noAutofit/>
          </a:bodyPr>
          <a:lstStyle>
            <a:lvl1pPr lvl="0" algn="r">
              <a:lnSpc>
                <a:spcPct val="100000"/>
              </a:lnSpc>
              <a:spcBef>
                <a:spcPts val="0"/>
              </a:spcBef>
              <a:spcAft>
                <a:spcPts val="0"/>
              </a:spcAft>
              <a:buNone/>
              <a:defRPr sz="1600">
                <a:solidFill>
                  <a:schemeClr val="dk1"/>
                </a:solidFill>
              </a:defRPr>
            </a:lvl1pPr>
            <a:lvl2pPr lvl="1" algn="r">
              <a:lnSpc>
                <a:spcPct val="100000"/>
              </a:lnSpc>
              <a:spcBef>
                <a:spcPts val="1600"/>
              </a:spcBef>
              <a:spcAft>
                <a:spcPts val="0"/>
              </a:spcAft>
              <a:buNone/>
              <a:defRPr sz="1600">
                <a:solidFill>
                  <a:schemeClr val="dk1"/>
                </a:solidFill>
              </a:defRPr>
            </a:lvl2pPr>
            <a:lvl3pPr lvl="2" algn="r">
              <a:lnSpc>
                <a:spcPct val="100000"/>
              </a:lnSpc>
              <a:spcBef>
                <a:spcPts val="1600"/>
              </a:spcBef>
              <a:spcAft>
                <a:spcPts val="0"/>
              </a:spcAft>
              <a:buNone/>
              <a:defRPr sz="1600">
                <a:solidFill>
                  <a:schemeClr val="dk1"/>
                </a:solidFill>
              </a:defRPr>
            </a:lvl3pPr>
            <a:lvl4pPr lvl="3" algn="r">
              <a:lnSpc>
                <a:spcPct val="100000"/>
              </a:lnSpc>
              <a:spcBef>
                <a:spcPts val="1600"/>
              </a:spcBef>
              <a:spcAft>
                <a:spcPts val="0"/>
              </a:spcAft>
              <a:buNone/>
              <a:defRPr sz="1600">
                <a:solidFill>
                  <a:schemeClr val="dk1"/>
                </a:solidFill>
              </a:defRPr>
            </a:lvl4pPr>
            <a:lvl5pPr lvl="4" algn="r">
              <a:lnSpc>
                <a:spcPct val="100000"/>
              </a:lnSpc>
              <a:spcBef>
                <a:spcPts val="1600"/>
              </a:spcBef>
              <a:spcAft>
                <a:spcPts val="0"/>
              </a:spcAft>
              <a:buNone/>
              <a:defRPr sz="1600">
                <a:solidFill>
                  <a:schemeClr val="dk1"/>
                </a:solidFill>
              </a:defRPr>
            </a:lvl5pPr>
            <a:lvl6pPr lvl="5" algn="r">
              <a:lnSpc>
                <a:spcPct val="100000"/>
              </a:lnSpc>
              <a:spcBef>
                <a:spcPts val="1600"/>
              </a:spcBef>
              <a:spcAft>
                <a:spcPts val="0"/>
              </a:spcAft>
              <a:buNone/>
              <a:defRPr sz="1600">
                <a:solidFill>
                  <a:schemeClr val="dk1"/>
                </a:solidFill>
              </a:defRPr>
            </a:lvl6pPr>
            <a:lvl7pPr lvl="6" algn="r">
              <a:lnSpc>
                <a:spcPct val="100000"/>
              </a:lnSpc>
              <a:spcBef>
                <a:spcPts val="1600"/>
              </a:spcBef>
              <a:spcAft>
                <a:spcPts val="0"/>
              </a:spcAft>
              <a:buNone/>
              <a:defRPr sz="1600">
                <a:solidFill>
                  <a:schemeClr val="dk1"/>
                </a:solidFill>
              </a:defRPr>
            </a:lvl7pPr>
            <a:lvl8pPr lvl="7" algn="r">
              <a:lnSpc>
                <a:spcPct val="100000"/>
              </a:lnSpc>
              <a:spcBef>
                <a:spcPts val="1600"/>
              </a:spcBef>
              <a:spcAft>
                <a:spcPts val="0"/>
              </a:spcAft>
              <a:buNone/>
              <a:defRPr sz="1600">
                <a:solidFill>
                  <a:schemeClr val="dk1"/>
                </a:solidFill>
              </a:defRPr>
            </a:lvl8pPr>
            <a:lvl9pPr lvl="8" algn="r">
              <a:lnSpc>
                <a:spcPct val="100000"/>
              </a:lnSpc>
              <a:spcBef>
                <a:spcPts val="1600"/>
              </a:spcBef>
              <a:spcAft>
                <a:spcPts val="1600"/>
              </a:spcAft>
              <a:buNone/>
              <a:defRPr sz="1600">
                <a:solidFill>
                  <a:schemeClr val="dk1"/>
                </a:solidFill>
              </a:defRPr>
            </a:lvl9pPr>
          </a:lstStyle>
          <a:p/>
        </p:txBody>
      </p:sp>
      <p:grpSp>
        <p:nvGrpSpPr>
          <p:cNvPr id="2438" name="Google Shape;2438;p109"/>
          <p:cNvGrpSpPr/>
          <p:nvPr/>
        </p:nvGrpSpPr>
        <p:grpSpPr>
          <a:xfrm flipH="1" rot="5400000">
            <a:off x="-1974381" y="3638534"/>
            <a:ext cx="4313925" cy="3465375"/>
            <a:chOff x="1645525" y="677625"/>
            <a:chExt cx="4313925" cy="3465375"/>
          </a:xfrm>
        </p:grpSpPr>
        <p:sp>
          <p:nvSpPr>
            <p:cNvPr id="2439" name="Google Shape;2439;p10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10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10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10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10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10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10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10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7" name="Google Shape;2447;p109"/>
          <p:cNvGrpSpPr/>
          <p:nvPr/>
        </p:nvGrpSpPr>
        <p:grpSpPr>
          <a:xfrm flipH="1" rot="10800000">
            <a:off x="8003119" y="-1267916"/>
            <a:ext cx="4313925" cy="3465375"/>
            <a:chOff x="1645525" y="677625"/>
            <a:chExt cx="4313925" cy="3465375"/>
          </a:xfrm>
        </p:grpSpPr>
        <p:sp>
          <p:nvSpPr>
            <p:cNvPr id="2448" name="Google Shape;2448;p10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10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10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10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10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10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10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10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MAIN_POINT_1_1_1">
    <p:bg>
      <p:bgPr>
        <a:solidFill>
          <a:schemeClr val="dk2"/>
        </a:solidFill>
      </p:bgPr>
    </p:bg>
    <p:spTree>
      <p:nvGrpSpPr>
        <p:cNvPr id="2456" name="Shape 2456"/>
        <p:cNvGrpSpPr/>
        <p:nvPr/>
      </p:nvGrpSpPr>
      <p:grpSpPr>
        <a:xfrm>
          <a:off x="0" y="0"/>
          <a:ext cx="0" cy="0"/>
          <a:chOff x="0" y="0"/>
          <a:chExt cx="0" cy="0"/>
        </a:xfrm>
      </p:grpSpPr>
      <p:sp>
        <p:nvSpPr>
          <p:cNvPr id="2457" name="Google Shape;2457;p110"/>
          <p:cNvSpPr txBox="1"/>
          <p:nvPr>
            <p:ph type="title"/>
          </p:nvPr>
        </p:nvSpPr>
        <p:spPr>
          <a:xfrm>
            <a:off x="5560175" y="1875650"/>
            <a:ext cx="2867100" cy="457200"/>
          </a:xfrm>
          <a:prstGeom prst="rect">
            <a:avLst/>
          </a:prstGeom>
          <a:noFill/>
          <a:ln>
            <a:noFill/>
          </a:ln>
        </p:spPr>
        <p:txBody>
          <a:bodyPr anchorCtr="0" anchor="b" bIns="0" lIns="91425" spcFirstLastPara="1" rIns="0" wrap="square" tIns="0">
            <a:noAutofit/>
          </a:bodyPr>
          <a:lstStyle>
            <a:lvl1pPr lvl="0">
              <a:spcBef>
                <a:spcPts val="0"/>
              </a:spcBef>
              <a:spcAft>
                <a:spcPts val="0"/>
              </a:spcAft>
              <a:buSzPts val="2200"/>
              <a:buNone/>
              <a:defRPr i="0" sz="2400">
                <a:solidFill>
                  <a:schemeClr val="dk1"/>
                </a:solidFill>
              </a:defRPr>
            </a:lvl1pPr>
            <a:lvl2pPr lvl="1">
              <a:spcBef>
                <a:spcPts val="0"/>
              </a:spcBef>
              <a:spcAft>
                <a:spcPts val="0"/>
              </a:spcAft>
              <a:buSzPts val="2500"/>
              <a:buNone/>
              <a:defRPr sz="2500"/>
            </a:lvl2pPr>
            <a:lvl3pPr lvl="2">
              <a:spcBef>
                <a:spcPts val="0"/>
              </a:spcBef>
              <a:spcAft>
                <a:spcPts val="0"/>
              </a:spcAft>
              <a:buSzPts val="2500"/>
              <a:buNone/>
              <a:defRPr sz="2500"/>
            </a:lvl3pPr>
            <a:lvl4pPr lvl="3">
              <a:spcBef>
                <a:spcPts val="0"/>
              </a:spcBef>
              <a:spcAft>
                <a:spcPts val="0"/>
              </a:spcAft>
              <a:buSzPts val="2500"/>
              <a:buNone/>
              <a:defRPr sz="2500"/>
            </a:lvl4pPr>
            <a:lvl5pPr lvl="4">
              <a:spcBef>
                <a:spcPts val="0"/>
              </a:spcBef>
              <a:spcAft>
                <a:spcPts val="0"/>
              </a:spcAft>
              <a:buSzPts val="2500"/>
              <a:buNone/>
              <a:defRPr sz="2500"/>
            </a:lvl5pPr>
            <a:lvl6pPr lvl="5">
              <a:spcBef>
                <a:spcPts val="0"/>
              </a:spcBef>
              <a:spcAft>
                <a:spcPts val="0"/>
              </a:spcAft>
              <a:buSzPts val="2500"/>
              <a:buNone/>
              <a:defRPr sz="2500"/>
            </a:lvl6pPr>
            <a:lvl7pPr lvl="6">
              <a:spcBef>
                <a:spcPts val="0"/>
              </a:spcBef>
              <a:spcAft>
                <a:spcPts val="0"/>
              </a:spcAft>
              <a:buSzPts val="2500"/>
              <a:buNone/>
              <a:defRPr sz="2500"/>
            </a:lvl7pPr>
            <a:lvl8pPr lvl="7">
              <a:spcBef>
                <a:spcPts val="0"/>
              </a:spcBef>
              <a:spcAft>
                <a:spcPts val="0"/>
              </a:spcAft>
              <a:buSzPts val="2500"/>
              <a:buNone/>
              <a:defRPr sz="2500"/>
            </a:lvl8pPr>
            <a:lvl9pPr lvl="8">
              <a:spcBef>
                <a:spcPts val="0"/>
              </a:spcBef>
              <a:spcAft>
                <a:spcPts val="0"/>
              </a:spcAft>
              <a:buSzPts val="2500"/>
              <a:buNone/>
              <a:defRPr sz="2500"/>
            </a:lvl9pPr>
          </a:lstStyle>
          <a:p/>
        </p:txBody>
      </p:sp>
      <p:sp>
        <p:nvSpPr>
          <p:cNvPr id="2458" name="Google Shape;2458;p110"/>
          <p:cNvSpPr txBox="1"/>
          <p:nvPr>
            <p:ph idx="1" type="subTitle"/>
          </p:nvPr>
        </p:nvSpPr>
        <p:spPr>
          <a:xfrm>
            <a:off x="5560175" y="2281725"/>
            <a:ext cx="2962800" cy="890100"/>
          </a:xfrm>
          <a:prstGeom prst="rect">
            <a:avLst/>
          </a:prstGeom>
        </p:spPr>
        <p:txBody>
          <a:bodyPr anchorCtr="0" anchor="ctr" bIns="91425" lIns="91425" spcFirstLastPara="1" rIns="0" wrap="square" tIns="91425">
            <a:noAutofit/>
          </a:bodyPr>
          <a:lstStyle>
            <a:lvl1pPr lvl="0">
              <a:spcBef>
                <a:spcPts val="0"/>
              </a:spcBef>
              <a:spcAft>
                <a:spcPts val="0"/>
              </a:spcAft>
              <a:buNone/>
              <a:defRPr>
                <a:solidFill>
                  <a:schemeClr val="dk1"/>
                </a:solidFill>
              </a:defRPr>
            </a:lvl1pPr>
            <a:lvl2pPr lvl="1">
              <a:spcBef>
                <a:spcPts val="1600"/>
              </a:spcBef>
              <a:spcAft>
                <a:spcPts val="0"/>
              </a:spcAft>
              <a:buNone/>
              <a:defRPr>
                <a:solidFill>
                  <a:schemeClr val="dk1"/>
                </a:solidFill>
              </a:defRPr>
            </a:lvl2pPr>
            <a:lvl3pPr lvl="2">
              <a:spcBef>
                <a:spcPts val="1600"/>
              </a:spcBef>
              <a:spcAft>
                <a:spcPts val="0"/>
              </a:spcAft>
              <a:buNone/>
              <a:defRPr>
                <a:solidFill>
                  <a:schemeClr val="dk1"/>
                </a:solidFill>
              </a:defRPr>
            </a:lvl3pPr>
            <a:lvl4pPr lvl="3">
              <a:spcBef>
                <a:spcPts val="1600"/>
              </a:spcBef>
              <a:spcAft>
                <a:spcPts val="0"/>
              </a:spcAft>
              <a:buNone/>
              <a:defRPr>
                <a:solidFill>
                  <a:schemeClr val="dk1"/>
                </a:solidFill>
              </a:defRPr>
            </a:lvl4pPr>
            <a:lvl5pPr lvl="4">
              <a:spcBef>
                <a:spcPts val="1600"/>
              </a:spcBef>
              <a:spcAft>
                <a:spcPts val="0"/>
              </a:spcAft>
              <a:buNone/>
              <a:defRPr>
                <a:solidFill>
                  <a:schemeClr val="dk1"/>
                </a:solidFill>
              </a:defRPr>
            </a:lvl5pPr>
            <a:lvl6pPr lvl="5">
              <a:spcBef>
                <a:spcPts val="1600"/>
              </a:spcBef>
              <a:spcAft>
                <a:spcPts val="0"/>
              </a:spcAft>
              <a:buNone/>
              <a:defRPr>
                <a:solidFill>
                  <a:schemeClr val="dk1"/>
                </a:solidFill>
              </a:defRPr>
            </a:lvl6pPr>
            <a:lvl7pPr lvl="6">
              <a:spcBef>
                <a:spcPts val="1600"/>
              </a:spcBef>
              <a:spcAft>
                <a:spcPts val="0"/>
              </a:spcAft>
              <a:buNone/>
              <a:defRPr>
                <a:solidFill>
                  <a:schemeClr val="dk1"/>
                </a:solidFill>
              </a:defRPr>
            </a:lvl7pPr>
            <a:lvl8pPr lvl="7">
              <a:spcBef>
                <a:spcPts val="1600"/>
              </a:spcBef>
              <a:spcAft>
                <a:spcPts val="0"/>
              </a:spcAft>
              <a:buNone/>
              <a:defRPr>
                <a:solidFill>
                  <a:schemeClr val="dk1"/>
                </a:solidFill>
              </a:defRPr>
            </a:lvl8pPr>
            <a:lvl9pPr lvl="8">
              <a:spcBef>
                <a:spcPts val="1600"/>
              </a:spcBef>
              <a:spcAft>
                <a:spcPts val="1600"/>
              </a:spcAft>
              <a:buNone/>
              <a:defRPr>
                <a:solidFill>
                  <a:schemeClr val="dk1"/>
                </a:solidFill>
              </a:defRPr>
            </a:lvl9pPr>
          </a:lstStyle>
          <a:p/>
        </p:txBody>
      </p:sp>
      <p:grpSp>
        <p:nvGrpSpPr>
          <p:cNvPr id="2459" name="Google Shape;2459;p110"/>
          <p:cNvGrpSpPr/>
          <p:nvPr/>
        </p:nvGrpSpPr>
        <p:grpSpPr>
          <a:xfrm flipH="1" rot="-5400000">
            <a:off x="6598594" y="-1758041"/>
            <a:ext cx="4313925" cy="3465375"/>
            <a:chOff x="1645525" y="677625"/>
            <a:chExt cx="4313925" cy="3465375"/>
          </a:xfrm>
        </p:grpSpPr>
        <p:sp>
          <p:nvSpPr>
            <p:cNvPr id="2460" name="Google Shape;2460;p11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11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11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11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11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11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11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11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8" name="Google Shape;2468;p110"/>
          <p:cNvGrpSpPr/>
          <p:nvPr/>
        </p:nvGrpSpPr>
        <p:grpSpPr>
          <a:xfrm flipH="1">
            <a:off x="-3378906" y="3148409"/>
            <a:ext cx="4313925" cy="3465375"/>
            <a:chOff x="1645525" y="677625"/>
            <a:chExt cx="4313925" cy="3465375"/>
          </a:xfrm>
        </p:grpSpPr>
        <p:sp>
          <p:nvSpPr>
            <p:cNvPr id="2469" name="Google Shape;2469;p11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11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11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11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11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11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11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11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MAIN_POINT_1_1_1_1">
    <p:bg>
      <p:bgPr>
        <a:solidFill>
          <a:schemeClr val="lt2"/>
        </a:solidFill>
      </p:bgPr>
    </p:bg>
    <p:spTree>
      <p:nvGrpSpPr>
        <p:cNvPr id="2477" name="Shape 2477"/>
        <p:cNvGrpSpPr/>
        <p:nvPr/>
      </p:nvGrpSpPr>
      <p:grpSpPr>
        <a:xfrm>
          <a:off x="0" y="0"/>
          <a:ext cx="0" cy="0"/>
          <a:chOff x="0" y="0"/>
          <a:chExt cx="0" cy="0"/>
        </a:xfrm>
      </p:grpSpPr>
      <p:sp>
        <p:nvSpPr>
          <p:cNvPr id="2478" name="Google Shape;2478;p111"/>
          <p:cNvSpPr txBox="1"/>
          <p:nvPr>
            <p:ph type="title"/>
          </p:nvPr>
        </p:nvSpPr>
        <p:spPr>
          <a:xfrm>
            <a:off x="2421900" y="1705050"/>
            <a:ext cx="4300200" cy="1214100"/>
          </a:xfrm>
          <a:prstGeom prst="rect">
            <a:avLst/>
          </a:prstGeom>
          <a:noFill/>
          <a:ln>
            <a:noFill/>
          </a:ln>
        </p:spPr>
        <p:txBody>
          <a:bodyPr anchorCtr="0" anchor="b" bIns="0" lIns="91425" spcFirstLastPara="1" rIns="0" wrap="square" tIns="0">
            <a:noAutofit/>
          </a:bodyPr>
          <a:lstStyle>
            <a:lvl1pPr lvl="0" algn="ctr">
              <a:spcBef>
                <a:spcPts val="0"/>
              </a:spcBef>
              <a:spcAft>
                <a:spcPts val="0"/>
              </a:spcAft>
              <a:buSzPts val="2200"/>
              <a:buNone/>
              <a:defRPr i="0" sz="9600">
                <a:solidFill>
                  <a:schemeClr val="lt1"/>
                </a:solidFill>
              </a:defRPr>
            </a:lvl1pPr>
            <a:lvl2pPr lvl="1">
              <a:spcBef>
                <a:spcPts val="0"/>
              </a:spcBef>
              <a:spcAft>
                <a:spcPts val="0"/>
              </a:spcAft>
              <a:buSzPts val="2500"/>
              <a:buNone/>
              <a:defRPr sz="2500"/>
            </a:lvl2pPr>
            <a:lvl3pPr lvl="2">
              <a:spcBef>
                <a:spcPts val="0"/>
              </a:spcBef>
              <a:spcAft>
                <a:spcPts val="0"/>
              </a:spcAft>
              <a:buSzPts val="2500"/>
              <a:buNone/>
              <a:defRPr sz="2500"/>
            </a:lvl3pPr>
            <a:lvl4pPr lvl="3">
              <a:spcBef>
                <a:spcPts val="0"/>
              </a:spcBef>
              <a:spcAft>
                <a:spcPts val="0"/>
              </a:spcAft>
              <a:buSzPts val="2500"/>
              <a:buNone/>
              <a:defRPr sz="2500"/>
            </a:lvl4pPr>
            <a:lvl5pPr lvl="4">
              <a:spcBef>
                <a:spcPts val="0"/>
              </a:spcBef>
              <a:spcAft>
                <a:spcPts val="0"/>
              </a:spcAft>
              <a:buSzPts val="2500"/>
              <a:buNone/>
              <a:defRPr sz="2500"/>
            </a:lvl5pPr>
            <a:lvl6pPr lvl="5">
              <a:spcBef>
                <a:spcPts val="0"/>
              </a:spcBef>
              <a:spcAft>
                <a:spcPts val="0"/>
              </a:spcAft>
              <a:buSzPts val="2500"/>
              <a:buNone/>
              <a:defRPr sz="2500"/>
            </a:lvl6pPr>
            <a:lvl7pPr lvl="6">
              <a:spcBef>
                <a:spcPts val="0"/>
              </a:spcBef>
              <a:spcAft>
                <a:spcPts val="0"/>
              </a:spcAft>
              <a:buSzPts val="2500"/>
              <a:buNone/>
              <a:defRPr sz="2500"/>
            </a:lvl7pPr>
            <a:lvl8pPr lvl="7">
              <a:spcBef>
                <a:spcPts val="0"/>
              </a:spcBef>
              <a:spcAft>
                <a:spcPts val="0"/>
              </a:spcAft>
              <a:buSzPts val="2500"/>
              <a:buNone/>
              <a:defRPr sz="2500"/>
            </a:lvl8pPr>
            <a:lvl9pPr lvl="8">
              <a:spcBef>
                <a:spcPts val="0"/>
              </a:spcBef>
              <a:spcAft>
                <a:spcPts val="0"/>
              </a:spcAft>
              <a:buSzPts val="2500"/>
              <a:buNone/>
              <a:defRPr sz="2500"/>
            </a:lvl9pPr>
          </a:lstStyle>
          <a:p/>
        </p:txBody>
      </p:sp>
      <p:sp>
        <p:nvSpPr>
          <p:cNvPr id="2479" name="Google Shape;2479;p111"/>
          <p:cNvSpPr txBox="1"/>
          <p:nvPr>
            <p:ph idx="1" type="subTitle"/>
          </p:nvPr>
        </p:nvSpPr>
        <p:spPr>
          <a:xfrm>
            <a:off x="2421900" y="2867850"/>
            <a:ext cx="4300200" cy="570600"/>
          </a:xfrm>
          <a:prstGeom prst="rect">
            <a:avLst/>
          </a:prstGeom>
        </p:spPr>
        <p:txBody>
          <a:bodyPr anchorCtr="0" anchor="t" bIns="91425" lIns="91425" spcFirstLastPara="1" rIns="0" wrap="square" tIns="91425">
            <a:noAutofit/>
          </a:bodyPr>
          <a:lstStyle>
            <a:lvl1pPr lvl="0" algn="ctr">
              <a:spcBef>
                <a:spcPts val="0"/>
              </a:spcBef>
              <a:spcAft>
                <a:spcPts val="0"/>
              </a:spcAft>
              <a:buNone/>
              <a:defRPr sz="1600">
                <a:solidFill>
                  <a:schemeClr val="dk1"/>
                </a:solidFill>
              </a:defRPr>
            </a:lvl1pPr>
            <a:lvl2pPr lvl="1" algn="ctr">
              <a:spcBef>
                <a:spcPts val="1600"/>
              </a:spcBef>
              <a:spcAft>
                <a:spcPts val="0"/>
              </a:spcAft>
              <a:buNone/>
              <a:defRPr sz="1600">
                <a:solidFill>
                  <a:schemeClr val="dk1"/>
                </a:solidFill>
              </a:defRPr>
            </a:lvl2pPr>
            <a:lvl3pPr lvl="2" algn="ctr">
              <a:spcBef>
                <a:spcPts val="1600"/>
              </a:spcBef>
              <a:spcAft>
                <a:spcPts val="0"/>
              </a:spcAft>
              <a:buNone/>
              <a:defRPr sz="1600">
                <a:solidFill>
                  <a:schemeClr val="dk1"/>
                </a:solidFill>
              </a:defRPr>
            </a:lvl3pPr>
            <a:lvl4pPr lvl="3" algn="ctr">
              <a:spcBef>
                <a:spcPts val="1600"/>
              </a:spcBef>
              <a:spcAft>
                <a:spcPts val="0"/>
              </a:spcAft>
              <a:buNone/>
              <a:defRPr sz="1600">
                <a:solidFill>
                  <a:schemeClr val="dk1"/>
                </a:solidFill>
              </a:defRPr>
            </a:lvl4pPr>
            <a:lvl5pPr lvl="4" algn="ctr">
              <a:spcBef>
                <a:spcPts val="1600"/>
              </a:spcBef>
              <a:spcAft>
                <a:spcPts val="0"/>
              </a:spcAft>
              <a:buNone/>
              <a:defRPr sz="1600">
                <a:solidFill>
                  <a:schemeClr val="dk1"/>
                </a:solidFill>
              </a:defRPr>
            </a:lvl5pPr>
            <a:lvl6pPr lvl="5" algn="ctr">
              <a:spcBef>
                <a:spcPts val="1600"/>
              </a:spcBef>
              <a:spcAft>
                <a:spcPts val="0"/>
              </a:spcAft>
              <a:buNone/>
              <a:defRPr sz="1600">
                <a:solidFill>
                  <a:schemeClr val="dk1"/>
                </a:solidFill>
              </a:defRPr>
            </a:lvl6pPr>
            <a:lvl7pPr lvl="6" algn="ctr">
              <a:spcBef>
                <a:spcPts val="1600"/>
              </a:spcBef>
              <a:spcAft>
                <a:spcPts val="0"/>
              </a:spcAft>
              <a:buNone/>
              <a:defRPr sz="1600">
                <a:solidFill>
                  <a:schemeClr val="dk1"/>
                </a:solidFill>
              </a:defRPr>
            </a:lvl7pPr>
            <a:lvl8pPr lvl="7" algn="ctr">
              <a:spcBef>
                <a:spcPts val="1600"/>
              </a:spcBef>
              <a:spcAft>
                <a:spcPts val="0"/>
              </a:spcAft>
              <a:buNone/>
              <a:defRPr sz="1600">
                <a:solidFill>
                  <a:schemeClr val="dk1"/>
                </a:solidFill>
              </a:defRPr>
            </a:lvl8pPr>
            <a:lvl9pPr lvl="8" algn="ctr">
              <a:spcBef>
                <a:spcPts val="1600"/>
              </a:spcBef>
              <a:spcAft>
                <a:spcPts val="1600"/>
              </a:spcAft>
              <a:buNone/>
              <a:defRPr sz="1600">
                <a:solidFill>
                  <a:schemeClr val="dk1"/>
                </a:solidFill>
              </a:defRPr>
            </a:lvl9pPr>
          </a:lstStyle>
          <a:p/>
        </p:txBody>
      </p:sp>
      <p:grpSp>
        <p:nvGrpSpPr>
          <p:cNvPr id="2480" name="Google Shape;2480;p111"/>
          <p:cNvGrpSpPr/>
          <p:nvPr/>
        </p:nvGrpSpPr>
        <p:grpSpPr>
          <a:xfrm flipH="1" rot="-5400000">
            <a:off x="5716269" y="-1425166"/>
            <a:ext cx="4313925" cy="3465375"/>
            <a:chOff x="1645525" y="677625"/>
            <a:chExt cx="4313925" cy="3465375"/>
          </a:xfrm>
        </p:grpSpPr>
        <p:sp>
          <p:nvSpPr>
            <p:cNvPr id="2481" name="Google Shape;2481;p11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11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11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11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11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11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11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11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9" name="Google Shape;2489;p111"/>
          <p:cNvGrpSpPr/>
          <p:nvPr/>
        </p:nvGrpSpPr>
        <p:grpSpPr>
          <a:xfrm flipH="1">
            <a:off x="-2191781" y="2691209"/>
            <a:ext cx="4313925" cy="3465375"/>
            <a:chOff x="1645525" y="677625"/>
            <a:chExt cx="4313925" cy="3465375"/>
          </a:xfrm>
        </p:grpSpPr>
        <p:sp>
          <p:nvSpPr>
            <p:cNvPr id="2490" name="Google Shape;2490;p11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11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11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11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11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11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11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11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06" name="Shape 206"/>
        <p:cNvGrpSpPr/>
        <p:nvPr/>
      </p:nvGrpSpPr>
      <p:grpSpPr>
        <a:xfrm>
          <a:off x="0" y="0"/>
          <a:ext cx="0" cy="0"/>
          <a:chOff x="0" y="0"/>
          <a:chExt cx="0" cy="0"/>
        </a:xfrm>
      </p:grpSpPr>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8_3">
    <p:bg>
      <p:bgPr>
        <a:solidFill>
          <a:schemeClr val="lt1"/>
        </a:solidFill>
      </p:bgPr>
    </p:bg>
    <p:spTree>
      <p:nvGrpSpPr>
        <p:cNvPr id="2498" name="Shape 2498"/>
        <p:cNvGrpSpPr/>
        <p:nvPr/>
      </p:nvGrpSpPr>
      <p:grpSpPr>
        <a:xfrm>
          <a:off x="0" y="0"/>
          <a:ext cx="0" cy="0"/>
          <a:chOff x="0" y="0"/>
          <a:chExt cx="0" cy="0"/>
        </a:xfrm>
      </p:grpSpPr>
      <p:sp>
        <p:nvSpPr>
          <p:cNvPr id="2499" name="Google Shape;2499;p112"/>
          <p:cNvSpPr txBox="1"/>
          <p:nvPr>
            <p:ph type="ctrTitle"/>
          </p:nvPr>
        </p:nvSpPr>
        <p:spPr>
          <a:xfrm>
            <a:off x="3767150" y="1312775"/>
            <a:ext cx="4276500" cy="513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400"/>
              <a:buNone/>
              <a:defRPr sz="2400">
                <a:solidFill>
                  <a:schemeClr val="lt2"/>
                </a:solidFill>
              </a:defRPr>
            </a:lvl1pPr>
            <a:lvl2pPr lvl="1">
              <a:spcBef>
                <a:spcPts val="0"/>
              </a:spcBef>
              <a:spcAft>
                <a:spcPts val="0"/>
              </a:spcAft>
              <a:buClr>
                <a:schemeClr val="lt2"/>
              </a:buClr>
              <a:buSzPts val="2400"/>
              <a:buNone/>
              <a:defRPr sz="2400">
                <a:solidFill>
                  <a:schemeClr val="lt2"/>
                </a:solidFill>
              </a:defRPr>
            </a:lvl2pPr>
            <a:lvl3pPr lvl="2">
              <a:spcBef>
                <a:spcPts val="0"/>
              </a:spcBef>
              <a:spcAft>
                <a:spcPts val="0"/>
              </a:spcAft>
              <a:buClr>
                <a:schemeClr val="lt2"/>
              </a:buClr>
              <a:buSzPts val="2400"/>
              <a:buNone/>
              <a:defRPr sz="2400">
                <a:solidFill>
                  <a:schemeClr val="lt2"/>
                </a:solidFill>
              </a:defRPr>
            </a:lvl3pPr>
            <a:lvl4pPr lvl="3">
              <a:spcBef>
                <a:spcPts val="0"/>
              </a:spcBef>
              <a:spcAft>
                <a:spcPts val="0"/>
              </a:spcAft>
              <a:buClr>
                <a:schemeClr val="lt2"/>
              </a:buClr>
              <a:buSzPts val="2400"/>
              <a:buNone/>
              <a:defRPr sz="2400">
                <a:solidFill>
                  <a:schemeClr val="lt2"/>
                </a:solidFill>
              </a:defRPr>
            </a:lvl4pPr>
            <a:lvl5pPr lvl="4">
              <a:spcBef>
                <a:spcPts val="0"/>
              </a:spcBef>
              <a:spcAft>
                <a:spcPts val="0"/>
              </a:spcAft>
              <a:buClr>
                <a:schemeClr val="lt2"/>
              </a:buClr>
              <a:buSzPts val="2400"/>
              <a:buNone/>
              <a:defRPr sz="2400">
                <a:solidFill>
                  <a:schemeClr val="lt2"/>
                </a:solidFill>
              </a:defRPr>
            </a:lvl5pPr>
            <a:lvl6pPr lvl="5">
              <a:spcBef>
                <a:spcPts val="0"/>
              </a:spcBef>
              <a:spcAft>
                <a:spcPts val="0"/>
              </a:spcAft>
              <a:buClr>
                <a:schemeClr val="lt2"/>
              </a:buClr>
              <a:buSzPts val="2400"/>
              <a:buNone/>
              <a:defRPr sz="2400">
                <a:solidFill>
                  <a:schemeClr val="lt2"/>
                </a:solidFill>
              </a:defRPr>
            </a:lvl6pPr>
            <a:lvl7pPr lvl="6">
              <a:spcBef>
                <a:spcPts val="0"/>
              </a:spcBef>
              <a:spcAft>
                <a:spcPts val="0"/>
              </a:spcAft>
              <a:buClr>
                <a:schemeClr val="lt2"/>
              </a:buClr>
              <a:buSzPts val="2400"/>
              <a:buNone/>
              <a:defRPr sz="2400">
                <a:solidFill>
                  <a:schemeClr val="lt2"/>
                </a:solidFill>
              </a:defRPr>
            </a:lvl7pPr>
            <a:lvl8pPr lvl="7">
              <a:spcBef>
                <a:spcPts val="0"/>
              </a:spcBef>
              <a:spcAft>
                <a:spcPts val="0"/>
              </a:spcAft>
              <a:buClr>
                <a:schemeClr val="lt2"/>
              </a:buClr>
              <a:buSzPts val="2400"/>
              <a:buNone/>
              <a:defRPr sz="2400">
                <a:solidFill>
                  <a:schemeClr val="lt2"/>
                </a:solidFill>
              </a:defRPr>
            </a:lvl8pPr>
            <a:lvl9pPr lvl="8">
              <a:spcBef>
                <a:spcPts val="0"/>
              </a:spcBef>
              <a:spcAft>
                <a:spcPts val="0"/>
              </a:spcAft>
              <a:buClr>
                <a:schemeClr val="lt2"/>
              </a:buClr>
              <a:buSzPts val="2400"/>
              <a:buNone/>
              <a:defRPr sz="2400">
                <a:solidFill>
                  <a:schemeClr val="lt2"/>
                </a:solidFill>
              </a:defRPr>
            </a:lvl9pPr>
          </a:lstStyle>
          <a:p/>
        </p:txBody>
      </p:sp>
      <p:grpSp>
        <p:nvGrpSpPr>
          <p:cNvPr id="2500" name="Google Shape;2500;p112"/>
          <p:cNvGrpSpPr/>
          <p:nvPr/>
        </p:nvGrpSpPr>
        <p:grpSpPr>
          <a:xfrm flipH="1" rot="7177401">
            <a:off x="-2825536" y="2948753"/>
            <a:ext cx="4313957" cy="3465401"/>
            <a:chOff x="1645525" y="677625"/>
            <a:chExt cx="4313925" cy="3465375"/>
          </a:xfrm>
        </p:grpSpPr>
        <p:sp>
          <p:nvSpPr>
            <p:cNvPr id="2501" name="Google Shape;2501;p11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11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11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11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11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11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11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11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9" name="Google Shape;2509;p112"/>
          <p:cNvGrpSpPr/>
          <p:nvPr/>
        </p:nvGrpSpPr>
        <p:grpSpPr>
          <a:xfrm flipH="1" rot="10329259">
            <a:off x="6650001" y="-1897103"/>
            <a:ext cx="4313754" cy="3465237"/>
            <a:chOff x="1645525" y="677625"/>
            <a:chExt cx="4313925" cy="3465375"/>
          </a:xfrm>
        </p:grpSpPr>
        <p:sp>
          <p:nvSpPr>
            <p:cNvPr id="2510" name="Google Shape;2510;p11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11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11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11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11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11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11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11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8" name="Google Shape;2518;p112"/>
          <p:cNvGrpSpPr/>
          <p:nvPr/>
        </p:nvGrpSpPr>
        <p:grpSpPr>
          <a:xfrm flipH="1" rot="-7440092">
            <a:off x="-484789" y="-2943647"/>
            <a:ext cx="4313808" cy="3465281"/>
            <a:chOff x="1645525" y="677625"/>
            <a:chExt cx="4313925" cy="3465375"/>
          </a:xfrm>
        </p:grpSpPr>
        <p:sp>
          <p:nvSpPr>
            <p:cNvPr id="2519" name="Google Shape;2519;p11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11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11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11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11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11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11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11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7" name="Google Shape;2527;p112"/>
          <p:cNvGrpSpPr/>
          <p:nvPr/>
        </p:nvGrpSpPr>
        <p:grpSpPr>
          <a:xfrm flipH="1">
            <a:off x="7473558" y="3875173"/>
            <a:ext cx="4313925" cy="3465375"/>
            <a:chOff x="1645525" y="677625"/>
            <a:chExt cx="4313925" cy="3465375"/>
          </a:xfrm>
        </p:grpSpPr>
        <p:sp>
          <p:nvSpPr>
            <p:cNvPr id="2528" name="Google Shape;2528;p11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11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11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11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11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11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11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11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6" name="Google Shape;2536;p112"/>
          <p:cNvSpPr txBox="1"/>
          <p:nvPr>
            <p:ph idx="1" type="subTitle"/>
          </p:nvPr>
        </p:nvSpPr>
        <p:spPr>
          <a:xfrm>
            <a:off x="3767150" y="1944175"/>
            <a:ext cx="4276500" cy="1986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2"/>
              </a:buClr>
              <a:buSzPts val="1400"/>
              <a:buChar char="●"/>
              <a:defRPr>
                <a:solidFill>
                  <a:schemeClr val="lt2"/>
                </a:solidFill>
              </a:defRPr>
            </a:lvl1pPr>
            <a:lvl2pPr lvl="1">
              <a:spcBef>
                <a:spcPts val="1600"/>
              </a:spcBef>
              <a:spcAft>
                <a:spcPts val="0"/>
              </a:spcAft>
              <a:buClr>
                <a:schemeClr val="lt2"/>
              </a:buClr>
              <a:buSzPts val="1400"/>
              <a:buChar char="○"/>
              <a:defRPr>
                <a:solidFill>
                  <a:schemeClr val="lt2"/>
                </a:solidFill>
              </a:defRPr>
            </a:lvl2pPr>
            <a:lvl3pPr lvl="2">
              <a:spcBef>
                <a:spcPts val="1600"/>
              </a:spcBef>
              <a:spcAft>
                <a:spcPts val="0"/>
              </a:spcAft>
              <a:buClr>
                <a:schemeClr val="lt2"/>
              </a:buClr>
              <a:buSzPts val="1400"/>
              <a:buChar char="■"/>
              <a:defRPr>
                <a:solidFill>
                  <a:schemeClr val="lt2"/>
                </a:solidFill>
              </a:defRPr>
            </a:lvl3pPr>
            <a:lvl4pPr lvl="3">
              <a:spcBef>
                <a:spcPts val="1600"/>
              </a:spcBef>
              <a:spcAft>
                <a:spcPts val="0"/>
              </a:spcAft>
              <a:buClr>
                <a:schemeClr val="lt2"/>
              </a:buClr>
              <a:buSzPts val="1400"/>
              <a:buChar char="●"/>
              <a:defRPr>
                <a:solidFill>
                  <a:schemeClr val="lt2"/>
                </a:solidFill>
              </a:defRPr>
            </a:lvl4pPr>
            <a:lvl5pPr lvl="4">
              <a:spcBef>
                <a:spcPts val="1600"/>
              </a:spcBef>
              <a:spcAft>
                <a:spcPts val="0"/>
              </a:spcAft>
              <a:buClr>
                <a:schemeClr val="lt2"/>
              </a:buClr>
              <a:buSzPts val="1400"/>
              <a:buChar char="○"/>
              <a:defRPr>
                <a:solidFill>
                  <a:schemeClr val="lt2"/>
                </a:solidFill>
              </a:defRPr>
            </a:lvl5pPr>
            <a:lvl6pPr lvl="5">
              <a:spcBef>
                <a:spcPts val="1600"/>
              </a:spcBef>
              <a:spcAft>
                <a:spcPts val="0"/>
              </a:spcAft>
              <a:buClr>
                <a:schemeClr val="lt2"/>
              </a:buClr>
              <a:buSzPts val="1400"/>
              <a:buChar char="■"/>
              <a:defRPr>
                <a:solidFill>
                  <a:schemeClr val="lt2"/>
                </a:solidFill>
              </a:defRPr>
            </a:lvl6pPr>
            <a:lvl7pPr lvl="6">
              <a:spcBef>
                <a:spcPts val="1600"/>
              </a:spcBef>
              <a:spcAft>
                <a:spcPts val="0"/>
              </a:spcAft>
              <a:buClr>
                <a:schemeClr val="lt2"/>
              </a:buClr>
              <a:buSzPts val="1400"/>
              <a:buChar char="●"/>
              <a:defRPr>
                <a:solidFill>
                  <a:schemeClr val="lt2"/>
                </a:solidFill>
              </a:defRPr>
            </a:lvl7pPr>
            <a:lvl8pPr lvl="7">
              <a:spcBef>
                <a:spcPts val="1600"/>
              </a:spcBef>
              <a:spcAft>
                <a:spcPts val="0"/>
              </a:spcAft>
              <a:buClr>
                <a:schemeClr val="lt2"/>
              </a:buClr>
              <a:buSzPts val="1400"/>
              <a:buChar char="○"/>
              <a:defRPr>
                <a:solidFill>
                  <a:schemeClr val="lt2"/>
                </a:solidFill>
              </a:defRPr>
            </a:lvl8pPr>
            <a:lvl9pPr lvl="8">
              <a:spcBef>
                <a:spcPts val="1600"/>
              </a:spcBef>
              <a:spcAft>
                <a:spcPts val="1600"/>
              </a:spcAft>
              <a:buClr>
                <a:schemeClr val="lt2"/>
              </a:buClr>
              <a:buSzPts val="1400"/>
              <a:buChar char="■"/>
              <a:defRPr>
                <a:solidFill>
                  <a:schemeClr val="lt2"/>
                </a:solidFill>
              </a:defRPr>
            </a:lvl9pPr>
          </a:lstStyle>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8_3_1">
    <p:bg>
      <p:bgPr>
        <a:solidFill>
          <a:schemeClr val="lt1"/>
        </a:solidFill>
      </p:bgPr>
    </p:bg>
    <p:spTree>
      <p:nvGrpSpPr>
        <p:cNvPr id="2537" name="Shape 2537"/>
        <p:cNvGrpSpPr/>
        <p:nvPr/>
      </p:nvGrpSpPr>
      <p:grpSpPr>
        <a:xfrm>
          <a:off x="0" y="0"/>
          <a:ext cx="0" cy="0"/>
          <a:chOff x="0" y="0"/>
          <a:chExt cx="0" cy="0"/>
        </a:xfrm>
      </p:grpSpPr>
      <p:grpSp>
        <p:nvGrpSpPr>
          <p:cNvPr id="2538" name="Google Shape;2538;p113"/>
          <p:cNvGrpSpPr/>
          <p:nvPr/>
        </p:nvGrpSpPr>
        <p:grpSpPr>
          <a:xfrm flipH="1" rot="7177401">
            <a:off x="-2825536" y="2948753"/>
            <a:ext cx="4313957" cy="3465401"/>
            <a:chOff x="1645525" y="677625"/>
            <a:chExt cx="4313925" cy="3465375"/>
          </a:xfrm>
        </p:grpSpPr>
        <p:sp>
          <p:nvSpPr>
            <p:cNvPr id="2539" name="Google Shape;2539;p11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11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11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11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11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11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11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11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7" name="Google Shape;2547;p113"/>
          <p:cNvGrpSpPr/>
          <p:nvPr/>
        </p:nvGrpSpPr>
        <p:grpSpPr>
          <a:xfrm flipH="1" rot="10329259">
            <a:off x="6650001" y="-1897103"/>
            <a:ext cx="4313754" cy="3465237"/>
            <a:chOff x="1645525" y="677625"/>
            <a:chExt cx="4313925" cy="3465375"/>
          </a:xfrm>
        </p:grpSpPr>
        <p:sp>
          <p:nvSpPr>
            <p:cNvPr id="2548" name="Google Shape;2548;p11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11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11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11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11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11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11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11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6" name="Google Shape;2556;p113"/>
          <p:cNvGrpSpPr/>
          <p:nvPr/>
        </p:nvGrpSpPr>
        <p:grpSpPr>
          <a:xfrm flipH="1" rot="-7440092">
            <a:off x="-484789" y="-2943647"/>
            <a:ext cx="4313808" cy="3465281"/>
            <a:chOff x="1645525" y="677625"/>
            <a:chExt cx="4313925" cy="3465375"/>
          </a:xfrm>
        </p:grpSpPr>
        <p:sp>
          <p:nvSpPr>
            <p:cNvPr id="2557" name="Google Shape;2557;p11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11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11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11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11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11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11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11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5" name="Google Shape;2565;p113"/>
          <p:cNvGrpSpPr/>
          <p:nvPr/>
        </p:nvGrpSpPr>
        <p:grpSpPr>
          <a:xfrm flipH="1">
            <a:off x="7473558" y="3875173"/>
            <a:ext cx="4313925" cy="3465375"/>
            <a:chOff x="1645525" y="677625"/>
            <a:chExt cx="4313925" cy="3465375"/>
          </a:xfrm>
        </p:grpSpPr>
        <p:sp>
          <p:nvSpPr>
            <p:cNvPr id="2566" name="Google Shape;2566;p11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11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11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11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11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11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11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11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4" name="Google Shape;2574;p113"/>
          <p:cNvSpPr txBox="1"/>
          <p:nvPr>
            <p:ph idx="1" type="subTitle"/>
          </p:nvPr>
        </p:nvSpPr>
        <p:spPr>
          <a:xfrm>
            <a:off x="2247900" y="3316775"/>
            <a:ext cx="4648200" cy="991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1400"/>
              <a:buChar char="●"/>
              <a:defRPr>
                <a:solidFill>
                  <a:schemeClr val="lt2"/>
                </a:solidFill>
              </a:defRPr>
            </a:lvl1pPr>
            <a:lvl2pPr lvl="1">
              <a:spcBef>
                <a:spcPts val="1600"/>
              </a:spcBef>
              <a:spcAft>
                <a:spcPts val="0"/>
              </a:spcAft>
              <a:buClr>
                <a:schemeClr val="lt2"/>
              </a:buClr>
              <a:buSzPts val="1400"/>
              <a:buChar char="○"/>
              <a:defRPr>
                <a:solidFill>
                  <a:schemeClr val="lt2"/>
                </a:solidFill>
              </a:defRPr>
            </a:lvl2pPr>
            <a:lvl3pPr lvl="2">
              <a:spcBef>
                <a:spcPts val="1600"/>
              </a:spcBef>
              <a:spcAft>
                <a:spcPts val="0"/>
              </a:spcAft>
              <a:buClr>
                <a:schemeClr val="lt2"/>
              </a:buClr>
              <a:buSzPts val="1400"/>
              <a:buChar char="■"/>
              <a:defRPr>
                <a:solidFill>
                  <a:schemeClr val="lt2"/>
                </a:solidFill>
              </a:defRPr>
            </a:lvl3pPr>
            <a:lvl4pPr lvl="3">
              <a:spcBef>
                <a:spcPts val="1600"/>
              </a:spcBef>
              <a:spcAft>
                <a:spcPts val="0"/>
              </a:spcAft>
              <a:buClr>
                <a:schemeClr val="lt2"/>
              </a:buClr>
              <a:buSzPts val="1400"/>
              <a:buChar char="●"/>
              <a:defRPr>
                <a:solidFill>
                  <a:schemeClr val="lt2"/>
                </a:solidFill>
              </a:defRPr>
            </a:lvl4pPr>
            <a:lvl5pPr lvl="4">
              <a:spcBef>
                <a:spcPts val="1600"/>
              </a:spcBef>
              <a:spcAft>
                <a:spcPts val="0"/>
              </a:spcAft>
              <a:buClr>
                <a:schemeClr val="lt2"/>
              </a:buClr>
              <a:buSzPts val="1400"/>
              <a:buChar char="○"/>
              <a:defRPr>
                <a:solidFill>
                  <a:schemeClr val="lt2"/>
                </a:solidFill>
              </a:defRPr>
            </a:lvl5pPr>
            <a:lvl6pPr lvl="5">
              <a:spcBef>
                <a:spcPts val="1600"/>
              </a:spcBef>
              <a:spcAft>
                <a:spcPts val="0"/>
              </a:spcAft>
              <a:buClr>
                <a:schemeClr val="lt2"/>
              </a:buClr>
              <a:buSzPts val="1400"/>
              <a:buChar char="■"/>
              <a:defRPr>
                <a:solidFill>
                  <a:schemeClr val="lt2"/>
                </a:solidFill>
              </a:defRPr>
            </a:lvl6pPr>
            <a:lvl7pPr lvl="6">
              <a:spcBef>
                <a:spcPts val="1600"/>
              </a:spcBef>
              <a:spcAft>
                <a:spcPts val="0"/>
              </a:spcAft>
              <a:buClr>
                <a:schemeClr val="lt2"/>
              </a:buClr>
              <a:buSzPts val="1400"/>
              <a:buChar char="●"/>
              <a:defRPr>
                <a:solidFill>
                  <a:schemeClr val="lt2"/>
                </a:solidFill>
              </a:defRPr>
            </a:lvl7pPr>
            <a:lvl8pPr lvl="7">
              <a:spcBef>
                <a:spcPts val="1600"/>
              </a:spcBef>
              <a:spcAft>
                <a:spcPts val="0"/>
              </a:spcAft>
              <a:buClr>
                <a:schemeClr val="lt2"/>
              </a:buClr>
              <a:buSzPts val="1400"/>
              <a:buChar char="○"/>
              <a:defRPr>
                <a:solidFill>
                  <a:schemeClr val="lt2"/>
                </a:solidFill>
              </a:defRPr>
            </a:lvl8pPr>
            <a:lvl9pPr lvl="8">
              <a:spcBef>
                <a:spcPts val="1600"/>
              </a:spcBef>
              <a:spcAft>
                <a:spcPts val="1600"/>
              </a:spcAft>
              <a:buClr>
                <a:schemeClr val="lt2"/>
              </a:buClr>
              <a:buSzPts val="1400"/>
              <a:buChar char="■"/>
              <a:defRPr>
                <a:solidFill>
                  <a:schemeClr val="lt2"/>
                </a:solidFill>
              </a:defRPr>
            </a:lvl9pPr>
          </a:lstStyle>
          <a:p/>
        </p:txBody>
      </p:sp>
      <p:sp>
        <p:nvSpPr>
          <p:cNvPr id="2575" name="Google Shape;2575;p113"/>
          <p:cNvSpPr txBox="1"/>
          <p:nvPr>
            <p:ph type="ctrTitle"/>
          </p:nvPr>
        </p:nvSpPr>
        <p:spPr>
          <a:xfrm>
            <a:off x="1484250" y="545116"/>
            <a:ext cx="6175500" cy="512100"/>
          </a:xfrm>
          <a:prstGeom prst="rect">
            <a:avLst/>
          </a:prstGeom>
        </p:spPr>
        <p:txBody>
          <a:bodyPr anchorCtr="0" anchor="ctr" bIns="91425" lIns="91425" spcFirstLastPara="1" rIns="91425" wrap="square" tIns="91425">
            <a:noAutofit/>
          </a:bodyPr>
          <a:lstStyle>
            <a:lvl1pPr lvl="0" algn="ctr">
              <a:spcBef>
                <a:spcPts val="0"/>
              </a:spcBef>
              <a:spcAft>
                <a:spcPts val="0"/>
              </a:spcAft>
              <a:buSzPts val="4000"/>
              <a:buFont typeface="Neucha"/>
              <a:buNone/>
              <a:defRPr b="1" sz="2400">
                <a:solidFill>
                  <a:schemeClr val="lt2"/>
                </a:solidFill>
              </a:defRPr>
            </a:lvl1pPr>
            <a:lvl2pPr lvl="1"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9">
  <p:cSld name="CUSTOM_8_3_1_1">
    <p:bg>
      <p:bgPr>
        <a:solidFill>
          <a:schemeClr val="dk2"/>
        </a:solidFill>
      </p:bgPr>
    </p:bg>
    <p:spTree>
      <p:nvGrpSpPr>
        <p:cNvPr id="2576" name="Shape 2576"/>
        <p:cNvGrpSpPr/>
        <p:nvPr/>
      </p:nvGrpSpPr>
      <p:grpSpPr>
        <a:xfrm>
          <a:off x="0" y="0"/>
          <a:ext cx="0" cy="0"/>
          <a:chOff x="0" y="0"/>
          <a:chExt cx="0" cy="0"/>
        </a:xfrm>
      </p:grpSpPr>
      <p:grpSp>
        <p:nvGrpSpPr>
          <p:cNvPr id="2577" name="Google Shape;2577;p114"/>
          <p:cNvGrpSpPr/>
          <p:nvPr/>
        </p:nvGrpSpPr>
        <p:grpSpPr>
          <a:xfrm flipH="1" rot="7177401">
            <a:off x="-2825536" y="2948753"/>
            <a:ext cx="4313957" cy="3465401"/>
            <a:chOff x="1645525" y="677625"/>
            <a:chExt cx="4313925" cy="3465375"/>
          </a:xfrm>
        </p:grpSpPr>
        <p:sp>
          <p:nvSpPr>
            <p:cNvPr id="2578" name="Google Shape;2578;p11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11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11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11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11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11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11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11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6" name="Google Shape;2586;p114"/>
          <p:cNvGrpSpPr/>
          <p:nvPr/>
        </p:nvGrpSpPr>
        <p:grpSpPr>
          <a:xfrm flipH="1" rot="10329259">
            <a:off x="6650001" y="-1897103"/>
            <a:ext cx="4313754" cy="3465237"/>
            <a:chOff x="1645525" y="677625"/>
            <a:chExt cx="4313925" cy="3465375"/>
          </a:xfrm>
        </p:grpSpPr>
        <p:sp>
          <p:nvSpPr>
            <p:cNvPr id="2587" name="Google Shape;2587;p11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11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11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11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11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11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11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11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5" name="Google Shape;2595;p114"/>
          <p:cNvGrpSpPr/>
          <p:nvPr/>
        </p:nvGrpSpPr>
        <p:grpSpPr>
          <a:xfrm flipH="1" rot="-7440092">
            <a:off x="-484789" y="-2943647"/>
            <a:ext cx="4313808" cy="3465281"/>
            <a:chOff x="1645525" y="677625"/>
            <a:chExt cx="4313925" cy="3465375"/>
          </a:xfrm>
        </p:grpSpPr>
        <p:sp>
          <p:nvSpPr>
            <p:cNvPr id="2596" name="Google Shape;2596;p11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11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11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11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11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11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11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11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4" name="Google Shape;2604;p114"/>
          <p:cNvGrpSpPr/>
          <p:nvPr/>
        </p:nvGrpSpPr>
        <p:grpSpPr>
          <a:xfrm flipH="1">
            <a:off x="7473558" y="3875173"/>
            <a:ext cx="4313925" cy="3465375"/>
            <a:chOff x="1645525" y="677625"/>
            <a:chExt cx="4313925" cy="3465375"/>
          </a:xfrm>
        </p:grpSpPr>
        <p:sp>
          <p:nvSpPr>
            <p:cNvPr id="2605" name="Google Shape;2605;p11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11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11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11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11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11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11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11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3" name="Google Shape;2613;p114"/>
          <p:cNvSpPr txBox="1"/>
          <p:nvPr>
            <p:ph idx="1" type="subTitle"/>
          </p:nvPr>
        </p:nvSpPr>
        <p:spPr>
          <a:xfrm>
            <a:off x="2809350" y="3740725"/>
            <a:ext cx="3525300" cy="567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Char char="●"/>
              <a:defRPr>
                <a:solidFill>
                  <a:schemeClr val="dk1"/>
                </a:solidFill>
              </a:defRPr>
            </a:lvl1pPr>
            <a:lvl2pPr lvl="1">
              <a:spcBef>
                <a:spcPts val="1600"/>
              </a:spcBef>
              <a:spcAft>
                <a:spcPts val="0"/>
              </a:spcAft>
              <a:buClr>
                <a:schemeClr val="dk1"/>
              </a:buClr>
              <a:buSzPts val="1400"/>
              <a:buChar char="○"/>
              <a:defRPr>
                <a:solidFill>
                  <a:schemeClr val="dk1"/>
                </a:solidFill>
              </a:defRPr>
            </a:lvl2pPr>
            <a:lvl3pPr lvl="2">
              <a:spcBef>
                <a:spcPts val="1600"/>
              </a:spcBef>
              <a:spcAft>
                <a:spcPts val="0"/>
              </a:spcAft>
              <a:buClr>
                <a:schemeClr val="dk1"/>
              </a:buClr>
              <a:buSzPts val="1400"/>
              <a:buChar char="■"/>
              <a:defRPr>
                <a:solidFill>
                  <a:schemeClr val="dk1"/>
                </a:solidFill>
              </a:defRPr>
            </a:lvl3pPr>
            <a:lvl4pPr lvl="3">
              <a:spcBef>
                <a:spcPts val="1600"/>
              </a:spcBef>
              <a:spcAft>
                <a:spcPts val="0"/>
              </a:spcAft>
              <a:buClr>
                <a:schemeClr val="dk1"/>
              </a:buClr>
              <a:buSzPts val="1400"/>
              <a:buChar char="●"/>
              <a:defRPr>
                <a:solidFill>
                  <a:schemeClr val="dk1"/>
                </a:solidFill>
              </a:defRPr>
            </a:lvl4pPr>
            <a:lvl5pPr lvl="4">
              <a:spcBef>
                <a:spcPts val="1600"/>
              </a:spcBef>
              <a:spcAft>
                <a:spcPts val="0"/>
              </a:spcAft>
              <a:buClr>
                <a:schemeClr val="dk1"/>
              </a:buClr>
              <a:buSzPts val="1400"/>
              <a:buChar char="○"/>
              <a:defRPr>
                <a:solidFill>
                  <a:schemeClr val="dk1"/>
                </a:solidFill>
              </a:defRPr>
            </a:lvl5pPr>
            <a:lvl6pPr lvl="5">
              <a:spcBef>
                <a:spcPts val="1600"/>
              </a:spcBef>
              <a:spcAft>
                <a:spcPts val="0"/>
              </a:spcAft>
              <a:buClr>
                <a:schemeClr val="dk1"/>
              </a:buClr>
              <a:buSzPts val="1400"/>
              <a:buChar char="■"/>
              <a:defRPr>
                <a:solidFill>
                  <a:schemeClr val="dk1"/>
                </a:solidFill>
              </a:defRPr>
            </a:lvl6pPr>
            <a:lvl7pPr lvl="6">
              <a:spcBef>
                <a:spcPts val="1600"/>
              </a:spcBef>
              <a:spcAft>
                <a:spcPts val="0"/>
              </a:spcAft>
              <a:buClr>
                <a:schemeClr val="dk1"/>
              </a:buClr>
              <a:buSzPts val="1400"/>
              <a:buChar char="●"/>
              <a:defRPr>
                <a:solidFill>
                  <a:schemeClr val="dk1"/>
                </a:solidFill>
              </a:defRPr>
            </a:lvl7pPr>
            <a:lvl8pPr lvl="7">
              <a:spcBef>
                <a:spcPts val="1600"/>
              </a:spcBef>
              <a:spcAft>
                <a:spcPts val="0"/>
              </a:spcAft>
              <a:buClr>
                <a:schemeClr val="dk1"/>
              </a:buClr>
              <a:buSzPts val="1400"/>
              <a:buChar char="○"/>
              <a:defRPr>
                <a:solidFill>
                  <a:schemeClr val="dk1"/>
                </a:solidFill>
              </a:defRPr>
            </a:lvl8pPr>
            <a:lvl9pPr lvl="8">
              <a:spcBef>
                <a:spcPts val="1600"/>
              </a:spcBef>
              <a:spcAft>
                <a:spcPts val="1600"/>
              </a:spcAft>
              <a:buClr>
                <a:schemeClr val="dk1"/>
              </a:buClr>
              <a:buSzPts val="1400"/>
              <a:buChar char="■"/>
              <a:defRPr>
                <a:solidFill>
                  <a:schemeClr val="dk1"/>
                </a:solidFill>
              </a:defRPr>
            </a:lvl9pPr>
          </a:lstStyle>
          <a:p/>
        </p:txBody>
      </p:sp>
      <p:sp>
        <p:nvSpPr>
          <p:cNvPr id="2614" name="Google Shape;2614;p114"/>
          <p:cNvSpPr txBox="1"/>
          <p:nvPr>
            <p:ph type="ctrTitle"/>
          </p:nvPr>
        </p:nvSpPr>
        <p:spPr>
          <a:xfrm>
            <a:off x="1484250" y="545116"/>
            <a:ext cx="61755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4000"/>
              <a:buFont typeface="Neucha"/>
              <a:buNone/>
              <a:defRPr b="1" sz="2400">
                <a:solidFill>
                  <a:schemeClr val="dk1"/>
                </a:solidFill>
              </a:defRPr>
            </a:lvl1pPr>
            <a:lvl2pPr lvl="1"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2pPr>
            <a:lvl3pPr lvl="2"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3pPr>
            <a:lvl4pPr lvl="3"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4pPr>
            <a:lvl5pPr lvl="4"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5pPr>
            <a:lvl6pPr lvl="5"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6pPr>
            <a:lvl7pPr lvl="6"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7pPr>
            <a:lvl8pPr lvl="7"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8pPr>
            <a:lvl9pPr lvl="8"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9pPr>
          </a:lstStyle>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SECTION_HEADER_1_1">
    <p:bg>
      <p:bgPr>
        <a:solidFill>
          <a:schemeClr val="lt1"/>
        </a:solidFill>
      </p:bgPr>
    </p:bg>
    <p:spTree>
      <p:nvGrpSpPr>
        <p:cNvPr id="2615" name="Shape 2615"/>
        <p:cNvGrpSpPr/>
        <p:nvPr/>
      </p:nvGrpSpPr>
      <p:grpSpPr>
        <a:xfrm>
          <a:off x="0" y="0"/>
          <a:ext cx="0" cy="0"/>
          <a:chOff x="0" y="0"/>
          <a:chExt cx="0" cy="0"/>
        </a:xfrm>
      </p:grpSpPr>
      <p:sp>
        <p:nvSpPr>
          <p:cNvPr id="2616" name="Google Shape;2616;p115"/>
          <p:cNvSpPr txBox="1"/>
          <p:nvPr>
            <p:ph hasCustomPrompt="1" type="title"/>
          </p:nvPr>
        </p:nvSpPr>
        <p:spPr>
          <a:xfrm>
            <a:off x="2522700" y="1707038"/>
            <a:ext cx="1593900" cy="601500"/>
          </a:xfrm>
          <a:prstGeom prst="rect">
            <a:avLst/>
          </a:prstGeom>
        </p:spPr>
        <p:txBody>
          <a:bodyPr anchorCtr="0" anchor="ctr" bIns="91425" lIns="91425" spcFirstLastPara="1" rIns="91425" wrap="square" tIns="91425">
            <a:noAutofit/>
          </a:bodyPr>
          <a:lstStyle>
            <a:lvl1pPr lvl="0" algn="r">
              <a:spcBef>
                <a:spcPts val="0"/>
              </a:spcBef>
              <a:spcAft>
                <a:spcPts val="0"/>
              </a:spcAft>
              <a:buSzPts val="4000"/>
              <a:buFont typeface="Neucha"/>
              <a:buNone/>
              <a:defRPr b="1" sz="4000">
                <a:solidFill>
                  <a:schemeClr val="lt2"/>
                </a:solidFill>
              </a:defRPr>
            </a:lvl1pPr>
            <a:lvl2pPr lvl="1" algn="ctr">
              <a:spcBef>
                <a:spcPts val="0"/>
              </a:spcBef>
              <a:spcAft>
                <a:spcPts val="0"/>
              </a:spcAft>
              <a:buSzPts val="4000"/>
              <a:buFont typeface="Neucha"/>
              <a:buNone/>
              <a:defRPr b="1" sz="4000">
                <a:latin typeface="Neucha"/>
                <a:ea typeface="Neucha"/>
                <a:cs typeface="Neucha"/>
                <a:sym typeface="Neucha"/>
              </a:defRPr>
            </a:lvl2pPr>
            <a:lvl3pPr lvl="2" algn="ctr">
              <a:spcBef>
                <a:spcPts val="0"/>
              </a:spcBef>
              <a:spcAft>
                <a:spcPts val="0"/>
              </a:spcAft>
              <a:buSzPts val="4000"/>
              <a:buFont typeface="Neucha"/>
              <a:buNone/>
              <a:defRPr b="1" sz="4000">
                <a:latin typeface="Neucha"/>
                <a:ea typeface="Neucha"/>
                <a:cs typeface="Neucha"/>
                <a:sym typeface="Neucha"/>
              </a:defRPr>
            </a:lvl3pPr>
            <a:lvl4pPr lvl="3" algn="ctr">
              <a:spcBef>
                <a:spcPts val="0"/>
              </a:spcBef>
              <a:spcAft>
                <a:spcPts val="0"/>
              </a:spcAft>
              <a:buSzPts val="4000"/>
              <a:buFont typeface="Neucha"/>
              <a:buNone/>
              <a:defRPr b="1" sz="4000">
                <a:latin typeface="Neucha"/>
                <a:ea typeface="Neucha"/>
                <a:cs typeface="Neucha"/>
                <a:sym typeface="Neucha"/>
              </a:defRPr>
            </a:lvl4pPr>
            <a:lvl5pPr lvl="4" algn="ctr">
              <a:spcBef>
                <a:spcPts val="0"/>
              </a:spcBef>
              <a:spcAft>
                <a:spcPts val="0"/>
              </a:spcAft>
              <a:buSzPts val="4000"/>
              <a:buFont typeface="Neucha"/>
              <a:buNone/>
              <a:defRPr b="1" sz="4000">
                <a:latin typeface="Neucha"/>
                <a:ea typeface="Neucha"/>
                <a:cs typeface="Neucha"/>
                <a:sym typeface="Neucha"/>
              </a:defRPr>
            </a:lvl5pPr>
            <a:lvl6pPr lvl="5" algn="ctr">
              <a:spcBef>
                <a:spcPts val="0"/>
              </a:spcBef>
              <a:spcAft>
                <a:spcPts val="0"/>
              </a:spcAft>
              <a:buSzPts val="4000"/>
              <a:buFont typeface="Neucha"/>
              <a:buNone/>
              <a:defRPr b="1" sz="4000">
                <a:latin typeface="Neucha"/>
                <a:ea typeface="Neucha"/>
                <a:cs typeface="Neucha"/>
                <a:sym typeface="Neucha"/>
              </a:defRPr>
            </a:lvl6pPr>
            <a:lvl7pPr lvl="6" algn="ctr">
              <a:spcBef>
                <a:spcPts val="0"/>
              </a:spcBef>
              <a:spcAft>
                <a:spcPts val="0"/>
              </a:spcAft>
              <a:buSzPts val="4000"/>
              <a:buFont typeface="Neucha"/>
              <a:buNone/>
              <a:defRPr b="1" sz="4000">
                <a:latin typeface="Neucha"/>
                <a:ea typeface="Neucha"/>
                <a:cs typeface="Neucha"/>
                <a:sym typeface="Neucha"/>
              </a:defRPr>
            </a:lvl7pPr>
            <a:lvl8pPr lvl="7" algn="ctr">
              <a:spcBef>
                <a:spcPts val="0"/>
              </a:spcBef>
              <a:spcAft>
                <a:spcPts val="0"/>
              </a:spcAft>
              <a:buSzPts val="4000"/>
              <a:buFont typeface="Neucha"/>
              <a:buNone/>
              <a:defRPr b="1" sz="4000">
                <a:latin typeface="Neucha"/>
                <a:ea typeface="Neucha"/>
                <a:cs typeface="Neucha"/>
                <a:sym typeface="Neucha"/>
              </a:defRPr>
            </a:lvl8pPr>
            <a:lvl9pPr lvl="8"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2617" name="Google Shape;2617;p115"/>
          <p:cNvSpPr txBox="1"/>
          <p:nvPr>
            <p:ph idx="1" type="subTitle"/>
          </p:nvPr>
        </p:nvSpPr>
        <p:spPr>
          <a:xfrm>
            <a:off x="4393800" y="1707038"/>
            <a:ext cx="2725200" cy="601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1400"/>
              <a:buFont typeface="Roboto Condensed"/>
              <a:buNone/>
              <a:defRPr sz="1600">
                <a:solidFill>
                  <a:schemeClr val="lt2"/>
                </a:solidFill>
              </a:defRPr>
            </a:lvl1pPr>
            <a:lvl2pPr lvl="1">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618" name="Google Shape;2618;p115"/>
          <p:cNvSpPr txBox="1"/>
          <p:nvPr>
            <p:ph hasCustomPrompt="1" idx="2" type="title"/>
          </p:nvPr>
        </p:nvSpPr>
        <p:spPr>
          <a:xfrm>
            <a:off x="2522700" y="2517888"/>
            <a:ext cx="1593900" cy="601500"/>
          </a:xfrm>
          <a:prstGeom prst="rect">
            <a:avLst/>
          </a:prstGeom>
        </p:spPr>
        <p:txBody>
          <a:bodyPr anchorCtr="0" anchor="ctr" bIns="91425" lIns="91425" spcFirstLastPara="1" rIns="91425" wrap="square" tIns="91425">
            <a:noAutofit/>
          </a:bodyPr>
          <a:lstStyle>
            <a:lvl1pPr lvl="0" algn="r">
              <a:spcBef>
                <a:spcPts val="0"/>
              </a:spcBef>
              <a:spcAft>
                <a:spcPts val="0"/>
              </a:spcAft>
              <a:buSzPts val="4000"/>
              <a:buFont typeface="Neucha"/>
              <a:buNone/>
              <a:defRPr b="1" sz="4000">
                <a:solidFill>
                  <a:schemeClr val="lt2"/>
                </a:solidFill>
              </a:defRPr>
            </a:lvl1pPr>
            <a:lvl2pPr lvl="1" algn="ctr">
              <a:spcBef>
                <a:spcPts val="0"/>
              </a:spcBef>
              <a:spcAft>
                <a:spcPts val="0"/>
              </a:spcAft>
              <a:buSzPts val="4000"/>
              <a:buFont typeface="Neucha"/>
              <a:buNone/>
              <a:defRPr b="1" sz="4000">
                <a:latin typeface="Neucha"/>
                <a:ea typeface="Neucha"/>
                <a:cs typeface="Neucha"/>
                <a:sym typeface="Neucha"/>
              </a:defRPr>
            </a:lvl2pPr>
            <a:lvl3pPr lvl="2" algn="ctr">
              <a:spcBef>
                <a:spcPts val="0"/>
              </a:spcBef>
              <a:spcAft>
                <a:spcPts val="0"/>
              </a:spcAft>
              <a:buSzPts val="4000"/>
              <a:buFont typeface="Neucha"/>
              <a:buNone/>
              <a:defRPr b="1" sz="4000">
                <a:latin typeface="Neucha"/>
                <a:ea typeface="Neucha"/>
                <a:cs typeface="Neucha"/>
                <a:sym typeface="Neucha"/>
              </a:defRPr>
            </a:lvl3pPr>
            <a:lvl4pPr lvl="3" algn="ctr">
              <a:spcBef>
                <a:spcPts val="0"/>
              </a:spcBef>
              <a:spcAft>
                <a:spcPts val="0"/>
              </a:spcAft>
              <a:buSzPts val="4000"/>
              <a:buFont typeface="Neucha"/>
              <a:buNone/>
              <a:defRPr b="1" sz="4000">
                <a:latin typeface="Neucha"/>
                <a:ea typeface="Neucha"/>
                <a:cs typeface="Neucha"/>
                <a:sym typeface="Neucha"/>
              </a:defRPr>
            </a:lvl4pPr>
            <a:lvl5pPr lvl="4" algn="ctr">
              <a:spcBef>
                <a:spcPts val="0"/>
              </a:spcBef>
              <a:spcAft>
                <a:spcPts val="0"/>
              </a:spcAft>
              <a:buSzPts val="4000"/>
              <a:buFont typeface="Neucha"/>
              <a:buNone/>
              <a:defRPr b="1" sz="4000">
                <a:latin typeface="Neucha"/>
                <a:ea typeface="Neucha"/>
                <a:cs typeface="Neucha"/>
                <a:sym typeface="Neucha"/>
              </a:defRPr>
            </a:lvl5pPr>
            <a:lvl6pPr lvl="5" algn="ctr">
              <a:spcBef>
                <a:spcPts val="0"/>
              </a:spcBef>
              <a:spcAft>
                <a:spcPts val="0"/>
              </a:spcAft>
              <a:buSzPts val="4000"/>
              <a:buFont typeface="Neucha"/>
              <a:buNone/>
              <a:defRPr b="1" sz="4000">
                <a:latin typeface="Neucha"/>
                <a:ea typeface="Neucha"/>
                <a:cs typeface="Neucha"/>
                <a:sym typeface="Neucha"/>
              </a:defRPr>
            </a:lvl6pPr>
            <a:lvl7pPr lvl="6" algn="ctr">
              <a:spcBef>
                <a:spcPts val="0"/>
              </a:spcBef>
              <a:spcAft>
                <a:spcPts val="0"/>
              </a:spcAft>
              <a:buSzPts val="4000"/>
              <a:buFont typeface="Neucha"/>
              <a:buNone/>
              <a:defRPr b="1" sz="4000">
                <a:latin typeface="Neucha"/>
                <a:ea typeface="Neucha"/>
                <a:cs typeface="Neucha"/>
                <a:sym typeface="Neucha"/>
              </a:defRPr>
            </a:lvl7pPr>
            <a:lvl8pPr lvl="7" algn="ctr">
              <a:spcBef>
                <a:spcPts val="0"/>
              </a:spcBef>
              <a:spcAft>
                <a:spcPts val="0"/>
              </a:spcAft>
              <a:buSzPts val="4000"/>
              <a:buFont typeface="Neucha"/>
              <a:buNone/>
              <a:defRPr b="1" sz="4000">
                <a:latin typeface="Neucha"/>
                <a:ea typeface="Neucha"/>
                <a:cs typeface="Neucha"/>
                <a:sym typeface="Neucha"/>
              </a:defRPr>
            </a:lvl8pPr>
            <a:lvl9pPr lvl="8"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2619" name="Google Shape;2619;p115"/>
          <p:cNvSpPr txBox="1"/>
          <p:nvPr>
            <p:ph idx="3" type="subTitle"/>
          </p:nvPr>
        </p:nvSpPr>
        <p:spPr>
          <a:xfrm>
            <a:off x="4393800" y="2517888"/>
            <a:ext cx="2725200" cy="601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1400"/>
              <a:buFont typeface="Roboto Condensed"/>
              <a:buNone/>
              <a:defRPr sz="1600">
                <a:solidFill>
                  <a:schemeClr val="lt2"/>
                </a:solidFill>
              </a:defRPr>
            </a:lvl1pPr>
            <a:lvl2pPr lvl="1">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620" name="Google Shape;2620;p115"/>
          <p:cNvSpPr txBox="1"/>
          <p:nvPr>
            <p:ph hasCustomPrompt="1" idx="4" type="title"/>
          </p:nvPr>
        </p:nvSpPr>
        <p:spPr>
          <a:xfrm>
            <a:off x="2522700" y="3328738"/>
            <a:ext cx="1593900" cy="601500"/>
          </a:xfrm>
          <a:prstGeom prst="rect">
            <a:avLst/>
          </a:prstGeom>
        </p:spPr>
        <p:txBody>
          <a:bodyPr anchorCtr="0" anchor="ctr" bIns="91425" lIns="91425" spcFirstLastPara="1" rIns="91425" wrap="square" tIns="91425">
            <a:noAutofit/>
          </a:bodyPr>
          <a:lstStyle>
            <a:lvl1pPr lvl="0" algn="r">
              <a:spcBef>
                <a:spcPts val="0"/>
              </a:spcBef>
              <a:spcAft>
                <a:spcPts val="0"/>
              </a:spcAft>
              <a:buSzPts val="4000"/>
              <a:buFont typeface="Neucha"/>
              <a:buNone/>
              <a:defRPr b="1" sz="4000">
                <a:solidFill>
                  <a:schemeClr val="lt2"/>
                </a:solidFill>
              </a:defRPr>
            </a:lvl1pPr>
            <a:lvl2pPr lvl="1" algn="ctr">
              <a:spcBef>
                <a:spcPts val="0"/>
              </a:spcBef>
              <a:spcAft>
                <a:spcPts val="0"/>
              </a:spcAft>
              <a:buSzPts val="4000"/>
              <a:buFont typeface="Neucha"/>
              <a:buNone/>
              <a:defRPr b="1" sz="4000">
                <a:latin typeface="Neucha"/>
                <a:ea typeface="Neucha"/>
                <a:cs typeface="Neucha"/>
                <a:sym typeface="Neucha"/>
              </a:defRPr>
            </a:lvl2pPr>
            <a:lvl3pPr lvl="2" algn="ctr">
              <a:spcBef>
                <a:spcPts val="0"/>
              </a:spcBef>
              <a:spcAft>
                <a:spcPts val="0"/>
              </a:spcAft>
              <a:buSzPts val="4000"/>
              <a:buFont typeface="Neucha"/>
              <a:buNone/>
              <a:defRPr b="1" sz="4000">
                <a:latin typeface="Neucha"/>
                <a:ea typeface="Neucha"/>
                <a:cs typeface="Neucha"/>
                <a:sym typeface="Neucha"/>
              </a:defRPr>
            </a:lvl3pPr>
            <a:lvl4pPr lvl="3" algn="ctr">
              <a:spcBef>
                <a:spcPts val="0"/>
              </a:spcBef>
              <a:spcAft>
                <a:spcPts val="0"/>
              </a:spcAft>
              <a:buSzPts val="4000"/>
              <a:buFont typeface="Neucha"/>
              <a:buNone/>
              <a:defRPr b="1" sz="4000">
                <a:latin typeface="Neucha"/>
                <a:ea typeface="Neucha"/>
                <a:cs typeface="Neucha"/>
                <a:sym typeface="Neucha"/>
              </a:defRPr>
            </a:lvl4pPr>
            <a:lvl5pPr lvl="4" algn="ctr">
              <a:spcBef>
                <a:spcPts val="0"/>
              </a:spcBef>
              <a:spcAft>
                <a:spcPts val="0"/>
              </a:spcAft>
              <a:buSzPts val="4000"/>
              <a:buFont typeface="Neucha"/>
              <a:buNone/>
              <a:defRPr b="1" sz="4000">
                <a:latin typeface="Neucha"/>
                <a:ea typeface="Neucha"/>
                <a:cs typeface="Neucha"/>
                <a:sym typeface="Neucha"/>
              </a:defRPr>
            </a:lvl5pPr>
            <a:lvl6pPr lvl="5" algn="ctr">
              <a:spcBef>
                <a:spcPts val="0"/>
              </a:spcBef>
              <a:spcAft>
                <a:spcPts val="0"/>
              </a:spcAft>
              <a:buSzPts val="4000"/>
              <a:buFont typeface="Neucha"/>
              <a:buNone/>
              <a:defRPr b="1" sz="4000">
                <a:latin typeface="Neucha"/>
                <a:ea typeface="Neucha"/>
                <a:cs typeface="Neucha"/>
                <a:sym typeface="Neucha"/>
              </a:defRPr>
            </a:lvl6pPr>
            <a:lvl7pPr lvl="6" algn="ctr">
              <a:spcBef>
                <a:spcPts val="0"/>
              </a:spcBef>
              <a:spcAft>
                <a:spcPts val="0"/>
              </a:spcAft>
              <a:buSzPts val="4000"/>
              <a:buFont typeface="Neucha"/>
              <a:buNone/>
              <a:defRPr b="1" sz="4000">
                <a:latin typeface="Neucha"/>
                <a:ea typeface="Neucha"/>
                <a:cs typeface="Neucha"/>
                <a:sym typeface="Neucha"/>
              </a:defRPr>
            </a:lvl7pPr>
            <a:lvl8pPr lvl="7" algn="ctr">
              <a:spcBef>
                <a:spcPts val="0"/>
              </a:spcBef>
              <a:spcAft>
                <a:spcPts val="0"/>
              </a:spcAft>
              <a:buSzPts val="4000"/>
              <a:buFont typeface="Neucha"/>
              <a:buNone/>
              <a:defRPr b="1" sz="4000">
                <a:latin typeface="Neucha"/>
                <a:ea typeface="Neucha"/>
                <a:cs typeface="Neucha"/>
                <a:sym typeface="Neucha"/>
              </a:defRPr>
            </a:lvl8pPr>
            <a:lvl9pPr lvl="8"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2621" name="Google Shape;2621;p115"/>
          <p:cNvSpPr txBox="1"/>
          <p:nvPr>
            <p:ph idx="5" type="subTitle"/>
          </p:nvPr>
        </p:nvSpPr>
        <p:spPr>
          <a:xfrm>
            <a:off x="4393800" y="3328738"/>
            <a:ext cx="2725200" cy="601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1400"/>
              <a:buFont typeface="Roboto Condensed"/>
              <a:buNone/>
              <a:defRPr sz="1600">
                <a:solidFill>
                  <a:schemeClr val="lt2"/>
                </a:solidFill>
              </a:defRPr>
            </a:lvl1pPr>
            <a:lvl2pPr lvl="1">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622" name="Google Shape;2622;p115"/>
          <p:cNvSpPr txBox="1"/>
          <p:nvPr>
            <p:ph idx="6" type="ctrTitle"/>
          </p:nvPr>
        </p:nvSpPr>
        <p:spPr>
          <a:xfrm>
            <a:off x="1484250" y="545116"/>
            <a:ext cx="6175500" cy="512100"/>
          </a:xfrm>
          <a:prstGeom prst="rect">
            <a:avLst/>
          </a:prstGeom>
        </p:spPr>
        <p:txBody>
          <a:bodyPr anchorCtr="0" anchor="t" bIns="91425" lIns="91425" spcFirstLastPara="1" rIns="91425" wrap="square" tIns="91425">
            <a:noAutofit/>
          </a:bodyPr>
          <a:lstStyle>
            <a:lvl1pPr lvl="0" algn="ctr">
              <a:spcBef>
                <a:spcPts val="0"/>
              </a:spcBef>
              <a:spcAft>
                <a:spcPts val="0"/>
              </a:spcAft>
              <a:buSzPts val="4000"/>
              <a:buFont typeface="Neucha"/>
              <a:buNone/>
              <a:defRPr b="1" sz="2400">
                <a:solidFill>
                  <a:schemeClr val="lt2"/>
                </a:solidFill>
              </a:defRPr>
            </a:lvl1pPr>
            <a:lvl2pPr lvl="1"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grpSp>
        <p:nvGrpSpPr>
          <p:cNvPr id="2623" name="Google Shape;2623;p115"/>
          <p:cNvGrpSpPr/>
          <p:nvPr/>
        </p:nvGrpSpPr>
        <p:grpSpPr>
          <a:xfrm flipH="1" rot="2178779">
            <a:off x="-2989553" y="2121102"/>
            <a:ext cx="4313956" cy="3465400"/>
            <a:chOff x="1645525" y="677625"/>
            <a:chExt cx="4313925" cy="3465375"/>
          </a:xfrm>
        </p:grpSpPr>
        <p:sp>
          <p:nvSpPr>
            <p:cNvPr id="2624" name="Google Shape;2624;p11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11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11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11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11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11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11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11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2" name="Google Shape;2632;p115"/>
          <p:cNvGrpSpPr/>
          <p:nvPr/>
        </p:nvGrpSpPr>
        <p:grpSpPr>
          <a:xfrm flipH="1" rot="-8463123">
            <a:off x="7919689" y="-346076"/>
            <a:ext cx="4313828" cy="3465297"/>
            <a:chOff x="1645525" y="677625"/>
            <a:chExt cx="4313925" cy="3465375"/>
          </a:xfrm>
        </p:grpSpPr>
        <p:sp>
          <p:nvSpPr>
            <p:cNvPr id="2633" name="Google Shape;2633;p11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11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11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11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11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11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11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11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SECTION_HEADER_1_1_1">
    <p:bg>
      <p:bgPr>
        <a:solidFill>
          <a:schemeClr val="dk2"/>
        </a:solidFill>
      </p:bgPr>
    </p:bg>
    <p:spTree>
      <p:nvGrpSpPr>
        <p:cNvPr id="2641" name="Shape 2641"/>
        <p:cNvGrpSpPr/>
        <p:nvPr/>
      </p:nvGrpSpPr>
      <p:grpSpPr>
        <a:xfrm>
          <a:off x="0" y="0"/>
          <a:ext cx="0" cy="0"/>
          <a:chOff x="0" y="0"/>
          <a:chExt cx="0" cy="0"/>
        </a:xfrm>
      </p:grpSpPr>
      <p:sp>
        <p:nvSpPr>
          <p:cNvPr id="2642" name="Google Shape;2642;p116"/>
          <p:cNvSpPr txBox="1"/>
          <p:nvPr>
            <p:ph hasCustomPrompt="1" type="title"/>
          </p:nvPr>
        </p:nvSpPr>
        <p:spPr>
          <a:xfrm>
            <a:off x="5117663" y="765100"/>
            <a:ext cx="1361400" cy="601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4000"/>
              <a:buFont typeface="Neucha"/>
              <a:buNone/>
              <a:defRPr b="1" sz="4000">
                <a:solidFill>
                  <a:schemeClr val="dk1"/>
                </a:solidFill>
              </a:defRPr>
            </a:lvl1pPr>
            <a:lvl2pPr lvl="1"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2pPr>
            <a:lvl3pPr lvl="2"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3pPr>
            <a:lvl4pPr lvl="3"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4pPr>
            <a:lvl5pPr lvl="4"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5pPr>
            <a:lvl6pPr lvl="5"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6pPr>
            <a:lvl7pPr lvl="6"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7pPr>
            <a:lvl8pPr lvl="7"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8pPr>
            <a:lvl9pPr lvl="8"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9pPr>
          </a:lstStyle>
          <a:p>
            <a:r>
              <a:t>xx%</a:t>
            </a:r>
          </a:p>
        </p:txBody>
      </p:sp>
      <p:sp>
        <p:nvSpPr>
          <p:cNvPr id="2643" name="Google Shape;2643;p116"/>
          <p:cNvSpPr txBox="1"/>
          <p:nvPr>
            <p:ph idx="1" type="subTitle"/>
          </p:nvPr>
        </p:nvSpPr>
        <p:spPr>
          <a:xfrm>
            <a:off x="5117663" y="1792453"/>
            <a:ext cx="2289600" cy="601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1400"/>
              <a:buFont typeface="Roboto Condensed"/>
              <a:buNone/>
              <a:defRPr sz="1600">
                <a:solidFill>
                  <a:schemeClr val="dk1"/>
                </a:solidFill>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grpSp>
        <p:nvGrpSpPr>
          <p:cNvPr id="2644" name="Google Shape;2644;p116"/>
          <p:cNvGrpSpPr/>
          <p:nvPr/>
        </p:nvGrpSpPr>
        <p:grpSpPr>
          <a:xfrm flipH="1" rot="6518708">
            <a:off x="-2551256" y="-1250589"/>
            <a:ext cx="4313848" cy="3465313"/>
            <a:chOff x="1645525" y="677625"/>
            <a:chExt cx="4313925" cy="3465375"/>
          </a:xfrm>
        </p:grpSpPr>
        <p:sp>
          <p:nvSpPr>
            <p:cNvPr id="2645" name="Google Shape;2645;p11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11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11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11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11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11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11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11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3" name="Google Shape;2653;p116"/>
          <p:cNvGrpSpPr/>
          <p:nvPr/>
        </p:nvGrpSpPr>
        <p:grpSpPr>
          <a:xfrm flipH="1" rot="-4767657">
            <a:off x="7462644" y="1936142"/>
            <a:ext cx="4313791" cy="3465268"/>
            <a:chOff x="1645525" y="677625"/>
            <a:chExt cx="4313925" cy="3465375"/>
          </a:xfrm>
        </p:grpSpPr>
        <p:sp>
          <p:nvSpPr>
            <p:cNvPr id="2654" name="Google Shape;2654;p11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11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11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11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11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11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11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11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2" name="Google Shape;2662;p116"/>
          <p:cNvSpPr txBox="1"/>
          <p:nvPr>
            <p:ph hasCustomPrompt="1" idx="2" type="title"/>
          </p:nvPr>
        </p:nvSpPr>
        <p:spPr>
          <a:xfrm>
            <a:off x="5117657" y="2819800"/>
            <a:ext cx="1361400" cy="601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4000"/>
              <a:buFont typeface="Neucha"/>
              <a:buNone/>
              <a:defRPr b="1" sz="4000">
                <a:solidFill>
                  <a:schemeClr val="dk1"/>
                </a:solidFill>
              </a:defRPr>
            </a:lvl1pPr>
            <a:lvl2pPr lvl="1"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2pPr>
            <a:lvl3pPr lvl="2"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3pPr>
            <a:lvl4pPr lvl="3"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4pPr>
            <a:lvl5pPr lvl="4"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5pPr>
            <a:lvl6pPr lvl="5"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6pPr>
            <a:lvl7pPr lvl="6"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7pPr>
            <a:lvl8pPr lvl="7"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8pPr>
            <a:lvl9pPr lvl="8"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9pPr>
          </a:lstStyle>
          <a:p>
            <a:r>
              <a:t>xx%</a:t>
            </a:r>
          </a:p>
        </p:txBody>
      </p:sp>
      <p:sp>
        <p:nvSpPr>
          <p:cNvPr id="2663" name="Google Shape;2663;p116"/>
          <p:cNvSpPr txBox="1"/>
          <p:nvPr>
            <p:ph idx="3" type="subTitle"/>
          </p:nvPr>
        </p:nvSpPr>
        <p:spPr>
          <a:xfrm>
            <a:off x="5117657" y="3847153"/>
            <a:ext cx="2289600" cy="601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1400"/>
              <a:buFont typeface="Roboto Condensed"/>
              <a:buNone/>
              <a:defRPr sz="1600">
                <a:solidFill>
                  <a:schemeClr val="dk1"/>
                </a:solidFill>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664" name="Google Shape;2664;p116"/>
          <p:cNvSpPr txBox="1"/>
          <p:nvPr>
            <p:ph hasCustomPrompt="1" idx="4" type="title"/>
          </p:nvPr>
        </p:nvSpPr>
        <p:spPr>
          <a:xfrm>
            <a:off x="1651007" y="765100"/>
            <a:ext cx="1361400" cy="601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4000"/>
              <a:buFont typeface="Neucha"/>
              <a:buNone/>
              <a:defRPr b="1" sz="4000">
                <a:solidFill>
                  <a:schemeClr val="dk1"/>
                </a:solidFill>
              </a:defRPr>
            </a:lvl1pPr>
            <a:lvl2pPr lvl="1"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2pPr>
            <a:lvl3pPr lvl="2"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3pPr>
            <a:lvl4pPr lvl="3"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4pPr>
            <a:lvl5pPr lvl="4"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5pPr>
            <a:lvl6pPr lvl="5"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6pPr>
            <a:lvl7pPr lvl="6"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7pPr>
            <a:lvl8pPr lvl="7"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8pPr>
            <a:lvl9pPr lvl="8"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9pPr>
          </a:lstStyle>
          <a:p>
            <a:r>
              <a:t>xx%</a:t>
            </a:r>
          </a:p>
        </p:txBody>
      </p:sp>
      <p:sp>
        <p:nvSpPr>
          <p:cNvPr id="2665" name="Google Shape;2665;p116"/>
          <p:cNvSpPr txBox="1"/>
          <p:nvPr>
            <p:ph idx="5" type="subTitle"/>
          </p:nvPr>
        </p:nvSpPr>
        <p:spPr>
          <a:xfrm>
            <a:off x="1651007" y="1792453"/>
            <a:ext cx="2289600" cy="601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1400"/>
              <a:buFont typeface="Roboto Condensed"/>
              <a:buNone/>
              <a:defRPr sz="1600">
                <a:solidFill>
                  <a:schemeClr val="dk1"/>
                </a:solidFill>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666" name="Google Shape;2666;p116"/>
          <p:cNvSpPr txBox="1"/>
          <p:nvPr>
            <p:ph hasCustomPrompt="1" idx="6" type="title"/>
          </p:nvPr>
        </p:nvSpPr>
        <p:spPr>
          <a:xfrm>
            <a:off x="1651007" y="2819800"/>
            <a:ext cx="1361400" cy="601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4000"/>
              <a:buFont typeface="Neucha"/>
              <a:buNone/>
              <a:defRPr b="1" sz="4000">
                <a:solidFill>
                  <a:schemeClr val="dk1"/>
                </a:solidFill>
              </a:defRPr>
            </a:lvl1pPr>
            <a:lvl2pPr lvl="1"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2pPr>
            <a:lvl3pPr lvl="2"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3pPr>
            <a:lvl4pPr lvl="3"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4pPr>
            <a:lvl5pPr lvl="4"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5pPr>
            <a:lvl6pPr lvl="5"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6pPr>
            <a:lvl7pPr lvl="6"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7pPr>
            <a:lvl8pPr lvl="7"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8pPr>
            <a:lvl9pPr lvl="8"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9pPr>
          </a:lstStyle>
          <a:p>
            <a:r>
              <a:t>xx%</a:t>
            </a:r>
          </a:p>
        </p:txBody>
      </p:sp>
      <p:sp>
        <p:nvSpPr>
          <p:cNvPr id="2667" name="Google Shape;2667;p116"/>
          <p:cNvSpPr txBox="1"/>
          <p:nvPr>
            <p:ph idx="7" type="subTitle"/>
          </p:nvPr>
        </p:nvSpPr>
        <p:spPr>
          <a:xfrm>
            <a:off x="1651007" y="3847153"/>
            <a:ext cx="2289600" cy="601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1400"/>
              <a:buFont typeface="Roboto Condensed"/>
              <a:buNone/>
              <a:defRPr sz="1600">
                <a:solidFill>
                  <a:schemeClr val="dk1"/>
                </a:solidFill>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SECTION_HEADER_1_1_1_1">
    <p:bg>
      <p:bgPr>
        <a:solidFill>
          <a:schemeClr val="lt1"/>
        </a:solidFill>
      </p:bgPr>
    </p:bg>
    <p:spTree>
      <p:nvGrpSpPr>
        <p:cNvPr id="2668" name="Shape 2668"/>
        <p:cNvGrpSpPr/>
        <p:nvPr/>
      </p:nvGrpSpPr>
      <p:grpSpPr>
        <a:xfrm>
          <a:off x="0" y="0"/>
          <a:ext cx="0" cy="0"/>
          <a:chOff x="0" y="0"/>
          <a:chExt cx="0" cy="0"/>
        </a:xfrm>
      </p:grpSpPr>
      <p:sp>
        <p:nvSpPr>
          <p:cNvPr id="2669" name="Google Shape;2669;p117"/>
          <p:cNvSpPr txBox="1"/>
          <p:nvPr>
            <p:ph hasCustomPrompt="1" type="title"/>
          </p:nvPr>
        </p:nvSpPr>
        <p:spPr>
          <a:xfrm>
            <a:off x="5297164" y="1414300"/>
            <a:ext cx="1772700" cy="601500"/>
          </a:xfrm>
          <a:prstGeom prst="rect">
            <a:avLst/>
          </a:prstGeom>
        </p:spPr>
        <p:txBody>
          <a:bodyPr anchorCtr="0" anchor="ctr" bIns="91425" lIns="91425" spcFirstLastPara="1" rIns="91425" wrap="square" tIns="91425">
            <a:noAutofit/>
          </a:bodyPr>
          <a:lstStyle>
            <a:lvl1pPr lvl="0" algn="ctr">
              <a:spcBef>
                <a:spcPts val="0"/>
              </a:spcBef>
              <a:spcAft>
                <a:spcPts val="0"/>
              </a:spcAft>
              <a:buSzPts val="4000"/>
              <a:buFont typeface="Neucha"/>
              <a:buNone/>
              <a:defRPr b="1" sz="4000">
                <a:solidFill>
                  <a:schemeClr val="lt2"/>
                </a:solidFill>
              </a:defRPr>
            </a:lvl1pPr>
            <a:lvl2pPr lvl="1" algn="ctr">
              <a:spcBef>
                <a:spcPts val="0"/>
              </a:spcBef>
              <a:spcAft>
                <a:spcPts val="0"/>
              </a:spcAft>
              <a:buSzPts val="4000"/>
              <a:buFont typeface="Neucha"/>
              <a:buNone/>
              <a:defRPr b="1" sz="4000">
                <a:latin typeface="Neucha"/>
                <a:ea typeface="Neucha"/>
                <a:cs typeface="Neucha"/>
                <a:sym typeface="Neucha"/>
              </a:defRPr>
            </a:lvl2pPr>
            <a:lvl3pPr lvl="2" algn="ctr">
              <a:spcBef>
                <a:spcPts val="0"/>
              </a:spcBef>
              <a:spcAft>
                <a:spcPts val="0"/>
              </a:spcAft>
              <a:buSzPts val="4000"/>
              <a:buFont typeface="Neucha"/>
              <a:buNone/>
              <a:defRPr b="1" sz="4000">
                <a:latin typeface="Neucha"/>
                <a:ea typeface="Neucha"/>
                <a:cs typeface="Neucha"/>
                <a:sym typeface="Neucha"/>
              </a:defRPr>
            </a:lvl3pPr>
            <a:lvl4pPr lvl="3" algn="ctr">
              <a:spcBef>
                <a:spcPts val="0"/>
              </a:spcBef>
              <a:spcAft>
                <a:spcPts val="0"/>
              </a:spcAft>
              <a:buSzPts val="4000"/>
              <a:buFont typeface="Neucha"/>
              <a:buNone/>
              <a:defRPr b="1" sz="4000">
                <a:latin typeface="Neucha"/>
                <a:ea typeface="Neucha"/>
                <a:cs typeface="Neucha"/>
                <a:sym typeface="Neucha"/>
              </a:defRPr>
            </a:lvl4pPr>
            <a:lvl5pPr lvl="4" algn="ctr">
              <a:spcBef>
                <a:spcPts val="0"/>
              </a:spcBef>
              <a:spcAft>
                <a:spcPts val="0"/>
              </a:spcAft>
              <a:buSzPts val="4000"/>
              <a:buFont typeface="Neucha"/>
              <a:buNone/>
              <a:defRPr b="1" sz="4000">
                <a:latin typeface="Neucha"/>
                <a:ea typeface="Neucha"/>
                <a:cs typeface="Neucha"/>
                <a:sym typeface="Neucha"/>
              </a:defRPr>
            </a:lvl5pPr>
            <a:lvl6pPr lvl="5" algn="ctr">
              <a:spcBef>
                <a:spcPts val="0"/>
              </a:spcBef>
              <a:spcAft>
                <a:spcPts val="0"/>
              </a:spcAft>
              <a:buSzPts val="4000"/>
              <a:buFont typeface="Neucha"/>
              <a:buNone/>
              <a:defRPr b="1" sz="4000">
                <a:latin typeface="Neucha"/>
                <a:ea typeface="Neucha"/>
                <a:cs typeface="Neucha"/>
                <a:sym typeface="Neucha"/>
              </a:defRPr>
            </a:lvl6pPr>
            <a:lvl7pPr lvl="6" algn="ctr">
              <a:spcBef>
                <a:spcPts val="0"/>
              </a:spcBef>
              <a:spcAft>
                <a:spcPts val="0"/>
              </a:spcAft>
              <a:buSzPts val="4000"/>
              <a:buFont typeface="Neucha"/>
              <a:buNone/>
              <a:defRPr b="1" sz="4000">
                <a:latin typeface="Neucha"/>
                <a:ea typeface="Neucha"/>
                <a:cs typeface="Neucha"/>
                <a:sym typeface="Neucha"/>
              </a:defRPr>
            </a:lvl7pPr>
            <a:lvl8pPr lvl="7" algn="ctr">
              <a:spcBef>
                <a:spcPts val="0"/>
              </a:spcBef>
              <a:spcAft>
                <a:spcPts val="0"/>
              </a:spcAft>
              <a:buSzPts val="4000"/>
              <a:buFont typeface="Neucha"/>
              <a:buNone/>
              <a:defRPr b="1" sz="4000">
                <a:latin typeface="Neucha"/>
                <a:ea typeface="Neucha"/>
                <a:cs typeface="Neucha"/>
                <a:sym typeface="Neucha"/>
              </a:defRPr>
            </a:lvl8pPr>
            <a:lvl9pPr lvl="8"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2670" name="Google Shape;2670;p117"/>
          <p:cNvSpPr txBox="1"/>
          <p:nvPr>
            <p:ph idx="1" type="subTitle"/>
          </p:nvPr>
        </p:nvSpPr>
        <p:spPr>
          <a:xfrm>
            <a:off x="4843114" y="2102000"/>
            <a:ext cx="2680800" cy="601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Roboto Condensed"/>
              <a:buNone/>
              <a:defRPr sz="1600">
                <a:solidFill>
                  <a:schemeClr val="lt2"/>
                </a:solidFill>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671" name="Google Shape;2671;p117"/>
          <p:cNvSpPr txBox="1"/>
          <p:nvPr>
            <p:ph idx="2" type="ctrTitle"/>
          </p:nvPr>
        </p:nvSpPr>
        <p:spPr>
          <a:xfrm>
            <a:off x="1484250" y="545116"/>
            <a:ext cx="6175500" cy="512100"/>
          </a:xfrm>
          <a:prstGeom prst="rect">
            <a:avLst/>
          </a:prstGeom>
        </p:spPr>
        <p:txBody>
          <a:bodyPr anchorCtr="0" anchor="t" bIns="91425" lIns="91425" spcFirstLastPara="1" rIns="91425" wrap="square" tIns="91425">
            <a:noAutofit/>
          </a:bodyPr>
          <a:lstStyle>
            <a:lvl1pPr lvl="0" algn="ctr">
              <a:spcBef>
                <a:spcPts val="0"/>
              </a:spcBef>
              <a:spcAft>
                <a:spcPts val="0"/>
              </a:spcAft>
              <a:buSzPts val="4000"/>
              <a:buFont typeface="Neucha"/>
              <a:buNone/>
              <a:defRPr b="1" sz="2400">
                <a:solidFill>
                  <a:schemeClr val="lt2"/>
                </a:solidFill>
              </a:defRPr>
            </a:lvl1pPr>
            <a:lvl2pPr lvl="1"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grpSp>
        <p:nvGrpSpPr>
          <p:cNvPr id="2672" name="Google Shape;2672;p117"/>
          <p:cNvGrpSpPr/>
          <p:nvPr/>
        </p:nvGrpSpPr>
        <p:grpSpPr>
          <a:xfrm flipH="1" rot="2178779">
            <a:off x="-2989553" y="2121102"/>
            <a:ext cx="4313956" cy="3465400"/>
            <a:chOff x="1645525" y="677625"/>
            <a:chExt cx="4313925" cy="3465375"/>
          </a:xfrm>
        </p:grpSpPr>
        <p:sp>
          <p:nvSpPr>
            <p:cNvPr id="2673" name="Google Shape;2673;p11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11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11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11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11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11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11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11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1" name="Google Shape;2681;p117"/>
          <p:cNvGrpSpPr/>
          <p:nvPr/>
        </p:nvGrpSpPr>
        <p:grpSpPr>
          <a:xfrm flipH="1" rot="-8463123">
            <a:off x="7919689" y="-346076"/>
            <a:ext cx="4313828" cy="3465297"/>
            <a:chOff x="1645525" y="677625"/>
            <a:chExt cx="4313925" cy="3465375"/>
          </a:xfrm>
        </p:grpSpPr>
        <p:sp>
          <p:nvSpPr>
            <p:cNvPr id="2682" name="Google Shape;2682;p11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11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11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11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11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11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11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11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0" name="Google Shape;2690;p117"/>
          <p:cNvSpPr txBox="1"/>
          <p:nvPr>
            <p:ph hasCustomPrompt="1" idx="3" type="title"/>
          </p:nvPr>
        </p:nvSpPr>
        <p:spPr>
          <a:xfrm>
            <a:off x="2074140" y="1500500"/>
            <a:ext cx="1772700" cy="601500"/>
          </a:xfrm>
          <a:prstGeom prst="rect">
            <a:avLst/>
          </a:prstGeom>
        </p:spPr>
        <p:txBody>
          <a:bodyPr anchorCtr="0" anchor="ctr" bIns="91425" lIns="91425" spcFirstLastPara="1" rIns="91425" wrap="square" tIns="91425">
            <a:noAutofit/>
          </a:bodyPr>
          <a:lstStyle>
            <a:lvl1pPr lvl="0" algn="ctr">
              <a:spcBef>
                <a:spcPts val="0"/>
              </a:spcBef>
              <a:spcAft>
                <a:spcPts val="0"/>
              </a:spcAft>
              <a:buSzPts val="4000"/>
              <a:buFont typeface="Neucha"/>
              <a:buNone/>
              <a:defRPr b="1" sz="4000">
                <a:solidFill>
                  <a:schemeClr val="lt2"/>
                </a:solidFill>
              </a:defRPr>
            </a:lvl1pPr>
            <a:lvl2pPr lvl="1" algn="ctr">
              <a:spcBef>
                <a:spcPts val="0"/>
              </a:spcBef>
              <a:spcAft>
                <a:spcPts val="0"/>
              </a:spcAft>
              <a:buSzPts val="4000"/>
              <a:buFont typeface="Neucha"/>
              <a:buNone/>
              <a:defRPr b="1" sz="4000">
                <a:latin typeface="Neucha"/>
                <a:ea typeface="Neucha"/>
                <a:cs typeface="Neucha"/>
                <a:sym typeface="Neucha"/>
              </a:defRPr>
            </a:lvl2pPr>
            <a:lvl3pPr lvl="2" algn="ctr">
              <a:spcBef>
                <a:spcPts val="0"/>
              </a:spcBef>
              <a:spcAft>
                <a:spcPts val="0"/>
              </a:spcAft>
              <a:buSzPts val="4000"/>
              <a:buFont typeface="Neucha"/>
              <a:buNone/>
              <a:defRPr b="1" sz="4000">
                <a:latin typeface="Neucha"/>
                <a:ea typeface="Neucha"/>
                <a:cs typeface="Neucha"/>
                <a:sym typeface="Neucha"/>
              </a:defRPr>
            </a:lvl3pPr>
            <a:lvl4pPr lvl="3" algn="ctr">
              <a:spcBef>
                <a:spcPts val="0"/>
              </a:spcBef>
              <a:spcAft>
                <a:spcPts val="0"/>
              </a:spcAft>
              <a:buSzPts val="4000"/>
              <a:buFont typeface="Neucha"/>
              <a:buNone/>
              <a:defRPr b="1" sz="4000">
                <a:latin typeface="Neucha"/>
                <a:ea typeface="Neucha"/>
                <a:cs typeface="Neucha"/>
                <a:sym typeface="Neucha"/>
              </a:defRPr>
            </a:lvl4pPr>
            <a:lvl5pPr lvl="4" algn="ctr">
              <a:spcBef>
                <a:spcPts val="0"/>
              </a:spcBef>
              <a:spcAft>
                <a:spcPts val="0"/>
              </a:spcAft>
              <a:buSzPts val="4000"/>
              <a:buFont typeface="Neucha"/>
              <a:buNone/>
              <a:defRPr b="1" sz="4000">
                <a:latin typeface="Neucha"/>
                <a:ea typeface="Neucha"/>
                <a:cs typeface="Neucha"/>
                <a:sym typeface="Neucha"/>
              </a:defRPr>
            </a:lvl5pPr>
            <a:lvl6pPr lvl="5" algn="ctr">
              <a:spcBef>
                <a:spcPts val="0"/>
              </a:spcBef>
              <a:spcAft>
                <a:spcPts val="0"/>
              </a:spcAft>
              <a:buSzPts val="4000"/>
              <a:buFont typeface="Neucha"/>
              <a:buNone/>
              <a:defRPr b="1" sz="4000">
                <a:latin typeface="Neucha"/>
                <a:ea typeface="Neucha"/>
                <a:cs typeface="Neucha"/>
                <a:sym typeface="Neucha"/>
              </a:defRPr>
            </a:lvl6pPr>
            <a:lvl7pPr lvl="6" algn="ctr">
              <a:spcBef>
                <a:spcPts val="0"/>
              </a:spcBef>
              <a:spcAft>
                <a:spcPts val="0"/>
              </a:spcAft>
              <a:buSzPts val="4000"/>
              <a:buFont typeface="Neucha"/>
              <a:buNone/>
              <a:defRPr b="1" sz="4000">
                <a:latin typeface="Neucha"/>
                <a:ea typeface="Neucha"/>
                <a:cs typeface="Neucha"/>
                <a:sym typeface="Neucha"/>
              </a:defRPr>
            </a:lvl7pPr>
            <a:lvl8pPr lvl="7" algn="ctr">
              <a:spcBef>
                <a:spcPts val="0"/>
              </a:spcBef>
              <a:spcAft>
                <a:spcPts val="0"/>
              </a:spcAft>
              <a:buSzPts val="4000"/>
              <a:buFont typeface="Neucha"/>
              <a:buNone/>
              <a:defRPr b="1" sz="4000">
                <a:latin typeface="Neucha"/>
                <a:ea typeface="Neucha"/>
                <a:cs typeface="Neucha"/>
                <a:sym typeface="Neucha"/>
              </a:defRPr>
            </a:lvl8pPr>
            <a:lvl9pPr lvl="8"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2691" name="Google Shape;2691;p117"/>
          <p:cNvSpPr txBox="1"/>
          <p:nvPr>
            <p:ph idx="4" type="subTitle"/>
          </p:nvPr>
        </p:nvSpPr>
        <p:spPr>
          <a:xfrm>
            <a:off x="1620090" y="2102000"/>
            <a:ext cx="2680800" cy="601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Roboto Condensed"/>
              <a:buNone/>
              <a:defRPr sz="1600">
                <a:solidFill>
                  <a:schemeClr val="lt2"/>
                </a:solidFill>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692" name="Google Shape;2692;p117"/>
          <p:cNvSpPr txBox="1"/>
          <p:nvPr>
            <p:ph hasCustomPrompt="1" idx="5" type="title"/>
          </p:nvPr>
        </p:nvSpPr>
        <p:spPr>
          <a:xfrm>
            <a:off x="2074140" y="2960225"/>
            <a:ext cx="1772700" cy="601500"/>
          </a:xfrm>
          <a:prstGeom prst="rect">
            <a:avLst/>
          </a:prstGeom>
        </p:spPr>
        <p:txBody>
          <a:bodyPr anchorCtr="0" anchor="ctr" bIns="91425" lIns="91425" spcFirstLastPara="1" rIns="91425" wrap="square" tIns="91425">
            <a:noAutofit/>
          </a:bodyPr>
          <a:lstStyle>
            <a:lvl1pPr lvl="0" algn="ctr">
              <a:spcBef>
                <a:spcPts val="0"/>
              </a:spcBef>
              <a:spcAft>
                <a:spcPts val="0"/>
              </a:spcAft>
              <a:buSzPts val="4000"/>
              <a:buFont typeface="Neucha"/>
              <a:buNone/>
              <a:defRPr b="1" sz="4000">
                <a:solidFill>
                  <a:schemeClr val="lt2"/>
                </a:solidFill>
              </a:defRPr>
            </a:lvl1pPr>
            <a:lvl2pPr lvl="1" algn="ctr">
              <a:spcBef>
                <a:spcPts val="0"/>
              </a:spcBef>
              <a:spcAft>
                <a:spcPts val="0"/>
              </a:spcAft>
              <a:buSzPts val="4000"/>
              <a:buFont typeface="Neucha"/>
              <a:buNone/>
              <a:defRPr b="1" sz="4000">
                <a:latin typeface="Neucha"/>
                <a:ea typeface="Neucha"/>
                <a:cs typeface="Neucha"/>
                <a:sym typeface="Neucha"/>
              </a:defRPr>
            </a:lvl2pPr>
            <a:lvl3pPr lvl="2" algn="ctr">
              <a:spcBef>
                <a:spcPts val="0"/>
              </a:spcBef>
              <a:spcAft>
                <a:spcPts val="0"/>
              </a:spcAft>
              <a:buSzPts val="4000"/>
              <a:buFont typeface="Neucha"/>
              <a:buNone/>
              <a:defRPr b="1" sz="4000">
                <a:latin typeface="Neucha"/>
                <a:ea typeface="Neucha"/>
                <a:cs typeface="Neucha"/>
                <a:sym typeface="Neucha"/>
              </a:defRPr>
            </a:lvl3pPr>
            <a:lvl4pPr lvl="3" algn="ctr">
              <a:spcBef>
                <a:spcPts val="0"/>
              </a:spcBef>
              <a:spcAft>
                <a:spcPts val="0"/>
              </a:spcAft>
              <a:buSzPts val="4000"/>
              <a:buFont typeface="Neucha"/>
              <a:buNone/>
              <a:defRPr b="1" sz="4000">
                <a:latin typeface="Neucha"/>
                <a:ea typeface="Neucha"/>
                <a:cs typeface="Neucha"/>
                <a:sym typeface="Neucha"/>
              </a:defRPr>
            </a:lvl4pPr>
            <a:lvl5pPr lvl="4" algn="ctr">
              <a:spcBef>
                <a:spcPts val="0"/>
              </a:spcBef>
              <a:spcAft>
                <a:spcPts val="0"/>
              </a:spcAft>
              <a:buSzPts val="4000"/>
              <a:buFont typeface="Neucha"/>
              <a:buNone/>
              <a:defRPr b="1" sz="4000">
                <a:latin typeface="Neucha"/>
                <a:ea typeface="Neucha"/>
                <a:cs typeface="Neucha"/>
                <a:sym typeface="Neucha"/>
              </a:defRPr>
            </a:lvl5pPr>
            <a:lvl6pPr lvl="5" algn="ctr">
              <a:spcBef>
                <a:spcPts val="0"/>
              </a:spcBef>
              <a:spcAft>
                <a:spcPts val="0"/>
              </a:spcAft>
              <a:buSzPts val="4000"/>
              <a:buFont typeface="Neucha"/>
              <a:buNone/>
              <a:defRPr b="1" sz="4000">
                <a:latin typeface="Neucha"/>
                <a:ea typeface="Neucha"/>
                <a:cs typeface="Neucha"/>
                <a:sym typeface="Neucha"/>
              </a:defRPr>
            </a:lvl6pPr>
            <a:lvl7pPr lvl="6" algn="ctr">
              <a:spcBef>
                <a:spcPts val="0"/>
              </a:spcBef>
              <a:spcAft>
                <a:spcPts val="0"/>
              </a:spcAft>
              <a:buSzPts val="4000"/>
              <a:buFont typeface="Neucha"/>
              <a:buNone/>
              <a:defRPr b="1" sz="4000">
                <a:latin typeface="Neucha"/>
                <a:ea typeface="Neucha"/>
                <a:cs typeface="Neucha"/>
                <a:sym typeface="Neucha"/>
              </a:defRPr>
            </a:lvl7pPr>
            <a:lvl8pPr lvl="7" algn="ctr">
              <a:spcBef>
                <a:spcPts val="0"/>
              </a:spcBef>
              <a:spcAft>
                <a:spcPts val="0"/>
              </a:spcAft>
              <a:buSzPts val="4000"/>
              <a:buFont typeface="Neucha"/>
              <a:buNone/>
              <a:defRPr b="1" sz="4000">
                <a:latin typeface="Neucha"/>
                <a:ea typeface="Neucha"/>
                <a:cs typeface="Neucha"/>
                <a:sym typeface="Neucha"/>
              </a:defRPr>
            </a:lvl8pPr>
            <a:lvl9pPr lvl="8"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2693" name="Google Shape;2693;p117"/>
          <p:cNvSpPr txBox="1"/>
          <p:nvPr>
            <p:ph idx="6" type="subTitle"/>
          </p:nvPr>
        </p:nvSpPr>
        <p:spPr>
          <a:xfrm>
            <a:off x="1620090" y="3561725"/>
            <a:ext cx="2680800" cy="601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Roboto Condensed"/>
              <a:buNone/>
              <a:defRPr sz="1600">
                <a:solidFill>
                  <a:schemeClr val="lt2"/>
                </a:solidFill>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694" name="Google Shape;2694;p117"/>
          <p:cNvSpPr txBox="1"/>
          <p:nvPr>
            <p:ph hasCustomPrompt="1" idx="7" type="title"/>
          </p:nvPr>
        </p:nvSpPr>
        <p:spPr>
          <a:xfrm>
            <a:off x="5297164" y="2960225"/>
            <a:ext cx="1772700" cy="601500"/>
          </a:xfrm>
          <a:prstGeom prst="rect">
            <a:avLst/>
          </a:prstGeom>
        </p:spPr>
        <p:txBody>
          <a:bodyPr anchorCtr="0" anchor="ctr" bIns="91425" lIns="91425" spcFirstLastPara="1" rIns="91425" wrap="square" tIns="91425">
            <a:noAutofit/>
          </a:bodyPr>
          <a:lstStyle>
            <a:lvl1pPr lvl="0" algn="ctr">
              <a:spcBef>
                <a:spcPts val="0"/>
              </a:spcBef>
              <a:spcAft>
                <a:spcPts val="0"/>
              </a:spcAft>
              <a:buSzPts val="4000"/>
              <a:buFont typeface="Neucha"/>
              <a:buNone/>
              <a:defRPr b="1" sz="4000">
                <a:solidFill>
                  <a:schemeClr val="lt2"/>
                </a:solidFill>
              </a:defRPr>
            </a:lvl1pPr>
            <a:lvl2pPr lvl="1" algn="ctr">
              <a:spcBef>
                <a:spcPts val="0"/>
              </a:spcBef>
              <a:spcAft>
                <a:spcPts val="0"/>
              </a:spcAft>
              <a:buSzPts val="4000"/>
              <a:buFont typeface="Neucha"/>
              <a:buNone/>
              <a:defRPr b="1" sz="4000">
                <a:latin typeface="Neucha"/>
                <a:ea typeface="Neucha"/>
                <a:cs typeface="Neucha"/>
                <a:sym typeface="Neucha"/>
              </a:defRPr>
            </a:lvl2pPr>
            <a:lvl3pPr lvl="2" algn="ctr">
              <a:spcBef>
                <a:spcPts val="0"/>
              </a:spcBef>
              <a:spcAft>
                <a:spcPts val="0"/>
              </a:spcAft>
              <a:buSzPts val="4000"/>
              <a:buFont typeface="Neucha"/>
              <a:buNone/>
              <a:defRPr b="1" sz="4000">
                <a:latin typeface="Neucha"/>
                <a:ea typeface="Neucha"/>
                <a:cs typeface="Neucha"/>
                <a:sym typeface="Neucha"/>
              </a:defRPr>
            </a:lvl3pPr>
            <a:lvl4pPr lvl="3" algn="ctr">
              <a:spcBef>
                <a:spcPts val="0"/>
              </a:spcBef>
              <a:spcAft>
                <a:spcPts val="0"/>
              </a:spcAft>
              <a:buSzPts val="4000"/>
              <a:buFont typeface="Neucha"/>
              <a:buNone/>
              <a:defRPr b="1" sz="4000">
                <a:latin typeface="Neucha"/>
                <a:ea typeface="Neucha"/>
                <a:cs typeface="Neucha"/>
                <a:sym typeface="Neucha"/>
              </a:defRPr>
            </a:lvl4pPr>
            <a:lvl5pPr lvl="4" algn="ctr">
              <a:spcBef>
                <a:spcPts val="0"/>
              </a:spcBef>
              <a:spcAft>
                <a:spcPts val="0"/>
              </a:spcAft>
              <a:buSzPts val="4000"/>
              <a:buFont typeface="Neucha"/>
              <a:buNone/>
              <a:defRPr b="1" sz="4000">
                <a:latin typeface="Neucha"/>
                <a:ea typeface="Neucha"/>
                <a:cs typeface="Neucha"/>
                <a:sym typeface="Neucha"/>
              </a:defRPr>
            </a:lvl5pPr>
            <a:lvl6pPr lvl="5" algn="ctr">
              <a:spcBef>
                <a:spcPts val="0"/>
              </a:spcBef>
              <a:spcAft>
                <a:spcPts val="0"/>
              </a:spcAft>
              <a:buSzPts val="4000"/>
              <a:buFont typeface="Neucha"/>
              <a:buNone/>
              <a:defRPr b="1" sz="4000">
                <a:latin typeface="Neucha"/>
                <a:ea typeface="Neucha"/>
                <a:cs typeface="Neucha"/>
                <a:sym typeface="Neucha"/>
              </a:defRPr>
            </a:lvl6pPr>
            <a:lvl7pPr lvl="6" algn="ctr">
              <a:spcBef>
                <a:spcPts val="0"/>
              </a:spcBef>
              <a:spcAft>
                <a:spcPts val="0"/>
              </a:spcAft>
              <a:buSzPts val="4000"/>
              <a:buFont typeface="Neucha"/>
              <a:buNone/>
              <a:defRPr b="1" sz="4000">
                <a:latin typeface="Neucha"/>
                <a:ea typeface="Neucha"/>
                <a:cs typeface="Neucha"/>
                <a:sym typeface="Neucha"/>
              </a:defRPr>
            </a:lvl7pPr>
            <a:lvl8pPr lvl="7" algn="ctr">
              <a:spcBef>
                <a:spcPts val="0"/>
              </a:spcBef>
              <a:spcAft>
                <a:spcPts val="0"/>
              </a:spcAft>
              <a:buSzPts val="4000"/>
              <a:buFont typeface="Neucha"/>
              <a:buNone/>
              <a:defRPr b="1" sz="4000">
                <a:latin typeface="Neucha"/>
                <a:ea typeface="Neucha"/>
                <a:cs typeface="Neucha"/>
                <a:sym typeface="Neucha"/>
              </a:defRPr>
            </a:lvl8pPr>
            <a:lvl9pPr lvl="8"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2695" name="Google Shape;2695;p117"/>
          <p:cNvSpPr txBox="1"/>
          <p:nvPr>
            <p:ph idx="8" type="subTitle"/>
          </p:nvPr>
        </p:nvSpPr>
        <p:spPr>
          <a:xfrm>
            <a:off x="4843114" y="3561725"/>
            <a:ext cx="2680800" cy="601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Roboto Condensed"/>
              <a:buNone/>
              <a:defRPr sz="1600">
                <a:solidFill>
                  <a:schemeClr val="lt2"/>
                </a:solidFill>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_1">
    <p:bg>
      <p:bgPr>
        <a:solidFill>
          <a:schemeClr val="lt2"/>
        </a:solidFill>
      </p:bgPr>
    </p:bg>
    <p:spTree>
      <p:nvGrpSpPr>
        <p:cNvPr id="2696" name="Shape 2696"/>
        <p:cNvGrpSpPr/>
        <p:nvPr/>
      </p:nvGrpSpPr>
      <p:grpSpPr>
        <a:xfrm>
          <a:off x="0" y="0"/>
          <a:ext cx="0" cy="0"/>
          <a:chOff x="0" y="0"/>
          <a:chExt cx="0" cy="0"/>
        </a:xfrm>
      </p:grpSpPr>
      <p:sp>
        <p:nvSpPr>
          <p:cNvPr id="2697" name="Google Shape;2697;p118"/>
          <p:cNvSpPr txBox="1"/>
          <p:nvPr>
            <p:ph type="title"/>
          </p:nvPr>
        </p:nvSpPr>
        <p:spPr>
          <a:xfrm>
            <a:off x="5276850" y="543525"/>
            <a:ext cx="3147300" cy="10503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lt1"/>
              </a:buClr>
              <a:buSzPts val="4200"/>
              <a:buNone/>
              <a:defRPr sz="6000">
                <a:solidFill>
                  <a:schemeClr val="lt1"/>
                </a:solidFill>
              </a:defRPr>
            </a:lvl1pPr>
            <a:lvl2pPr lvl="1" algn="ctr">
              <a:spcBef>
                <a:spcPts val="0"/>
              </a:spcBef>
              <a:spcAft>
                <a:spcPts val="0"/>
              </a:spcAft>
              <a:buClr>
                <a:schemeClr val="lt1"/>
              </a:buClr>
              <a:buSzPts val="4200"/>
              <a:buNone/>
              <a:defRPr b="0" sz="4200">
                <a:solidFill>
                  <a:schemeClr val="lt1"/>
                </a:solidFill>
              </a:defRPr>
            </a:lvl2pPr>
            <a:lvl3pPr lvl="2" algn="ctr">
              <a:spcBef>
                <a:spcPts val="0"/>
              </a:spcBef>
              <a:spcAft>
                <a:spcPts val="0"/>
              </a:spcAft>
              <a:buClr>
                <a:schemeClr val="lt1"/>
              </a:buClr>
              <a:buSzPts val="4200"/>
              <a:buNone/>
              <a:defRPr b="0" sz="4200">
                <a:solidFill>
                  <a:schemeClr val="lt1"/>
                </a:solidFill>
              </a:defRPr>
            </a:lvl3pPr>
            <a:lvl4pPr lvl="3" algn="ctr">
              <a:spcBef>
                <a:spcPts val="0"/>
              </a:spcBef>
              <a:spcAft>
                <a:spcPts val="0"/>
              </a:spcAft>
              <a:buClr>
                <a:schemeClr val="lt1"/>
              </a:buClr>
              <a:buSzPts val="4200"/>
              <a:buNone/>
              <a:defRPr b="0" sz="4200">
                <a:solidFill>
                  <a:schemeClr val="lt1"/>
                </a:solidFill>
              </a:defRPr>
            </a:lvl4pPr>
            <a:lvl5pPr lvl="4" algn="ctr">
              <a:spcBef>
                <a:spcPts val="0"/>
              </a:spcBef>
              <a:spcAft>
                <a:spcPts val="0"/>
              </a:spcAft>
              <a:buClr>
                <a:schemeClr val="lt1"/>
              </a:buClr>
              <a:buSzPts val="4200"/>
              <a:buNone/>
              <a:defRPr b="0" sz="4200">
                <a:solidFill>
                  <a:schemeClr val="lt1"/>
                </a:solidFill>
              </a:defRPr>
            </a:lvl5pPr>
            <a:lvl6pPr lvl="5" algn="ctr">
              <a:spcBef>
                <a:spcPts val="0"/>
              </a:spcBef>
              <a:spcAft>
                <a:spcPts val="0"/>
              </a:spcAft>
              <a:buClr>
                <a:schemeClr val="lt1"/>
              </a:buClr>
              <a:buSzPts val="4200"/>
              <a:buNone/>
              <a:defRPr b="0" sz="4200">
                <a:solidFill>
                  <a:schemeClr val="lt1"/>
                </a:solidFill>
              </a:defRPr>
            </a:lvl6pPr>
            <a:lvl7pPr lvl="6" algn="ctr">
              <a:spcBef>
                <a:spcPts val="0"/>
              </a:spcBef>
              <a:spcAft>
                <a:spcPts val="0"/>
              </a:spcAft>
              <a:buClr>
                <a:schemeClr val="lt1"/>
              </a:buClr>
              <a:buSzPts val="4200"/>
              <a:buNone/>
              <a:defRPr b="0" sz="4200">
                <a:solidFill>
                  <a:schemeClr val="lt1"/>
                </a:solidFill>
              </a:defRPr>
            </a:lvl7pPr>
            <a:lvl8pPr lvl="7" algn="ctr">
              <a:spcBef>
                <a:spcPts val="0"/>
              </a:spcBef>
              <a:spcAft>
                <a:spcPts val="0"/>
              </a:spcAft>
              <a:buClr>
                <a:schemeClr val="lt1"/>
              </a:buClr>
              <a:buSzPts val="4200"/>
              <a:buNone/>
              <a:defRPr b="0" sz="4200">
                <a:solidFill>
                  <a:schemeClr val="lt1"/>
                </a:solidFill>
              </a:defRPr>
            </a:lvl8pPr>
            <a:lvl9pPr lvl="8" algn="ctr">
              <a:spcBef>
                <a:spcPts val="0"/>
              </a:spcBef>
              <a:spcAft>
                <a:spcPts val="0"/>
              </a:spcAft>
              <a:buClr>
                <a:schemeClr val="lt1"/>
              </a:buClr>
              <a:buSzPts val="4200"/>
              <a:buNone/>
              <a:defRPr b="0" sz="4200">
                <a:solidFill>
                  <a:schemeClr val="lt1"/>
                </a:solidFill>
              </a:defRPr>
            </a:lvl9pPr>
          </a:lstStyle>
          <a:p/>
        </p:txBody>
      </p:sp>
      <p:sp>
        <p:nvSpPr>
          <p:cNvPr id="2698" name="Google Shape;2698;p118"/>
          <p:cNvSpPr txBox="1"/>
          <p:nvPr>
            <p:ph idx="1" type="subTitle"/>
          </p:nvPr>
        </p:nvSpPr>
        <p:spPr>
          <a:xfrm>
            <a:off x="5143075" y="2190350"/>
            <a:ext cx="3281100" cy="10503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Clr>
                <a:schemeClr val="lt1"/>
              </a:buClr>
              <a:buSzPts val="2100"/>
              <a:buNone/>
              <a:defRPr sz="16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2699" name="Google Shape;2699;p118"/>
          <p:cNvSpPr txBox="1"/>
          <p:nvPr/>
        </p:nvSpPr>
        <p:spPr>
          <a:xfrm>
            <a:off x="4388475" y="3388700"/>
            <a:ext cx="4036200" cy="10503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200">
                <a:solidFill>
                  <a:schemeClr val="lt1"/>
                </a:solidFill>
                <a:latin typeface="Roboto"/>
                <a:ea typeface="Roboto"/>
                <a:cs typeface="Roboto"/>
                <a:sym typeface="Roboto"/>
              </a:rPr>
              <a:t>CREDITS: This presentation template was created by </a:t>
            </a:r>
            <a:r>
              <a:rPr lang="en" sz="1200">
                <a:solidFill>
                  <a:schemeClr val="lt1"/>
                </a:solidFill>
                <a:uFill>
                  <a:noFill/>
                </a:uFill>
                <a:latin typeface="Roboto"/>
                <a:ea typeface="Roboto"/>
                <a:cs typeface="Roboto"/>
                <a:sym typeface="Roboto"/>
                <a:hlinkClick r:id="rId2">
                  <a:extLst>
                    <a:ext uri="{A12FA001-AC4F-418D-AE19-62706E023703}">
                      <ahyp:hlinkClr val="tx"/>
                    </a:ext>
                  </a:extLst>
                </a:hlinkClick>
              </a:rPr>
              <a:t>Slidesgo</a:t>
            </a:r>
            <a:r>
              <a:rPr lang="en" sz="1200">
                <a:solidFill>
                  <a:schemeClr val="lt1"/>
                </a:solidFill>
                <a:latin typeface="Roboto"/>
                <a:ea typeface="Roboto"/>
                <a:cs typeface="Roboto"/>
                <a:sym typeface="Roboto"/>
              </a:rPr>
              <a:t>, and includes icons by </a:t>
            </a:r>
            <a:r>
              <a:rPr lang="en" sz="1200">
                <a:solidFill>
                  <a:schemeClr val="lt1"/>
                </a:solidFill>
                <a:uFill>
                  <a:noFill/>
                </a:uFill>
                <a:latin typeface="Roboto"/>
                <a:ea typeface="Roboto"/>
                <a:cs typeface="Roboto"/>
                <a:sym typeface="Roboto"/>
                <a:hlinkClick r:id="rId3">
                  <a:extLst>
                    <a:ext uri="{A12FA001-AC4F-418D-AE19-62706E023703}">
                      <ahyp:hlinkClr val="tx"/>
                    </a:ext>
                  </a:extLst>
                </a:hlinkClick>
              </a:rPr>
              <a:t>Flaticon</a:t>
            </a:r>
            <a:r>
              <a:rPr lang="en" sz="1200">
                <a:solidFill>
                  <a:schemeClr val="lt1"/>
                </a:solidFill>
                <a:latin typeface="Roboto"/>
                <a:ea typeface="Roboto"/>
                <a:cs typeface="Roboto"/>
                <a:sym typeface="Roboto"/>
              </a:rPr>
              <a:t>, and infographics &amp; images by </a:t>
            </a:r>
            <a:r>
              <a:rPr lang="en" sz="1200">
                <a:solidFill>
                  <a:schemeClr val="lt1"/>
                </a:solidFill>
                <a:uFill>
                  <a:noFill/>
                </a:uFill>
                <a:latin typeface="Roboto"/>
                <a:ea typeface="Roboto"/>
                <a:cs typeface="Roboto"/>
                <a:sym typeface="Roboto"/>
                <a:hlinkClick r:id="rId4">
                  <a:extLst>
                    <a:ext uri="{A12FA001-AC4F-418D-AE19-62706E023703}">
                      <ahyp:hlinkClr val="tx"/>
                    </a:ext>
                  </a:extLst>
                </a:hlinkClick>
              </a:rPr>
              <a:t>Freepik</a:t>
            </a:r>
            <a:endParaRPr sz="1200">
              <a:solidFill>
                <a:schemeClr val="lt1"/>
              </a:solidFill>
              <a:latin typeface="Roboto"/>
              <a:ea typeface="Roboto"/>
              <a:cs typeface="Roboto"/>
              <a:sym typeface="Roboto"/>
            </a:endParaRPr>
          </a:p>
          <a:p>
            <a:pPr indent="0" lvl="0" marL="0" rtl="0" algn="r">
              <a:lnSpc>
                <a:spcPct val="115000"/>
              </a:lnSpc>
              <a:spcBef>
                <a:spcPts val="300"/>
              </a:spcBef>
              <a:spcAft>
                <a:spcPts val="0"/>
              </a:spcAft>
              <a:buNone/>
            </a:pPr>
            <a:r>
              <a:t/>
            </a:r>
            <a:endParaRPr sz="1200">
              <a:solidFill>
                <a:schemeClr val="lt1"/>
              </a:solidFill>
              <a:latin typeface="Roboto"/>
              <a:ea typeface="Roboto"/>
              <a:cs typeface="Roboto"/>
              <a:sym typeface="Roboto"/>
            </a:endParaRPr>
          </a:p>
        </p:txBody>
      </p:sp>
      <p:sp>
        <p:nvSpPr>
          <p:cNvPr id="2700" name="Google Shape;2700;p118"/>
          <p:cNvSpPr/>
          <p:nvPr/>
        </p:nvSpPr>
        <p:spPr>
          <a:xfrm>
            <a:off x="313875" y="940937"/>
            <a:ext cx="4380607" cy="4367078"/>
          </a:xfrm>
          <a:custGeom>
            <a:rect b="b" l="l" r="r" t="t"/>
            <a:pathLst>
              <a:path extrusionOk="0" h="77796" w="78037">
                <a:moveTo>
                  <a:pt x="38785" y="1"/>
                </a:moveTo>
                <a:cubicBezTo>
                  <a:pt x="21373" y="1"/>
                  <a:pt x="1" y="7544"/>
                  <a:pt x="137" y="25776"/>
                </a:cubicBezTo>
                <a:cubicBezTo>
                  <a:pt x="242" y="39913"/>
                  <a:pt x="10968" y="41626"/>
                  <a:pt x="16160" y="41626"/>
                </a:cubicBezTo>
                <a:cubicBezTo>
                  <a:pt x="17821" y="41626"/>
                  <a:pt x="18915" y="41451"/>
                  <a:pt x="18915" y="41451"/>
                </a:cubicBezTo>
                <a:cubicBezTo>
                  <a:pt x="19094" y="45489"/>
                  <a:pt x="23570" y="49866"/>
                  <a:pt x="26156" y="50860"/>
                </a:cubicBezTo>
                <a:cubicBezTo>
                  <a:pt x="27967" y="51547"/>
                  <a:pt x="30146" y="52461"/>
                  <a:pt x="33441" y="52461"/>
                </a:cubicBezTo>
                <a:cubicBezTo>
                  <a:pt x="35395" y="52461"/>
                  <a:pt x="37742" y="52140"/>
                  <a:pt x="40638" y="51258"/>
                </a:cubicBezTo>
                <a:cubicBezTo>
                  <a:pt x="41334" y="51139"/>
                  <a:pt x="42051" y="50980"/>
                  <a:pt x="42767" y="50781"/>
                </a:cubicBezTo>
                <a:cubicBezTo>
                  <a:pt x="43284" y="52412"/>
                  <a:pt x="44537" y="54023"/>
                  <a:pt x="47064" y="55018"/>
                </a:cubicBezTo>
                <a:cubicBezTo>
                  <a:pt x="56950" y="58897"/>
                  <a:pt x="54941" y="70097"/>
                  <a:pt x="53588" y="77795"/>
                </a:cubicBezTo>
                <a:cubicBezTo>
                  <a:pt x="55180" y="77258"/>
                  <a:pt x="56731" y="76641"/>
                  <a:pt x="58243" y="75965"/>
                </a:cubicBezTo>
                <a:cubicBezTo>
                  <a:pt x="59258" y="69559"/>
                  <a:pt x="60849" y="60707"/>
                  <a:pt x="62262" y="58996"/>
                </a:cubicBezTo>
                <a:cubicBezTo>
                  <a:pt x="64211" y="56589"/>
                  <a:pt x="66340" y="52432"/>
                  <a:pt x="67513" y="47081"/>
                </a:cubicBezTo>
                <a:cubicBezTo>
                  <a:pt x="67772" y="46961"/>
                  <a:pt x="68050" y="46822"/>
                  <a:pt x="68329" y="46683"/>
                </a:cubicBezTo>
                <a:cubicBezTo>
                  <a:pt x="72069" y="46305"/>
                  <a:pt x="78036" y="42008"/>
                  <a:pt x="75232" y="28759"/>
                </a:cubicBezTo>
                <a:cubicBezTo>
                  <a:pt x="70756" y="10657"/>
                  <a:pt x="57686" y="373"/>
                  <a:pt x="40061" y="14"/>
                </a:cubicBezTo>
                <a:cubicBezTo>
                  <a:pt x="39639" y="5"/>
                  <a:pt x="39213" y="1"/>
                  <a:pt x="3878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1" name="Google Shape;2701;p118"/>
          <p:cNvGrpSpPr/>
          <p:nvPr/>
        </p:nvGrpSpPr>
        <p:grpSpPr>
          <a:xfrm flipH="1" rot="-2990361">
            <a:off x="8186602" y="2875976"/>
            <a:ext cx="4313704" cy="3465198"/>
            <a:chOff x="1645525" y="677625"/>
            <a:chExt cx="4313925" cy="3465375"/>
          </a:xfrm>
        </p:grpSpPr>
        <p:sp>
          <p:nvSpPr>
            <p:cNvPr id="2702" name="Google Shape;2702;p11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11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11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11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11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11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11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11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0" name="Google Shape;2710;p118"/>
          <p:cNvGrpSpPr/>
          <p:nvPr/>
        </p:nvGrpSpPr>
        <p:grpSpPr>
          <a:xfrm flipH="1" rot="6841112">
            <a:off x="314175" y="-4195618"/>
            <a:ext cx="5015204" cy="5467064"/>
            <a:chOff x="1645525" y="677625"/>
            <a:chExt cx="4313925" cy="3465375"/>
          </a:xfrm>
        </p:grpSpPr>
        <p:sp>
          <p:nvSpPr>
            <p:cNvPr id="2711" name="Google Shape;2711;p11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11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11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11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11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11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11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11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CUSTOM_9_1_1_1">
    <p:bg>
      <p:bgPr>
        <a:solidFill>
          <a:schemeClr val="lt2"/>
        </a:solidFill>
      </p:bgPr>
    </p:bg>
    <p:spTree>
      <p:nvGrpSpPr>
        <p:cNvPr id="2719" name="Shape 2719"/>
        <p:cNvGrpSpPr/>
        <p:nvPr/>
      </p:nvGrpSpPr>
      <p:grpSpPr>
        <a:xfrm>
          <a:off x="0" y="0"/>
          <a:ext cx="0" cy="0"/>
          <a:chOff x="0" y="0"/>
          <a:chExt cx="0" cy="0"/>
        </a:xfrm>
      </p:grpSpPr>
      <p:grpSp>
        <p:nvGrpSpPr>
          <p:cNvPr id="2720" name="Google Shape;2720;p119"/>
          <p:cNvGrpSpPr/>
          <p:nvPr/>
        </p:nvGrpSpPr>
        <p:grpSpPr>
          <a:xfrm flipH="1" rot="-5400000">
            <a:off x="6726244" y="-1813891"/>
            <a:ext cx="4313925" cy="3465375"/>
            <a:chOff x="1645525" y="677625"/>
            <a:chExt cx="4313925" cy="3465375"/>
          </a:xfrm>
        </p:grpSpPr>
        <p:sp>
          <p:nvSpPr>
            <p:cNvPr id="2721" name="Google Shape;2721;p11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11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11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11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11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11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11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11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9" name="Google Shape;2729;p119"/>
          <p:cNvGrpSpPr/>
          <p:nvPr/>
        </p:nvGrpSpPr>
        <p:grpSpPr>
          <a:xfrm flipH="1">
            <a:off x="-3378906" y="3148409"/>
            <a:ext cx="4313925" cy="3465375"/>
            <a:chOff x="1645525" y="677625"/>
            <a:chExt cx="4313925" cy="3465375"/>
          </a:xfrm>
        </p:grpSpPr>
        <p:sp>
          <p:nvSpPr>
            <p:cNvPr id="2730" name="Google Shape;2730;p11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11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11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11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11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11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11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11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_1_1_1">
    <p:bg>
      <p:bgPr>
        <a:solidFill>
          <a:schemeClr val="dk2"/>
        </a:solidFill>
      </p:bgPr>
    </p:bg>
    <p:spTree>
      <p:nvGrpSpPr>
        <p:cNvPr id="2738" name="Shape 2738"/>
        <p:cNvGrpSpPr/>
        <p:nvPr/>
      </p:nvGrpSpPr>
      <p:grpSpPr>
        <a:xfrm>
          <a:off x="0" y="0"/>
          <a:ext cx="0" cy="0"/>
          <a:chOff x="0" y="0"/>
          <a:chExt cx="0" cy="0"/>
        </a:xfrm>
      </p:grpSpPr>
      <p:grpSp>
        <p:nvGrpSpPr>
          <p:cNvPr id="2739" name="Google Shape;2739;p120"/>
          <p:cNvGrpSpPr/>
          <p:nvPr/>
        </p:nvGrpSpPr>
        <p:grpSpPr>
          <a:xfrm flipH="1" rot="5400000">
            <a:off x="-1974381" y="3638534"/>
            <a:ext cx="4313925" cy="3465375"/>
            <a:chOff x="1645525" y="677625"/>
            <a:chExt cx="4313925" cy="3465375"/>
          </a:xfrm>
        </p:grpSpPr>
        <p:sp>
          <p:nvSpPr>
            <p:cNvPr id="2740" name="Google Shape;2740;p12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12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12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12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12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12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12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12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8" name="Google Shape;2748;p120"/>
          <p:cNvGrpSpPr/>
          <p:nvPr/>
        </p:nvGrpSpPr>
        <p:grpSpPr>
          <a:xfrm flipH="1" rot="10800000">
            <a:off x="8003119" y="-1267916"/>
            <a:ext cx="4313925" cy="3465375"/>
            <a:chOff x="1645525" y="677625"/>
            <a:chExt cx="4313925" cy="3465375"/>
          </a:xfrm>
        </p:grpSpPr>
        <p:sp>
          <p:nvSpPr>
            <p:cNvPr id="2749" name="Google Shape;2749;p12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12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12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12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12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12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12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12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9_1_1_1_1_1">
    <p:bg>
      <p:bgPr>
        <a:solidFill>
          <a:schemeClr val="lt1"/>
        </a:solidFill>
      </p:bgPr>
    </p:bg>
    <p:spTree>
      <p:nvGrpSpPr>
        <p:cNvPr id="2757" name="Shape 2757"/>
        <p:cNvGrpSpPr/>
        <p:nvPr/>
      </p:nvGrpSpPr>
      <p:grpSpPr>
        <a:xfrm>
          <a:off x="0" y="0"/>
          <a:ext cx="0" cy="0"/>
          <a:chOff x="0" y="0"/>
          <a:chExt cx="0" cy="0"/>
        </a:xfrm>
      </p:grpSpPr>
      <p:grpSp>
        <p:nvGrpSpPr>
          <p:cNvPr id="2758" name="Google Shape;2758;p121"/>
          <p:cNvGrpSpPr/>
          <p:nvPr/>
        </p:nvGrpSpPr>
        <p:grpSpPr>
          <a:xfrm flipH="1" rot="8250514">
            <a:off x="-1543117" y="-1267973"/>
            <a:ext cx="4314052" cy="3465477"/>
            <a:chOff x="1645525" y="677625"/>
            <a:chExt cx="4313925" cy="3465375"/>
          </a:xfrm>
        </p:grpSpPr>
        <p:sp>
          <p:nvSpPr>
            <p:cNvPr id="2759" name="Google Shape;2759;p12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12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12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12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12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12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12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12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7" name="Google Shape;2767;p121"/>
          <p:cNvGrpSpPr/>
          <p:nvPr/>
        </p:nvGrpSpPr>
        <p:grpSpPr>
          <a:xfrm flipH="1" rot="-2700000">
            <a:off x="6586899" y="3238233"/>
            <a:ext cx="4313884" cy="3465342"/>
            <a:chOff x="1645525" y="677625"/>
            <a:chExt cx="4313925" cy="3465375"/>
          </a:xfrm>
        </p:grpSpPr>
        <p:sp>
          <p:nvSpPr>
            <p:cNvPr id="2768" name="Google Shape;2768;p12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12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12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12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12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12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12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12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bg>
      <p:bgPr>
        <a:solidFill>
          <a:schemeClr val="dk2"/>
        </a:solidFill>
      </p:bgPr>
    </p:bg>
    <p:spTree>
      <p:nvGrpSpPr>
        <p:cNvPr id="207" name="Shape 207"/>
        <p:cNvGrpSpPr/>
        <p:nvPr/>
      </p:nvGrpSpPr>
      <p:grpSpPr>
        <a:xfrm>
          <a:off x="0" y="0"/>
          <a:ext cx="0" cy="0"/>
          <a:chOff x="0" y="0"/>
          <a:chExt cx="0" cy="0"/>
        </a:xfrm>
      </p:grpSpPr>
      <p:sp>
        <p:nvSpPr>
          <p:cNvPr id="208" name="Google Shape;208;p13"/>
          <p:cNvSpPr txBox="1"/>
          <p:nvPr>
            <p:ph type="ctrTitle"/>
          </p:nvPr>
        </p:nvSpPr>
        <p:spPr>
          <a:xfrm>
            <a:off x="1654404" y="1586197"/>
            <a:ext cx="1645800" cy="365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None/>
              <a:defRPr sz="1800">
                <a:solidFill>
                  <a:schemeClr val="lt1"/>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209" name="Google Shape;209;p13"/>
          <p:cNvSpPr txBox="1"/>
          <p:nvPr>
            <p:ph hasCustomPrompt="1" idx="2" type="title"/>
          </p:nvPr>
        </p:nvSpPr>
        <p:spPr>
          <a:xfrm>
            <a:off x="738445" y="1487400"/>
            <a:ext cx="888300" cy="9009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lt1"/>
              </a:buClr>
              <a:buSzPts val="3600"/>
              <a:buNone/>
              <a:defRPr sz="4800">
                <a:solidFill>
                  <a:schemeClr val="lt1"/>
                </a:solidFill>
              </a:defRPr>
            </a:lvl1pPr>
            <a:lvl2pPr lvl="1"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10" name="Google Shape;210;p13"/>
          <p:cNvSpPr txBox="1"/>
          <p:nvPr>
            <p:ph idx="3" type="ctrTitle"/>
          </p:nvPr>
        </p:nvSpPr>
        <p:spPr>
          <a:xfrm>
            <a:off x="1654404" y="3339978"/>
            <a:ext cx="1645800" cy="402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None/>
              <a:defRPr sz="1800">
                <a:solidFill>
                  <a:schemeClr val="lt1"/>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211" name="Google Shape;211;p13"/>
          <p:cNvSpPr txBox="1"/>
          <p:nvPr>
            <p:ph hasCustomPrompt="1" idx="4" type="title"/>
          </p:nvPr>
        </p:nvSpPr>
        <p:spPr>
          <a:xfrm>
            <a:off x="738396" y="3236500"/>
            <a:ext cx="888300" cy="9009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lt1"/>
              </a:buClr>
              <a:buSzPts val="3600"/>
              <a:buNone/>
              <a:defRPr sz="4800">
                <a:solidFill>
                  <a:schemeClr val="lt1"/>
                </a:solidFill>
              </a:defRPr>
            </a:lvl1pPr>
            <a:lvl2pPr lvl="1"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12" name="Google Shape;212;p13"/>
          <p:cNvSpPr txBox="1"/>
          <p:nvPr>
            <p:ph idx="1" type="subTitle"/>
          </p:nvPr>
        </p:nvSpPr>
        <p:spPr>
          <a:xfrm flipH="1">
            <a:off x="1654404" y="3630227"/>
            <a:ext cx="25602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600">
                <a:solidFill>
                  <a:schemeClr val="lt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213" name="Google Shape;213;p13"/>
          <p:cNvSpPr txBox="1"/>
          <p:nvPr>
            <p:ph idx="5" type="subTitle"/>
          </p:nvPr>
        </p:nvSpPr>
        <p:spPr>
          <a:xfrm flipH="1">
            <a:off x="1654404" y="1877658"/>
            <a:ext cx="25602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600">
                <a:solidFill>
                  <a:schemeClr val="lt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214" name="Google Shape;214;p13"/>
          <p:cNvSpPr txBox="1"/>
          <p:nvPr>
            <p:ph idx="6" type="ctrTitle"/>
          </p:nvPr>
        </p:nvSpPr>
        <p:spPr>
          <a:xfrm>
            <a:off x="5845404" y="1586197"/>
            <a:ext cx="1645800" cy="365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None/>
              <a:defRPr sz="1800">
                <a:solidFill>
                  <a:schemeClr val="lt1"/>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215" name="Google Shape;215;p13"/>
          <p:cNvSpPr txBox="1"/>
          <p:nvPr>
            <p:ph hasCustomPrompt="1" idx="7" type="title"/>
          </p:nvPr>
        </p:nvSpPr>
        <p:spPr>
          <a:xfrm>
            <a:off x="4929372" y="1487400"/>
            <a:ext cx="888300" cy="9009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lt1"/>
              </a:buClr>
              <a:buSzPts val="3600"/>
              <a:buNone/>
              <a:defRPr sz="4800">
                <a:solidFill>
                  <a:schemeClr val="lt1"/>
                </a:solidFill>
              </a:defRPr>
            </a:lvl1pPr>
            <a:lvl2pPr lvl="1"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16" name="Google Shape;216;p13"/>
          <p:cNvSpPr txBox="1"/>
          <p:nvPr>
            <p:ph idx="8" type="ctrTitle"/>
          </p:nvPr>
        </p:nvSpPr>
        <p:spPr>
          <a:xfrm>
            <a:off x="5845404" y="3339978"/>
            <a:ext cx="1645800" cy="365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None/>
              <a:defRPr sz="1800">
                <a:solidFill>
                  <a:schemeClr val="lt1"/>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217" name="Google Shape;217;p13"/>
          <p:cNvSpPr txBox="1"/>
          <p:nvPr>
            <p:ph hasCustomPrompt="1" idx="9" type="title"/>
          </p:nvPr>
        </p:nvSpPr>
        <p:spPr>
          <a:xfrm>
            <a:off x="4929522" y="3236500"/>
            <a:ext cx="888300" cy="9009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lt1"/>
              </a:buClr>
              <a:buSzPts val="3600"/>
              <a:buNone/>
              <a:defRPr sz="4800">
                <a:solidFill>
                  <a:schemeClr val="lt1"/>
                </a:solidFill>
              </a:defRPr>
            </a:lvl1pPr>
            <a:lvl2pPr lvl="1"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18" name="Google Shape;218;p13"/>
          <p:cNvSpPr txBox="1"/>
          <p:nvPr>
            <p:ph idx="13" type="subTitle"/>
          </p:nvPr>
        </p:nvSpPr>
        <p:spPr>
          <a:xfrm flipH="1">
            <a:off x="5845404" y="3630227"/>
            <a:ext cx="25602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600">
                <a:solidFill>
                  <a:schemeClr val="lt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219" name="Google Shape;219;p13"/>
          <p:cNvSpPr txBox="1"/>
          <p:nvPr>
            <p:ph idx="14" type="subTitle"/>
          </p:nvPr>
        </p:nvSpPr>
        <p:spPr>
          <a:xfrm flipH="1">
            <a:off x="5845404" y="1877658"/>
            <a:ext cx="25602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600">
                <a:solidFill>
                  <a:schemeClr val="lt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grpSp>
        <p:nvGrpSpPr>
          <p:cNvPr id="220" name="Google Shape;220;p13"/>
          <p:cNvGrpSpPr/>
          <p:nvPr/>
        </p:nvGrpSpPr>
        <p:grpSpPr>
          <a:xfrm flipH="1" rot="-5400000">
            <a:off x="6598594" y="-1758041"/>
            <a:ext cx="4313925" cy="3465375"/>
            <a:chOff x="1645525" y="677625"/>
            <a:chExt cx="4313925" cy="3465375"/>
          </a:xfrm>
        </p:grpSpPr>
        <p:sp>
          <p:nvSpPr>
            <p:cNvPr id="221" name="Google Shape;221;p1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 name="Google Shape;229;p13"/>
          <p:cNvGrpSpPr/>
          <p:nvPr/>
        </p:nvGrpSpPr>
        <p:grpSpPr>
          <a:xfrm flipH="1">
            <a:off x="-3378906" y="3148409"/>
            <a:ext cx="4313925" cy="3465375"/>
            <a:chOff x="1645525" y="677625"/>
            <a:chExt cx="4313925" cy="3465375"/>
          </a:xfrm>
        </p:grpSpPr>
        <p:sp>
          <p:nvSpPr>
            <p:cNvPr id="230" name="Google Shape;230;p1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 name="Google Shape;238;p13"/>
          <p:cNvSpPr txBox="1"/>
          <p:nvPr>
            <p:ph idx="15" type="ctrTitle"/>
          </p:nvPr>
        </p:nvSpPr>
        <p:spPr>
          <a:xfrm>
            <a:off x="713228" y="543425"/>
            <a:ext cx="2877600" cy="512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9_1_1_1_1_1_1">
    <p:bg>
      <p:bgPr>
        <a:solidFill>
          <a:schemeClr val="lt2"/>
        </a:solidFill>
      </p:bgPr>
    </p:bg>
    <p:spTree>
      <p:nvGrpSpPr>
        <p:cNvPr id="2776" name="Shape 2776"/>
        <p:cNvGrpSpPr/>
        <p:nvPr/>
      </p:nvGrpSpPr>
      <p:grpSpPr>
        <a:xfrm>
          <a:off x="0" y="0"/>
          <a:ext cx="0" cy="0"/>
          <a:chOff x="0" y="0"/>
          <a:chExt cx="0" cy="0"/>
        </a:xfrm>
      </p:grpSpPr>
      <p:grpSp>
        <p:nvGrpSpPr>
          <p:cNvPr id="2777" name="Google Shape;2777;p122"/>
          <p:cNvGrpSpPr/>
          <p:nvPr/>
        </p:nvGrpSpPr>
        <p:grpSpPr>
          <a:xfrm rot="5400000">
            <a:off x="-1352137" y="-958946"/>
            <a:ext cx="5481704" cy="4403452"/>
            <a:chOff x="1645525" y="677625"/>
            <a:chExt cx="4313925" cy="3465375"/>
          </a:xfrm>
        </p:grpSpPr>
        <p:sp>
          <p:nvSpPr>
            <p:cNvPr id="2778" name="Google Shape;2778;p12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12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12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12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12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12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12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12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6" name="Google Shape;2786;p122"/>
          <p:cNvGrpSpPr/>
          <p:nvPr/>
        </p:nvGrpSpPr>
        <p:grpSpPr>
          <a:xfrm>
            <a:off x="7640944" y="3328659"/>
            <a:ext cx="4313925" cy="3465375"/>
            <a:chOff x="1645525" y="677625"/>
            <a:chExt cx="4313925" cy="3465375"/>
          </a:xfrm>
        </p:grpSpPr>
        <p:sp>
          <p:nvSpPr>
            <p:cNvPr id="2787" name="Google Shape;2787;p12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12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12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12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12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12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12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12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2798" name="Shape 2798"/>
        <p:cNvGrpSpPr/>
        <p:nvPr/>
      </p:nvGrpSpPr>
      <p:grpSpPr>
        <a:xfrm>
          <a:off x="0" y="0"/>
          <a:ext cx="0" cy="0"/>
          <a:chOff x="0" y="0"/>
          <a:chExt cx="0" cy="0"/>
        </a:xfrm>
      </p:grpSpPr>
      <p:sp>
        <p:nvSpPr>
          <p:cNvPr id="2799" name="Google Shape;2799;p124"/>
          <p:cNvSpPr txBox="1"/>
          <p:nvPr>
            <p:ph idx="1" type="subTitle"/>
          </p:nvPr>
        </p:nvSpPr>
        <p:spPr>
          <a:xfrm>
            <a:off x="716725" y="2695845"/>
            <a:ext cx="3855300" cy="5778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accent4"/>
                </a:solidFill>
              </a:defRPr>
            </a:lvl1pPr>
            <a:lvl2pPr lvl="1">
              <a:lnSpc>
                <a:spcPct val="100000"/>
              </a:lnSpc>
              <a:spcBef>
                <a:spcPts val="0"/>
              </a:spcBef>
              <a:spcAft>
                <a:spcPts val="0"/>
              </a:spcAft>
              <a:buNone/>
              <a:defRPr sz="1600">
                <a:solidFill>
                  <a:schemeClr val="accent4"/>
                </a:solidFill>
              </a:defRPr>
            </a:lvl2pPr>
            <a:lvl3pPr lvl="2">
              <a:lnSpc>
                <a:spcPct val="100000"/>
              </a:lnSpc>
              <a:spcBef>
                <a:spcPts val="0"/>
              </a:spcBef>
              <a:spcAft>
                <a:spcPts val="0"/>
              </a:spcAft>
              <a:buNone/>
              <a:defRPr sz="1600">
                <a:solidFill>
                  <a:schemeClr val="accent4"/>
                </a:solidFill>
              </a:defRPr>
            </a:lvl3pPr>
            <a:lvl4pPr lvl="3">
              <a:lnSpc>
                <a:spcPct val="100000"/>
              </a:lnSpc>
              <a:spcBef>
                <a:spcPts val="0"/>
              </a:spcBef>
              <a:spcAft>
                <a:spcPts val="0"/>
              </a:spcAft>
              <a:buNone/>
              <a:defRPr sz="1600">
                <a:solidFill>
                  <a:schemeClr val="accent4"/>
                </a:solidFill>
              </a:defRPr>
            </a:lvl4pPr>
            <a:lvl5pPr lvl="4">
              <a:lnSpc>
                <a:spcPct val="100000"/>
              </a:lnSpc>
              <a:spcBef>
                <a:spcPts val="0"/>
              </a:spcBef>
              <a:spcAft>
                <a:spcPts val="0"/>
              </a:spcAft>
              <a:buNone/>
              <a:defRPr sz="1600">
                <a:solidFill>
                  <a:schemeClr val="accent4"/>
                </a:solidFill>
              </a:defRPr>
            </a:lvl5pPr>
            <a:lvl6pPr lvl="5">
              <a:lnSpc>
                <a:spcPct val="100000"/>
              </a:lnSpc>
              <a:spcBef>
                <a:spcPts val="0"/>
              </a:spcBef>
              <a:spcAft>
                <a:spcPts val="0"/>
              </a:spcAft>
              <a:buNone/>
              <a:defRPr sz="1600">
                <a:solidFill>
                  <a:schemeClr val="accent4"/>
                </a:solidFill>
              </a:defRPr>
            </a:lvl6pPr>
            <a:lvl7pPr lvl="6">
              <a:lnSpc>
                <a:spcPct val="100000"/>
              </a:lnSpc>
              <a:spcBef>
                <a:spcPts val="0"/>
              </a:spcBef>
              <a:spcAft>
                <a:spcPts val="0"/>
              </a:spcAft>
              <a:buNone/>
              <a:defRPr sz="1600">
                <a:solidFill>
                  <a:schemeClr val="accent4"/>
                </a:solidFill>
              </a:defRPr>
            </a:lvl7pPr>
            <a:lvl8pPr lvl="7">
              <a:lnSpc>
                <a:spcPct val="100000"/>
              </a:lnSpc>
              <a:spcBef>
                <a:spcPts val="0"/>
              </a:spcBef>
              <a:spcAft>
                <a:spcPts val="0"/>
              </a:spcAft>
              <a:buNone/>
              <a:defRPr sz="1600">
                <a:solidFill>
                  <a:schemeClr val="accent4"/>
                </a:solidFill>
              </a:defRPr>
            </a:lvl8pPr>
            <a:lvl9pPr lvl="8">
              <a:lnSpc>
                <a:spcPct val="100000"/>
              </a:lnSpc>
              <a:spcBef>
                <a:spcPts val="0"/>
              </a:spcBef>
              <a:spcAft>
                <a:spcPts val="0"/>
              </a:spcAft>
              <a:buNone/>
              <a:defRPr sz="1600">
                <a:solidFill>
                  <a:schemeClr val="accent4"/>
                </a:solidFill>
              </a:defRPr>
            </a:lvl9pPr>
          </a:lstStyle>
          <a:p/>
        </p:txBody>
      </p:sp>
      <p:sp>
        <p:nvSpPr>
          <p:cNvPr id="2800" name="Google Shape;2800;p124"/>
          <p:cNvSpPr txBox="1"/>
          <p:nvPr>
            <p:ph type="ctrTitle"/>
          </p:nvPr>
        </p:nvSpPr>
        <p:spPr>
          <a:xfrm>
            <a:off x="716725" y="541050"/>
            <a:ext cx="4593000" cy="2346000"/>
          </a:xfrm>
          <a:prstGeom prst="rect">
            <a:avLst/>
          </a:prstGeom>
          <a:noFill/>
        </p:spPr>
        <p:txBody>
          <a:bodyPr anchorCtr="0" anchor="ctr" bIns="91425" lIns="91425" spcFirstLastPara="1" rIns="91425" wrap="square" tIns="91425">
            <a:noAutofit/>
          </a:bodyPr>
          <a:lstStyle>
            <a:lvl1pPr lvl="0">
              <a:spcBef>
                <a:spcPts val="0"/>
              </a:spcBef>
              <a:spcAft>
                <a:spcPts val="0"/>
              </a:spcAft>
              <a:buClr>
                <a:schemeClr val="dk1"/>
              </a:buClr>
              <a:buSzPts val="6000"/>
              <a:buNone/>
              <a:defRPr sz="7000">
                <a:solidFill>
                  <a:schemeClr val="accent4"/>
                </a:solidFill>
              </a:defRPr>
            </a:lvl1pPr>
            <a:lvl2pPr lvl="1">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2pPr>
            <a:lvl3pPr lvl="2">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3pPr>
            <a:lvl4pPr lvl="3">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4pPr>
            <a:lvl5pPr lvl="4">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5pPr>
            <a:lvl6pPr lvl="5">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6pPr>
            <a:lvl7pPr lvl="6">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7pPr>
            <a:lvl8pPr lvl="7">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8pPr>
            <a:lvl9pPr lvl="8">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9pPr>
          </a:lstStyle>
          <a:p/>
        </p:txBody>
      </p:sp>
      <p:grpSp>
        <p:nvGrpSpPr>
          <p:cNvPr id="2801" name="Google Shape;2801;p124"/>
          <p:cNvGrpSpPr/>
          <p:nvPr/>
        </p:nvGrpSpPr>
        <p:grpSpPr>
          <a:xfrm flipH="1" rot="-5400000">
            <a:off x="4507511" y="686831"/>
            <a:ext cx="5418290" cy="4523354"/>
            <a:chOff x="1645525" y="677625"/>
            <a:chExt cx="4313925" cy="3465375"/>
          </a:xfrm>
        </p:grpSpPr>
        <p:sp>
          <p:nvSpPr>
            <p:cNvPr id="2802" name="Google Shape;2802;p12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12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12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12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12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12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12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12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0" name="Google Shape;2810;p124"/>
          <p:cNvGrpSpPr/>
          <p:nvPr/>
        </p:nvGrpSpPr>
        <p:grpSpPr>
          <a:xfrm flipH="1" rot="-350230">
            <a:off x="-2574603" y="3238095"/>
            <a:ext cx="4313860" cy="3465323"/>
            <a:chOff x="1645525" y="677625"/>
            <a:chExt cx="4313925" cy="3465375"/>
          </a:xfrm>
        </p:grpSpPr>
        <p:sp>
          <p:nvSpPr>
            <p:cNvPr id="2811" name="Google Shape;2811;p12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12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12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12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12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12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12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12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rgbClr val="FFFFFF"/>
        </a:solidFill>
      </p:bgPr>
    </p:bg>
    <p:spTree>
      <p:nvGrpSpPr>
        <p:cNvPr id="2819" name="Shape 2819"/>
        <p:cNvGrpSpPr/>
        <p:nvPr/>
      </p:nvGrpSpPr>
      <p:grpSpPr>
        <a:xfrm>
          <a:off x="0" y="0"/>
          <a:ext cx="0" cy="0"/>
          <a:chOff x="0" y="0"/>
          <a:chExt cx="0" cy="0"/>
        </a:xfrm>
      </p:grpSpPr>
      <p:sp>
        <p:nvSpPr>
          <p:cNvPr id="2820" name="Google Shape;2820;p125"/>
          <p:cNvSpPr txBox="1"/>
          <p:nvPr>
            <p:ph type="title"/>
          </p:nvPr>
        </p:nvSpPr>
        <p:spPr>
          <a:xfrm>
            <a:off x="5024950" y="1555600"/>
            <a:ext cx="3402300" cy="1694400"/>
          </a:xfrm>
          <a:prstGeom prst="rect">
            <a:avLst/>
          </a:prstGeom>
        </p:spPr>
        <p:txBody>
          <a:bodyPr anchorCtr="0" anchor="ctr" bIns="91425" lIns="91425" spcFirstLastPara="1" rIns="91425" wrap="square" tIns="91425">
            <a:noAutofit/>
          </a:bodyPr>
          <a:lstStyle>
            <a:lvl1pPr lvl="0" algn="r">
              <a:spcBef>
                <a:spcPts val="0"/>
              </a:spcBef>
              <a:spcAft>
                <a:spcPts val="0"/>
              </a:spcAft>
              <a:buClr>
                <a:srgbClr val="41294A"/>
              </a:buClr>
              <a:buSzPts val="4200"/>
              <a:buNone/>
              <a:defRPr sz="4800">
                <a:solidFill>
                  <a:schemeClr val="lt1"/>
                </a:solidFill>
              </a:defRPr>
            </a:lvl1pPr>
            <a:lvl2pPr lvl="1" algn="r">
              <a:spcBef>
                <a:spcPts val="0"/>
              </a:spcBef>
              <a:spcAft>
                <a:spcPts val="0"/>
              </a:spcAft>
              <a:buClr>
                <a:srgbClr val="41294A"/>
              </a:buClr>
              <a:buSzPts val="4200"/>
              <a:buNone/>
              <a:defRPr sz="4200">
                <a:solidFill>
                  <a:srgbClr val="41294A"/>
                </a:solidFill>
              </a:defRPr>
            </a:lvl2pPr>
            <a:lvl3pPr lvl="2" algn="r">
              <a:spcBef>
                <a:spcPts val="0"/>
              </a:spcBef>
              <a:spcAft>
                <a:spcPts val="0"/>
              </a:spcAft>
              <a:buClr>
                <a:srgbClr val="41294A"/>
              </a:buClr>
              <a:buSzPts val="4200"/>
              <a:buNone/>
              <a:defRPr sz="4200">
                <a:solidFill>
                  <a:srgbClr val="41294A"/>
                </a:solidFill>
              </a:defRPr>
            </a:lvl3pPr>
            <a:lvl4pPr lvl="3" algn="r">
              <a:spcBef>
                <a:spcPts val="0"/>
              </a:spcBef>
              <a:spcAft>
                <a:spcPts val="0"/>
              </a:spcAft>
              <a:buClr>
                <a:srgbClr val="41294A"/>
              </a:buClr>
              <a:buSzPts val="4200"/>
              <a:buNone/>
              <a:defRPr sz="4200">
                <a:solidFill>
                  <a:srgbClr val="41294A"/>
                </a:solidFill>
              </a:defRPr>
            </a:lvl4pPr>
            <a:lvl5pPr lvl="4" algn="r">
              <a:spcBef>
                <a:spcPts val="0"/>
              </a:spcBef>
              <a:spcAft>
                <a:spcPts val="0"/>
              </a:spcAft>
              <a:buClr>
                <a:srgbClr val="41294A"/>
              </a:buClr>
              <a:buSzPts val="4200"/>
              <a:buNone/>
              <a:defRPr sz="4200">
                <a:solidFill>
                  <a:srgbClr val="41294A"/>
                </a:solidFill>
              </a:defRPr>
            </a:lvl5pPr>
            <a:lvl6pPr lvl="5" algn="r">
              <a:spcBef>
                <a:spcPts val="0"/>
              </a:spcBef>
              <a:spcAft>
                <a:spcPts val="0"/>
              </a:spcAft>
              <a:buClr>
                <a:srgbClr val="41294A"/>
              </a:buClr>
              <a:buSzPts val="4200"/>
              <a:buNone/>
              <a:defRPr sz="4200">
                <a:solidFill>
                  <a:srgbClr val="41294A"/>
                </a:solidFill>
              </a:defRPr>
            </a:lvl6pPr>
            <a:lvl7pPr lvl="6" algn="r">
              <a:spcBef>
                <a:spcPts val="0"/>
              </a:spcBef>
              <a:spcAft>
                <a:spcPts val="0"/>
              </a:spcAft>
              <a:buClr>
                <a:srgbClr val="41294A"/>
              </a:buClr>
              <a:buSzPts val="4200"/>
              <a:buNone/>
              <a:defRPr sz="4200">
                <a:solidFill>
                  <a:srgbClr val="41294A"/>
                </a:solidFill>
              </a:defRPr>
            </a:lvl7pPr>
            <a:lvl8pPr lvl="7" algn="r">
              <a:spcBef>
                <a:spcPts val="0"/>
              </a:spcBef>
              <a:spcAft>
                <a:spcPts val="0"/>
              </a:spcAft>
              <a:buClr>
                <a:srgbClr val="41294A"/>
              </a:buClr>
              <a:buSzPts val="4200"/>
              <a:buNone/>
              <a:defRPr sz="4200">
                <a:solidFill>
                  <a:srgbClr val="41294A"/>
                </a:solidFill>
              </a:defRPr>
            </a:lvl8pPr>
            <a:lvl9pPr lvl="8" algn="r">
              <a:spcBef>
                <a:spcPts val="0"/>
              </a:spcBef>
              <a:spcAft>
                <a:spcPts val="0"/>
              </a:spcAft>
              <a:buClr>
                <a:srgbClr val="41294A"/>
              </a:buClr>
              <a:buSzPts val="4200"/>
              <a:buNone/>
              <a:defRPr sz="4200">
                <a:solidFill>
                  <a:srgbClr val="41294A"/>
                </a:solidFill>
              </a:defRPr>
            </a:lvl9pPr>
          </a:lstStyle>
          <a:p/>
        </p:txBody>
      </p:sp>
      <p:sp>
        <p:nvSpPr>
          <p:cNvPr id="2821" name="Google Shape;2821;p125"/>
          <p:cNvSpPr txBox="1"/>
          <p:nvPr>
            <p:ph idx="1" type="subTitle"/>
          </p:nvPr>
        </p:nvSpPr>
        <p:spPr>
          <a:xfrm>
            <a:off x="4231150" y="4203565"/>
            <a:ext cx="4196100" cy="3948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Clr>
                <a:srgbClr val="41294A"/>
              </a:buClr>
              <a:buSzPts val="2100"/>
              <a:buNone/>
              <a:defRPr sz="1600">
                <a:solidFill>
                  <a:schemeClr val="lt1"/>
                </a:solidFill>
              </a:defRPr>
            </a:lvl1pPr>
            <a:lvl2pPr lvl="1" algn="r">
              <a:lnSpc>
                <a:spcPct val="100000"/>
              </a:lnSpc>
              <a:spcBef>
                <a:spcPts val="0"/>
              </a:spcBef>
              <a:spcAft>
                <a:spcPts val="0"/>
              </a:spcAft>
              <a:buClr>
                <a:srgbClr val="41294A"/>
              </a:buClr>
              <a:buSzPts val="2100"/>
              <a:buNone/>
              <a:defRPr sz="2100">
                <a:solidFill>
                  <a:srgbClr val="41294A"/>
                </a:solidFill>
              </a:defRPr>
            </a:lvl2pPr>
            <a:lvl3pPr lvl="2" algn="r">
              <a:lnSpc>
                <a:spcPct val="100000"/>
              </a:lnSpc>
              <a:spcBef>
                <a:spcPts val="0"/>
              </a:spcBef>
              <a:spcAft>
                <a:spcPts val="0"/>
              </a:spcAft>
              <a:buClr>
                <a:srgbClr val="41294A"/>
              </a:buClr>
              <a:buSzPts val="2100"/>
              <a:buNone/>
              <a:defRPr sz="2100">
                <a:solidFill>
                  <a:srgbClr val="41294A"/>
                </a:solidFill>
              </a:defRPr>
            </a:lvl3pPr>
            <a:lvl4pPr lvl="3" algn="r">
              <a:lnSpc>
                <a:spcPct val="100000"/>
              </a:lnSpc>
              <a:spcBef>
                <a:spcPts val="0"/>
              </a:spcBef>
              <a:spcAft>
                <a:spcPts val="0"/>
              </a:spcAft>
              <a:buClr>
                <a:srgbClr val="41294A"/>
              </a:buClr>
              <a:buSzPts val="2100"/>
              <a:buNone/>
              <a:defRPr sz="2100">
                <a:solidFill>
                  <a:srgbClr val="41294A"/>
                </a:solidFill>
              </a:defRPr>
            </a:lvl4pPr>
            <a:lvl5pPr lvl="4" algn="r">
              <a:lnSpc>
                <a:spcPct val="100000"/>
              </a:lnSpc>
              <a:spcBef>
                <a:spcPts val="0"/>
              </a:spcBef>
              <a:spcAft>
                <a:spcPts val="0"/>
              </a:spcAft>
              <a:buClr>
                <a:srgbClr val="41294A"/>
              </a:buClr>
              <a:buSzPts val="2100"/>
              <a:buNone/>
              <a:defRPr sz="2100">
                <a:solidFill>
                  <a:srgbClr val="41294A"/>
                </a:solidFill>
              </a:defRPr>
            </a:lvl5pPr>
            <a:lvl6pPr lvl="5" algn="r">
              <a:lnSpc>
                <a:spcPct val="100000"/>
              </a:lnSpc>
              <a:spcBef>
                <a:spcPts val="0"/>
              </a:spcBef>
              <a:spcAft>
                <a:spcPts val="0"/>
              </a:spcAft>
              <a:buClr>
                <a:srgbClr val="41294A"/>
              </a:buClr>
              <a:buSzPts val="2100"/>
              <a:buNone/>
              <a:defRPr sz="2100">
                <a:solidFill>
                  <a:srgbClr val="41294A"/>
                </a:solidFill>
              </a:defRPr>
            </a:lvl6pPr>
            <a:lvl7pPr lvl="6" algn="r">
              <a:lnSpc>
                <a:spcPct val="100000"/>
              </a:lnSpc>
              <a:spcBef>
                <a:spcPts val="0"/>
              </a:spcBef>
              <a:spcAft>
                <a:spcPts val="0"/>
              </a:spcAft>
              <a:buClr>
                <a:srgbClr val="41294A"/>
              </a:buClr>
              <a:buSzPts val="2100"/>
              <a:buNone/>
              <a:defRPr sz="2100">
                <a:solidFill>
                  <a:srgbClr val="41294A"/>
                </a:solidFill>
              </a:defRPr>
            </a:lvl7pPr>
            <a:lvl8pPr lvl="7" algn="r">
              <a:lnSpc>
                <a:spcPct val="100000"/>
              </a:lnSpc>
              <a:spcBef>
                <a:spcPts val="0"/>
              </a:spcBef>
              <a:spcAft>
                <a:spcPts val="0"/>
              </a:spcAft>
              <a:buClr>
                <a:srgbClr val="41294A"/>
              </a:buClr>
              <a:buSzPts val="2100"/>
              <a:buNone/>
              <a:defRPr sz="2100">
                <a:solidFill>
                  <a:srgbClr val="41294A"/>
                </a:solidFill>
              </a:defRPr>
            </a:lvl8pPr>
            <a:lvl9pPr lvl="8" algn="r">
              <a:lnSpc>
                <a:spcPct val="100000"/>
              </a:lnSpc>
              <a:spcBef>
                <a:spcPts val="0"/>
              </a:spcBef>
              <a:spcAft>
                <a:spcPts val="0"/>
              </a:spcAft>
              <a:buClr>
                <a:srgbClr val="41294A"/>
              </a:buClr>
              <a:buSzPts val="2100"/>
              <a:buNone/>
              <a:defRPr sz="2100">
                <a:solidFill>
                  <a:srgbClr val="41294A"/>
                </a:solidFill>
              </a:defRPr>
            </a:lvl9pPr>
          </a:lstStyle>
          <a:p/>
        </p:txBody>
      </p:sp>
      <p:sp>
        <p:nvSpPr>
          <p:cNvPr id="2822" name="Google Shape;2822;p125"/>
          <p:cNvSpPr/>
          <p:nvPr/>
        </p:nvSpPr>
        <p:spPr>
          <a:xfrm>
            <a:off x="255838" y="541050"/>
            <a:ext cx="4777035" cy="4762282"/>
          </a:xfrm>
          <a:custGeom>
            <a:rect b="b" l="l" r="r" t="t"/>
            <a:pathLst>
              <a:path extrusionOk="0" h="77796" w="78037">
                <a:moveTo>
                  <a:pt x="38785" y="1"/>
                </a:moveTo>
                <a:cubicBezTo>
                  <a:pt x="21373" y="1"/>
                  <a:pt x="1" y="7544"/>
                  <a:pt x="137" y="25776"/>
                </a:cubicBezTo>
                <a:cubicBezTo>
                  <a:pt x="242" y="39913"/>
                  <a:pt x="10968" y="41626"/>
                  <a:pt x="16160" y="41626"/>
                </a:cubicBezTo>
                <a:cubicBezTo>
                  <a:pt x="17821" y="41626"/>
                  <a:pt x="18915" y="41451"/>
                  <a:pt x="18915" y="41451"/>
                </a:cubicBezTo>
                <a:cubicBezTo>
                  <a:pt x="19094" y="45489"/>
                  <a:pt x="23570" y="49866"/>
                  <a:pt x="26156" y="50860"/>
                </a:cubicBezTo>
                <a:cubicBezTo>
                  <a:pt x="27967" y="51547"/>
                  <a:pt x="30146" y="52461"/>
                  <a:pt x="33441" y="52461"/>
                </a:cubicBezTo>
                <a:cubicBezTo>
                  <a:pt x="35395" y="52461"/>
                  <a:pt x="37742" y="52140"/>
                  <a:pt x="40638" y="51258"/>
                </a:cubicBezTo>
                <a:cubicBezTo>
                  <a:pt x="41334" y="51139"/>
                  <a:pt x="42051" y="50980"/>
                  <a:pt x="42767" y="50781"/>
                </a:cubicBezTo>
                <a:cubicBezTo>
                  <a:pt x="43284" y="52412"/>
                  <a:pt x="44537" y="54023"/>
                  <a:pt x="47064" y="55018"/>
                </a:cubicBezTo>
                <a:cubicBezTo>
                  <a:pt x="56950" y="58897"/>
                  <a:pt x="54941" y="70097"/>
                  <a:pt x="53588" y="77795"/>
                </a:cubicBezTo>
                <a:cubicBezTo>
                  <a:pt x="55180" y="77258"/>
                  <a:pt x="56731" y="76641"/>
                  <a:pt x="58243" y="75965"/>
                </a:cubicBezTo>
                <a:cubicBezTo>
                  <a:pt x="59258" y="69559"/>
                  <a:pt x="60849" y="60707"/>
                  <a:pt x="62262" y="58996"/>
                </a:cubicBezTo>
                <a:cubicBezTo>
                  <a:pt x="64211" y="56589"/>
                  <a:pt x="66340" y="52432"/>
                  <a:pt x="67513" y="47081"/>
                </a:cubicBezTo>
                <a:cubicBezTo>
                  <a:pt x="67772" y="46961"/>
                  <a:pt x="68050" y="46822"/>
                  <a:pt x="68329" y="46683"/>
                </a:cubicBezTo>
                <a:cubicBezTo>
                  <a:pt x="72069" y="46305"/>
                  <a:pt x="78036" y="42008"/>
                  <a:pt x="75232" y="28759"/>
                </a:cubicBezTo>
                <a:cubicBezTo>
                  <a:pt x="70756" y="10657"/>
                  <a:pt x="57686" y="373"/>
                  <a:pt x="40061" y="14"/>
                </a:cubicBezTo>
                <a:cubicBezTo>
                  <a:pt x="39639" y="5"/>
                  <a:pt x="39213" y="1"/>
                  <a:pt x="3878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3" name="Google Shape;2823;p125"/>
          <p:cNvGrpSpPr/>
          <p:nvPr/>
        </p:nvGrpSpPr>
        <p:grpSpPr>
          <a:xfrm rot="-6721043">
            <a:off x="7548010" y="3679328"/>
            <a:ext cx="4314064" cy="3465487"/>
            <a:chOff x="1645525" y="677625"/>
            <a:chExt cx="4313925" cy="3465375"/>
          </a:xfrm>
        </p:grpSpPr>
        <p:sp>
          <p:nvSpPr>
            <p:cNvPr id="2824" name="Google Shape;2824;p12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12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12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12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12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12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12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12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2" name="Google Shape;2832;p125"/>
          <p:cNvGrpSpPr/>
          <p:nvPr/>
        </p:nvGrpSpPr>
        <p:grpSpPr>
          <a:xfrm rot="-9532838">
            <a:off x="-3152758" y="-2029478"/>
            <a:ext cx="4313778" cy="3465257"/>
            <a:chOff x="1645525" y="677625"/>
            <a:chExt cx="4313925" cy="3465375"/>
          </a:xfrm>
        </p:grpSpPr>
        <p:sp>
          <p:nvSpPr>
            <p:cNvPr id="2833" name="Google Shape;2833;p12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12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12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12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12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12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12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12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1" name="Google Shape;2841;p125"/>
          <p:cNvSpPr txBox="1"/>
          <p:nvPr>
            <p:ph hasCustomPrompt="1" idx="2" type="title"/>
          </p:nvPr>
        </p:nvSpPr>
        <p:spPr>
          <a:xfrm>
            <a:off x="6323650" y="315950"/>
            <a:ext cx="2103600" cy="979500"/>
          </a:xfrm>
          <a:prstGeom prst="rect">
            <a:avLst/>
          </a:prstGeom>
          <a:noFill/>
        </p:spPr>
        <p:txBody>
          <a:bodyPr anchorCtr="0" anchor="ctr" bIns="91425" lIns="91425" spcFirstLastPara="1" rIns="91425" wrap="square" tIns="91425">
            <a:noAutofit/>
          </a:bodyPr>
          <a:lstStyle>
            <a:lvl1pPr lvl="0" algn="r">
              <a:spcBef>
                <a:spcPts val="0"/>
              </a:spcBef>
              <a:spcAft>
                <a:spcPts val="0"/>
              </a:spcAft>
              <a:buClr>
                <a:srgbClr val="999999"/>
              </a:buClr>
              <a:buSzPts val="3600"/>
              <a:buNone/>
              <a:defRPr sz="6000">
                <a:solidFill>
                  <a:schemeClr val="dk2"/>
                </a:solidFill>
              </a:defRPr>
            </a:lvl1pPr>
            <a:lvl2pPr lvl="1"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2pPr>
            <a:lvl3pPr lvl="2"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3pPr>
            <a:lvl4pPr lvl="3"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4pPr>
            <a:lvl5pPr lvl="4"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5pPr>
            <a:lvl6pPr lvl="5"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6pPr>
            <a:lvl7pPr lvl="6"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7pPr>
            <a:lvl8pPr lvl="7"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8pPr>
            <a:lvl9pPr lvl="8"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2842" name="Shape 2842"/>
        <p:cNvGrpSpPr/>
        <p:nvPr/>
      </p:nvGrpSpPr>
      <p:grpSpPr>
        <a:xfrm>
          <a:off x="0" y="0"/>
          <a:ext cx="0" cy="0"/>
          <a:chOff x="0" y="0"/>
          <a:chExt cx="0" cy="0"/>
        </a:xfrm>
      </p:grpSpPr>
      <p:sp>
        <p:nvSpPr>
          <p:cNvPr id="2843" name="Google Shape;2843;p126"/>
          <p:cNvSpPr txBox="1"/>
          <p:nvPr>
            <p:ph idx="1" type="subTitle"/>
          </p:nvPr>
        </p:nvSpPr>
        <p:spPr>
          <a:xfrm flipH="1">
            <a:off x="716725" y="1997475"/>
            <a:ext cx="4547100" cy="22317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accent5"/>
                </a:solidFill>
              </a:defRPr>
            </a:lvl1pPr>
            <a:lvl2pPr lvl="1">
              <a:lnSpc>
                <a:spcPct val="100000"/>
              </a:lnSpc>
              <a:spcBef>
                <a:spcPts val="0"/>
              </a:spcBef>
              <a:spcAft>
                <a:spcPts val="0"/>
              </a:spcAft>
              <a:buNone/>
              <a:defRPr sz="1600">
                <a:solidFill>
                  <a:schemeClr val="accent5"/>
                </a:solidFill>
              </a:defRPr>
            </a:lvl2pPr>
            <a:lvl3pPr lvl="2">
              <a:lnSpc>
                <a:spcPct val="100000"/>
              </a:lnSpc>
              <a:spcBef>
                <a:spcPts val="0"/>
              </a:spcBef>
              <a:spcAft>
                <a:spcPts val="0"/>
              </a:spcAft>
              <a:buNone/>
              <a:defRPr sz="1600">
                <a:solidFill>
                  <a:schemeClr val="accent5"/>
                </a:solidFill>
              </a:defRPr>
            </a:lvl3pPr>
            <a:lvl4pPr lvl="3">
              <a:lnSpc>
                <a:spcPct val="100000"/>
              </a:lnSpc>
              <a:spcBef>
                <a:spcPts val="0"/>
              </a:spcBef>
              <a:spcAft>
                <a:spcPts val="0"/>
              </a:spcAft>
              <a:buNone/>
              <a:defRPr sz="1600">
                <a:solidFill>
                  <a:schemeClr val="accent5"/>
                </a:solidFill>
              </a:defRPr>
            </a:lvl4pPr>
            <a:lvl5pPr lvl="4">
              <a:lnSpc>
                <a:spcPct val="100000"/>
              </a:lnSpc>
              <a:spcBef>
                <a:spcPts val="0"/>
              </a:spcBef>
              <a:spcAft>
                <a:spcPts val="0"/>
              </a:spcAft>
              <a:buNone/>
              <a:defRPr sz="1600">
                <a:solidFill>
                  <a:schemeClr val="accent5"/>
                </a:solidFill>
              </a:defRPr>
            </a:lvl5pPr>
            <a:lvl6pPr lvl="5">
              <a:lnSpc>
                <a:spcPct val="100000"/>
              </a:lnSpc>
              <a:spcBef>
                <a:spcPts val="0"/>
              </a:spcBef>
              <a:spcAft>
                <a:spcPts val="0"/>
              </a:spcAft>
              <a:buNone/>
              <a:defRPr sz="1600">
                <a:solidFill>
                  <a:schemeClr val="accent5"/>
                </a:solidFill>
              </a:defRPr>
            </a:lvl6pPr>
            <a:lvl7pPr lvl="6">
              <a:lnSpc>
                <a:spcPct val="100000"/>
              </a:lnSpc>
              <a:spcBef>
                <a:spcPts val="0"/>
              </a:spcBef>
              <a:spcAft>
                <a:spcPts val="0"/>
              </a:spcAft>
              <a:buNone/>
              <a:defRPr sz="1600">
                <a:solidFill>
                  <a:schemeClr val="accent5"/>
                </a:solidFill>
              </a:defRPr>
            </a:lvl7pPr>
            <a:lvl8pPr lvl="7">
              <a:lnSpc>
                <a:spcPct val="100000"/>
              </a:lnSpc>
              <a:spcBef>
                <a:spcPts val="0"/>
              </a:spcBef>
              <a:spcAft>
                <a:spcPts val="0"/>
              </a:spcAft>
              <a:buNone/>
              <a:defRPr sz="1600">
                <a:solidFill>
                  <a:schemeClr val="accent5"/>
                </a:solidFill>
              </a:defRPr>
            </a:lvl8pPr>
            <a:lvl9pPr lvl="8">
              <a:lnSpc>
                <a:spcPct val="100000"/>
              </a:lnSpc>
              <a:spcBef>
                <a:spcPts val="0"/>
              </a:spcBef>
              <a:spcAft>
                <a:spcPts val="0"/>
              </a:spcAft>
              <a:buNone/>
              <a:defRPr sz="1600">
                <a:solidFill>
                  <a:schemeClr val="accent5"/>
                </a:solidFill>
              </a:defRPr>
            </a:lvl9pPr>
          </a:lstStyle>
          <a:p/>
        </p:txBody>
      </p:sp>
      <p:sp>
        <p:nvSpPr>
          <p:cNvPr id="2844" name="Google Shape;2844;p126"/>
          <p:cNvSpPr txBox="1"/>
          <p:nvPr>
            <p:ph type="title"/>
          </p:nvPr>
        </p:nvSpPr>
        <p:spPr>
          <a:xfrm>
            <a:off x="716725" y="545125"/>
            <a:ext cx="3080100" cy="1073700"/>
          </a:xfrm>
          <a:prstGeom prst="rect">
            <a:avLst/>
          </a:prstGeom>
        </p:spPr>
        <p:txBody>
          <a:bodyPr anchorCtr="0" anchor="t" bIns="91425" lIns="91425" spcFirstLastPara="1" rIns="91425" wrap="square" tIns="91425">
            <a:noAutofit/>
          </a:bodyPr>
          <a:lstStyle>
            <a:lvl1pPr lvl="0">
              <a:spcBef>
                <a:spcPts val="0"/>
              </a:spcBef>
              <a:spcAft>
                <a:spcPts val="0"/>
              </a:spcAft>
              <a:buNone/>
              <a:defRPr sz="3000">
                <a:solidFill>
                  <a:schemeClr val="accent4"/>
                </a:solidFill>
              </a:defRPr>
            </a:lvl1pPr>
            <a:lvl2pPr lvl="1">
              <a:spcBef>
                <a:spcPts val="0"/>
              </a:spcBef>
              <a:spcAft>
                <a:spcPts val="0"/>
              </a:spcAft>
              <a:buNone/>
              <a:defRPr sz="3000">
                <a:solidFill>
                  <a:schemeClr val="accent4"/>
                </a:solidFill>
                <a:latin typeface="Roboto Slab Light"/>
                <a:ea typeface="Roboto Slab Light"/>
                <a:cs typeface="Roboto Slab Light"/>
                <a:sym typeface="Roboto Slab Light"/>
              </a:defRPr>
            </a:lvl2pPr>
            <a:lvl3pPr lvl="2">
              <a:spcBef>
                <a:spcPts val="0"/>
              </a:spcBef>
              <a:spcAft>
                <a:spcPts val="0"/>
              </a:spcAft>
              <a:buNone/>
              <a:defRPr sz="3000">
                <a:solidFill>
                  <a:schemeClr val="accent4"/>
                </a:solidFill>
                <a:latin typeface="Roboto Slab Light"/>
                <a:ea typeface="Roboto Slab Light"/>
                <a:cs typeface="Roboto Slab Light"/>
                <a:sym typeface="Roboto Slab Light"/>
              </a:defRPr>
            </a:lvl3pPr>
            <a:lvl4pPr lvl="3">
              <a:spcBef>
                <a:spcPts val="0"/>
              </a:spcBef>
              <a:spcAft>
                <a:spcPts val="0"/>
              </a:spcAft>
              <a:buNone/>
              <a:defRPr sz="3000">
                <a:solidFill>
                  <a:schemeClr val="accent4"/>
                </a:solidFill>
                <a:latin typeface="Roboto Slab Light"/>
                <a:ea typeface="Roboto Slab Light"/>
                <a:cs typeface="Roboto Slab Light"/>
                <a:sym typeface="Roboto Slab Light"/>
              </a:defRPr>
            </a:lvl4pPr>
            <a:lvl5pPr lvl="4">
              <a:spcBef>
                <a:spcPts val="0"/>
              </a:spcBef>
              <a:spcAft>
                <a:spcPts val="0"/>
              </a:spcAft>
              <a:buNone/>
              <a:defRPr sz="3000">
                <a:solidFill>
                  <a:schemeClr val="accent4"/>
                </a:solidFill>
                <a:latin typeface="Roboto Slab Light"/>
                <a:ea typeface="Roboto Slab Light"/>
                <a:cs typeface="Roboto Slab Light"/>
                <a:sym typeface="Roboto Slab Light"/>
              </a:defRPr>
            </a:lvl5pPr>
            <a:lvl6pPr lvl="5">
              <a:spcBef>
                <a:spcPts val="0"/>
              </a:spcBef>
              <a:spcAft>
                <a:spcPts val="0"/>
              </a:spcAft>
              <a:buNone/>
              <a:defRPr sz="3000">
                <a:solidFill>
                  <a:schemeClr val="accent4"/>
                </a:solidFill>
                <a:latin typeface="Roboto Slab Light"/>
                <a:ea typeface="Roboto Slab Light"/>
                <a:cs typeface="Roboto Slab Light"/>
                <a:sym typeface="Roboto Slab Light"/>
              </a:defRPr>
            </a:lvl6pPr>
            <a:lvl7pPr lvl="6">
              <a:spcBef>
                <a:spcPts val="0"/>
              </a:spcBef>
              <a:spcAft>
                <a:spcPts val="0"/>
              </a:spcAft>
              <a:buNone/>
              <a:defRPr sz="3000">
                <a:solidFill>
                  <a:schemeClr val="accent4"/>
                </a:solidFill>
                <a:latin typeface="Roboto Slab Light"/>
                <a:ea typeface="Roboto Slab Light"/>
                <a:cs typeface="Roboto Slab Light"/>
                <a:sym typeface="Roboto Slab Light"/>
              </a:defRPr>
            </a:lvl7pPr>
            <a:lvl8pPr lvl="7">
              <a:spcBef>
                <a:spcPts val="0"/>
              </a:spcBef>
              <a:spcAft>
                <a:spcPts val="0"/>
              </a:spcAft>
              <a:buNone/>
              <a:defRPr sz="3000">
                <a:solidFill>
                  <a:schemeClr val="accent4"/>
                </a:solidFill>
                <a:latin typeface="Roboto Slab Light"/>
                <a:ea typeface="Roboto Slab Light"/>
                <a:cs typeface="Roboto Slab Light"/>
                <a:sym typeface="Roboto Slab Light"/>
              </a:defRPr>
            </a:lvl8pPr>
            <a:lvl9pPr lvl="8">
              <a:spcBef>
                <a:spcPts val="0"/>
              </a:spcBef>
              <a:spcAft>
                <a:spcPts val="0"/>
              </a:spcAft>
              <a:buNone/>
              <a:defRPr sz="3000">
                <a:solidFill>
                  <a:schemeClr val="accent4"/>
                </a:solidFill>
                <a:latin typeface="Roboto Slab Light"/>
                <a:ea typeface="Roboto Slab Light"/>
                <a:cs typeface="Roboto Slab Light"/>
                <a:sym typeface="Roboto Slab Light"/>
              </a:defRPr>
            </a:lvl9pPr>
          </a:lstStyle>
          <a:p/>
        </p:txBody>
      </p:sp>
      <p:grpSp>
        <p:nvGrpSpPr>
          <p:cNvPr id="2845" name="Google Shape;2845;p126"/>
          <p:cNvGrpSpPr/>
          <p:nvPr/>
        </p:nvGrpSpPr>
        <p:grpSpPr>
          <a:xfrm flipH="1">
            <a:off x="-3378906" y="3148409"/>
            <a:ext cx="4313925" cy="3465375"/>
            <a:chOff x="1645525" y="677625"/>
            <a:chExt cx="4313925" cy="3465375"/>
          </a:xfrm>
        </p:grpSpPr>
        <p:sp>
          <p:nvSpPr>
            <p:cNvPr id="2846" name="Google Shape;2846;p12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12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12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12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12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12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12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12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4" name="Google Shape;2854;p126"/>
          <p:cNvGrpSpPr/>
          <p:nvPr/>
        </p:nvGrpSpPr>
        <p:grpSpPr>
          <a:xfrm rot="10800000">
            <a:off x="4571994" y="-797772"/>
            <a:ext cx="5369111" cy="4313006"/>
            <a:chOff x="1645525" y="677625"/>
            <a:chExt cx="4313925" cy="3465375"/>
          </a:xfrm>
        </p:grpSpPr>
        <p:sp>
          <p:nvSpPr>
            <p:cNvPr id="2855" name="Google Shape;2855;p12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12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12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12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12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12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12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12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lt1"/>
        </a:solidFill>
      </p:bgPr>
    </p:bg>
    <p:spTree>
      <p:nvGrpSpPr>
        <p:cNvPr id="2863" name="Shape 2863"/>
        <p:cNvGrpSpPr/>
        <p:nvPr/>
      </p:nvGrpSpPr>
      <p:grpSpPr>
        <a:xfrm>
          <a:off x="0" y="0"/>
          <a:ext cx="0" cy="0"/>
          <a:chOff x="0" y="0"/>
          <a:chExt cx="0" cy="0"/>
        </a:xfrm>
      </p:grpSpPr>
      <p:sp>
        <p:nvSpPr>
          <p:cNvPr id="2864" name="Google Shape;2864;p127"/>
          <p:cNvSpPr txBox="1"/>
          <p:nvPr>
            <p:ph idx="1" type="subTitle"/>
          </p:nvPr>
        </p:nvSpPr>
        <p:spPr>
          <a:xfrm>
            <a:off x="1371450" y="3011276"/>
            <a:ext cx="2896800" cy="846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accent4"/>
                </a:solidFill>
              </a:defRPr>
            </a:lvl1pPr>
            <a:lvl2pPr lvl="1" algn="ctr">
              <a:lnSpc>
                <a:spcPct val="100000"/>
              </a:lnSpc>
              <a:spcBef>
                <a:spcPts val="1600"/>
              </a:spcBef>
              <a:spcAft>
                <a:spcPts val="0"/>
              </a:spcAft>
              <a:buNone/>
              <a:defRPr sz="1600">
                <a:solidFill>
                  <a:schemeClr val="accent4"/>
                </a:solidFill>
              </a:defRPr>
            </a:lvl2pPr>
            <a:lvl3pPr lvl="2" algn="ctr">
              <a:lnSpc>
                <a:spcPct val="100000"/>
              </a:lnSpc>
              <a:spcBef>
                <a:spcPts val="1600"/>
              </a:spcBef>
              <a:spcAft>
                <a:spcPts val="0"/>
              </a:spcAft>
              <a:buNone/>
              <a:defRPr sz="1600">
                <a:solidFill>
                  <a:schemeClr val="accent4"/>
                </a:solidFill>
              </a:defRPr>
            </a:lvl3pPr>
            <a:lvl4pPr lvl="3" algn="ctr">
              <a:lnSpc>
                <a:spcPct val="100000"/>
              </a:lnSpc>
              <a:spcBef>
                <a:spcPts val="1600"/>
              </a:spcBef>
              <a:spcAft>
                <a:spcPts val="0"/>
              </a:spcAft>
              <a:buNone/>
              <a:defRPr sz="1600">
                <a:solidFill>
                  <a:schemeClr val="accent4"/>
                </a:solidFill>
              </a:defRPr>
            </a:lvl4pPr>
            <a:lvl5pPr lvl="4" algn="ctr">
              <a:lnSpc>
                <a:spcPct val="100000"/>
              </a:lnSpc>
              <a:spcBef>
                <a:spcPts val="1600"/>
              </a:spcBef>
              <a:spcAft>
                <a:spcPts val="0"/>
              </a:spcAft>
              <a:buNone/>
              <a:defRPr sz="1600">
                <a:solidFill>
                  <a:schemeClr val="accent4"/>
                </a:solidFill>
              </a:defRPr>
            </a:lvl5pPr>
            <a:lvl6pPr lvl="5" algn="ctr">
              <a:lnSpc>
                <a:spcPct val="100000"/>
              </a:lnSpc>
              <a:spcBef>
                <a:spcPts val="1600"/>
              </a:spcBef>
              <a:spcAft>
                <a:spcPts val="0"/>
              </a:spcAft>
              <a:buNone/>
              <a:defRPr sz="1600">
                <a:solidFill>
                  <a:schemeClr val="accent4"/>
                </a:solidFill>
              </a:defRPr>
            </a:lvl6pPr>
            <a:lvl7pPr lvl="6" algn="ctr">
              <a:lnSpc>
                <a:spcPct val="100000"/>
              </a:lnSpc>
              <a:spcBef>
                <a:spcPts val="1600"/>
              </a:spcBef>
              <a:spcAft>
                <a:spcPts val="0"/>
              </a:spcAft>
              <a:buNone/>
              <a:defRPr sz="1600">
                <a:solidFill>
                  <a:schemeClr val="accent4"/>
                </a:solidFill>
              </a:defRPr>
            </a:lvl7pPr>
            <a:lvl8pPr lvl="7" algn="ctr">
              <a:lnSpc>
                <a:spcPct val="100000"/>
              </a:lnSpc>
              <a:spcBef>
                <a:spcPts val="1600"/>
              </a:spcBef>
              <a:spcAft>
                <a:spcPts val="0"/>
              </a:spcAft>
              <a:buNone/>
              <a:defRPr sz="1600">
                <a:solidFill>
                  <a:schemeClr val="accent4"/>
                </a:solidFill>
              </a:defRPr>
            </a:lvl8pPr>
            <a:lvl9pPr lvl="8" algn="ctr">
              <a:lnSpc>
                <a:spcPct val="100000"/>
              </a:lnSpc>
              <a:spcBef>
                <a:spcPts val="1600"/>
              </a:spcBef>
              <a:spcAft>
                <a:spcPts val="1600"/>
              </a:spcAft>
              <a:buNone/>
              <a:defRPr sz="1600">
                <a:solidFill>
                  <a:schemeClr val="accent4"/>
                </a:solidFill>
              </a:defRPr>
            </a:lvl9pPr>
          </a:lstStyle>
          <a:p/>
        </p:txBody>
      </p:sp>
      <p:sp>
        <p:nvSpPr>
          <p:cNvPr id="2865" name="Google Shape;2865;p127"/>
          <p:cNvSpPr txBox="1"/>
          <p:nvPr>
            <p:ph type="ctrTitle"/>
          </p:nvPr>
        </p:nvSpPr>
        <p:spPr>
          <a:xfrm>
            <a:off x="715050" y="545125"/>
            <a:ext cx="77139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2400"/>
              <a:buNone/>
              <a:defRPr sz="2400">
                <a:solidFill>
                  <a:schemeClr val="accent4"/>
                </a:solidFill>
              </a:defRPr>
            </a:lvl1pPr>
            <a:lvl2pPr lvl="1">
              <a:spcBef>
                <a:spcPts val="0"/>
              </a:spcBef>
              <a:spcAft>
                <a:spcPts val="0"/>
              </a:spcAft>
              <a:buClr>
                <a:schemeClr val="dk1"/>
              </a:buClr>
              <a:buSzPts val="2400"/>
              <a:buNone/>
              <a:defRPr sz="2400">
                <a:solidFill>
                  <a:schemeClr val="dk1"/>
                </a:solidFill>
              </a:defRPr>
            </a:lvl2pPr>
            <a:lvl3pPr lvl="2">
              <a:spcBef>
                <a:spcPts val="0"/>
              </a:spcBef>
              <a:spcAft>
                <a:spcPts val="0"/>
              </a:spcAft>
              <a:buClr>
                <a:schemeClr val="dk1"/>
              </a:buClr>
              <a:buSzPts val="2400"/>
              <a:buNone/>
              <a:defRPr sz="2400">
                <a:solidFill>
                  <a:schemeClr val="dk1"/>
                </a:solidFill>
              </a:defRPr>
            </a:lvl3pPr>
            <a:lvl4pPr lvl="3">
              <a:spcBef>
                <a:spcPts val="0"/>
              </a:spcBef>
              <a:spcAft>
                <a:spcPts val="0"/>
              </a:spcAft>
              <a:buClr>
                <a:schemeClr val="dk1"/>
              </a:buClr>
              <a:buSzPts val="2400"/>
              <a:buNone/>
              <a:defRPr sz="2400">
                <a:solidFill>
                  <a:schemeClr val="dk1"/>
                </a:solidFill>
              </a:defRPr>
            </a:lvl4pPr>
            <a:lvl5pPr lvl="4">
              <a:spcBef>
                <a:spcPts val="0"/>
              </a:spcBef>
              <a:spcAft>
                <a:spcPts val="0"/>
              </a:spcAft>
              <a:buClr>
                <a:schemeClr val="dk1"/>
              </a:buClr>
              <a:buSzPts val="2400"/>
              <a:buNone/>
              <a:defRPr sz="2400">
                <a:solidFill>
                  <a:schemeClr val="dk1"/>
                </a:solidFill>
              </a:defRPr>
            </a:lvl5pPr>
            <a:lvl6pPr lvl="5">
              <a:spcBef>
                <a:spcPts val="0"/>
              </a:spcBef>
              <a:spcAft>
                <a:spcPts val="0"/>
              </a:spcAft>
              <a:buClr>
                <a:schemeClr val="dk1"/>
              </a:buClr>
              <a:buSzPts val="2400"/>
              <a:buNone/>
              <a:defRPr sz="2400">
                <a:solidFill>
                  <a:schemeClr val="dk1"/>
                </a:solidFill>
              </a:defRPr>
            </a:lvl6pPr>
            <a:lvl7pPr lvl="6">
              <a:spcBef>
                <a:spcPts val="0"/>
              </a:spcBef>
              <a:spcAft>
                <a:spcPts val="0"/>
              </a:spcAft>
              <a:buClr>
                <a:schemeClr val="dk1"/>
              </a:buClr>
              <a:buSzPts val="2400"/>
              <a:buNone/>
              <a:defRPr sz="2400">
                <a:solidFill>
                  <a:schemeClr val="dk1"/>
                </a:solidFill>
              </a:defRPr>
            </a:lvl7pPr>
            <a:lvl8pPr lvl="7">
              <a:spcBef>
                <a:spcPts val="0"/>
              </a:spcBef>
              <a:spcAft>
                <a:spcPts val="0"/>
              </a:spcAft>
              <a:buClr>
                <a:schemeClr val="dk1"/>
              </a:buClr>
              <a:buSzPts val="2400"/>
              <a:buNone/>
              <a:defRPr sz="2400">
                <a:solidFill>
                  <a:schemeClr val="dk1"/>
                </a:solidFill>
              </a:defRPr>
            </a:lvl8pPr>
            <a:lvl9pPr lvl="8">
              <a:spcBef>
                <a:spcPts val="0"/>
              </a:spcBef>
              <a:spcAft>
                <a:spcPts val="0"/>
              </a:spcAft>
              <a:buClr>
                <a:schemeClr val="dk1"/>
              </a:buClr>
              <a:buSzPts val="2400"/>
              <a:buNone/>
              <a:defRPr sz="2400">
                <a:solidFill>
                  <a:schemeClr val="dk1"/>
                </a:solidFill>
              </a:defRPr>
            </a:lvl9pPr>
          </a:lstStyle>
          <a:p/>
        </p:txBody>
      </p:sp>
      <p:sp>
        <p:nvSpPr>
          <p:cNvPr id="2866" name="Google Shape;2866;p127"/>
          <p:cNvSpPr txBox="1"/>
          <p:nvPr>
            <p:ph idx="2" type="subTitle"/>
          </p:nvPr>
        </p:nvSpPr>
        <p:spPr>
          <a:xfrm>
            <a:off x="4875750" y="3011276"/>
            <a:ext cx="2896800" cy="846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accent4"/>
                </a:solidFill>
              </a:defRPr>
            </a:lvl1pPr>
            <a:lvl2pPr lvl="1" algn="ctr">
              <a:lnSpc>
                <a:spcPct val="100000"/>
              </a:lnSpc>
              <a:spcBef>
                <a:spcPts val="1600"/>
              </a:spcBef>
              <a:spcAft>
                <a:spcPts val="0"/>
              </a:spcAft>
              <a:buNone/>
              <a:defRPr sz="1600">
                <a:solidFill>
                  <a:schemeClr val="accent4"/>
                </a:solidFill>
              </a:defRPr>
            </a:lvl2pPr>
            <a:lvl3pPr lvl="2" algn="ctr">
              <a:lnSpc>
                <a:spcPct val="100000"/>
              </a:lnSpc>
              <a:spcBef>
                <a:spcPts val="1600"/>
              </a:spcBef>
              <a:spcAft>
                <a:spcPts val="0"/>
              </a:spcAft>
              <a:buNone/>
              <a:defRPr sz="1600">
                <a:solidFill>
                  <a:schemeClr val="accent4"/>
                </a:solidFill>
              </a:defRPr>
            </a:lvl3pPr>
            <a:lvl4pPr lvl="3" algn="ctr">
              <a:lnSpc>
                <a:spcPct val="100000"/>
              </a:lnSpc>
              <a:spcBef>
                <a:spcPts val="1600"/>
              </a:spcBef>
              <a:spcAft>
                <a:spcPts val="0"/>
              </a:spcAft>
              <a:buNone/>
              <a:defRPr sz="1600">
                <a:solidFill>
                  <a:schemeClr val="accent4"/>
                </a:solidFill>
              </a:defRPr>
            </a:lvl4pPr>
            <a:lvl5pPr lvl="4" algn="ctr">
              <a:lnSpc>
                <a:spcPct val="100000"/>
              </a:lnSpc>
              <a:spcBef>
                <a:spcPts val="1600"/>
              </a:spcBef>
              <a:spcAft>
                <a:spcPts val="0"/>
              </a:spcAft>
              <a:buNone/>
              <a:defRPr sz="1600">
                <a:solidFill>
                  <a:schemeClr val="accent4"/>
                </a:solidFill>
              </a:defRPr>
            </a:lvl5pPr>
            <a:lvl6pPr lvl="5" algn="ctr">
              <a:lnSpc>
                <a:spcPct val="100000"/>
              </a:lnSpc>
              <a:spcBef>
                <a:spcPts val="1600"/>
              </a:spcBef>
              <a:spcAft>
                <a:spcPts val="0"/>
              </a:spcAft>
              <a:buNone/>
              <a:defRPr sz="1600">
                <a:solidFill>
                  <a:schemeClr val="accent4"/>
                </a:solidFill>
              </a:defRPr>
            </a:lvl6pPr>
            <a:lvl7pPr lvl="6" algn="ctr">
              <a:lnSpc>
                <a:spcPct val="100000"/>
              </a:lnSpc>
              <a:spcBef>
                <a:spcPts val="1600"/>
              </a:spcBef>
              <a:spcAft>
                <a:spcPts val="0"/>
              </a:spcAft>
              <a:buNone/>
              <a:defRPr sz="1600">
                <a:solidFill>
                  <a:schemeClr val="accent4"/>
                </a:solidFill>
              </a:defRPr>
            </a:lvl7pPr>
            <a:lvl8pPr lvl="7" algn="ctr">
              <a:lnSpc>
                <a:spcPct val="100000"/>
              </a:lnSpc>
              <a:spcBef>
                <a:spcPts val="1600"/>
              </a:spcBef>
              <a:spcAft>
                <a:spcPts val="0"/>
              </a:spcAft>
              <a:buNone/>
              <a:defRPr sz="1600">
                <a:solidFill>
                  <a:schemeClr val="accent4"/>
                </a:solidFill>
              </a:defRPr>
            </a:lvl8pPr>
            <a:lvl9pPr lvl="8" algn="ctr">
              <a:lnSpc>
                <a:spcPct val="100000"/>
              </a:lnSpc>
              <a:spcBef>
                <a:spcPts val="1600"/>
              </a:spcBef>
              <a:spcAft>
                <a:spcPts val="1600"/>
              </a:spcAft>
              <a:buNone/>
              <a:defRPr sz="1600">
                <a:solidFill>
                  <a:schemeClr val="accent4"/>
                </a:solidFill>
              </a:defRPr>
            </a:lvl9pPr>
          </a:lstStyle>
          <a:p/>
        </p:txBody>
      </p:sp>
      <p:sp>
        <p:nvSpPr>
          <p:cNvPr id="2867" name="Google Shape;2867;p127"/>
          <p:cNvSpPr txBox="1"/>
          <p:nvPr>
            <p:ph idx="3" type="subTitle"/>
          </p:nvPr>
        </p:nvSpPr>
        <p:spPr>
          <a:xfrm>
            <a:off x="1905450" y="2595894"/>
            <a:ext cx="1828800" cy="548700"/>
          </a:xfrm>
          <a:prstGeom prst="rect">
            <a:avLst/>
          </a:prstGeom>
          <a:noFill/>
        </p:spPr>
        <p:txBody>
          <a:bodyPr anchorCtr="0" anchor="b" bIns="0" lIns="91425" spcFirstLastPara="1" rIns="91425" wrap="square" tIns="91425">
            <a:noAutofit/>
          </a:bodyPr>
          <a:lstStyle>
            <a:lvl1pPr lvl="0" algn="ctr">
              <a:lnSpc>
                <a:spcPct val="100000"/>
              </a:lnSpc>
              <a:spcBef>
                <a:spcPts val="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1pPr>
            <a:lvl2pPr lvl="1"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2pPr>
            <a:lvl3pPr lvl="2"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3pPr>
            <a:lvl4pPr lvl="3"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4pPr>
            <a:lvl5pPr lvl="4"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5pPr>
            <a:lvl6pPr lvl="5"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6pPr>
            <a:lvl7pPr lvl="6"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7pPr>
            <a:lvl8pPr lvl="7"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8pPr>
            <a:lvl9pPr lvl="8" algn="ctr">
              <a:lnSpc>
                <a:spcPct val="100000"/>
              </a:lnSpc>
              <a:spcBef>
                <a:spcPts val="1600"/>
              </a:spcBef>
              <a:spcAft>
                <a:spcPts val="1600"/>
              </a:spcAft>
              <a:buNone/>
              <a:defRPr sz="1800">
                <a:solidFill>
                  <a:schemeClr val="accent4"/>
                </a:solidFill>
                <a:latin typeface="Barlow Semi Condensed SemiBold"/>
                <a:ea typeface="Barlow Semi Condensed SemiBold"/>
                <a:cs typeface="Barlow Semi Condensed SemiBold"/>
                <a:sym typeface="Barlow Semi Condensed SemiBold"/>
              </a:defRPr>
            </a:lvl9pPr>
          </a:lstStyle>
          <a:p/>
        </p:txBody>
      </p:sp>
      <p:sp>
        <p:nvSpPr>
          <p:cNvPr id="2868" name="Google Shape;2868;p127"/>
          <p:cNvSpPr txBox="1"/>
          <p:nvPr>
            <p:ph idx="4" type="subTitle"/>
          </p:nvPr>
        </p:nvSpPr>
        <p:spPr>
          <a:xfrm>
            <a:off x="5409750" y="2595894"/>
            <a:ext cx="1828800" cy="548700"/>
          </a:xfrm>
          <a:prstGeom prst="rect">
            <a:avLst/>
          </a:prstGeom>
          <a:noFill/>
        </p:spPr>
        <p:txBody>
          <a:bodyPr anchorCtr="0" anchor="b" bIns="0" lIns="91425" spcFirstLastPara="1" rIns="91425" wrap="square" tIns="91425">
            <a:noAutofit/>
          </a:bodyPr>
          <a:lstStyle>
            <a:lvl1pPr lvl="0" algn="ctr">
              <a:lnSpc>
                <a:spcPct val="100000"/>
              </a:lnSpc>
              <a:spcBef>
                <a:spcPts val="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1pPr>
            <a:lvl2pPr lvl="1"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2pPr>
            <a:lvl3pPr lvl="2"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3pPr>
            <a:lvl4pPr lvl="3"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4pPr>
            <a:lvl5pPr lvl="4"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5pPr>
            <a:lvl6pPr lvl="5"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6pPr>
            <a:lvl7pPr lvl="6"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7pPr>
            <a:lvl8pPr lvl="7"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8pPr>
            <a:lvl9pPr lvl="8" algn="ctr">
              <a:lnSpc>
                <a:spcPct val="100000"/>
              </a:lnSpc>
              <a:spcBef>
                <a:spcPts val="1600"/>
              </a:spcBef>
              <a:spcAft>
                <a:spcPts val="1600"/>
              </a:spcAft>
              <a:buNone/>
              <a:defRPr sz="1800">
                <a:solidFill>
                  <a:schemeClr val="accent4"/>
                </a:solidFill>
                <a:latin typeface="Barlow Semi Condensed SemiBold"/>
                <a:ea typeface="Barlow Semi Condensed SemiBold"/>
                <a:cs typeface="Barlow Semi Condensed SemiBold"/>
                <a:sym typeface="Barlow Semi Condensed SemiBold"/>
              </a:defRPr>
            </a:lvl9pPr>
          </a:lstStyle>
          <a:p/>
        </p:txBody>
      </p:sp>
      <p:grpSp>
        <p:nvGrpSpPr>
          <p:cNvPr id="2869" name="Google Shape;2869;p127"/>
          <p:cNvGrpSpPr/>
          <p:nvPr/>
        </p:nvGrpSpPr>
        <p:grpSpPr>
          <a:xfrm flipH="1" rot="2178779">
            <a:off x="-2989553" y="2121102"/>
            <a:ext cx="4313956" cy="3465400"/>
            <a:chOff x="1645525" y="677625"/>
            <a:chExt cx="4313925" cy="3465375"/>
          </a:xfrm>
        </p:grpSpPr>
        <p:sp>
          <p:nvSpPr>
            <p:cNvPr id="2870" name="Google Shape;2870;p12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12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12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12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12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12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12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12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8" name="Google Shape;2878;p127"/>
          <p:cNvGrpSpPr/>
          <p:nvPr/>
        </p:nvGrpSpPr>
        <p:grpSpPr>
          <a:xfrm flipH="1" rot="-8463123">
            <a:off x="7919689" y="-346076"/>
            <a:ext cx="4313828" cy="3465297"/>
            <a:chOff x="1645525" y="677625"/>
            <a:chExt cx="4313925" cy="3465375"/>
          </a:xfrm>
        </p:grpSpPr>
        <p:sp>
          <p:nvSpPr>
            <p:cNvPr id="2879" name="Google Shape;2879;p12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12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12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12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12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12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12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12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2887" name="Shape 2887"/>
        <p:cNvGrpSpPr/>
        <p:nvPr/>
      </p:nvGrpSpPr>
      <p:grpSpPr>
        <a:xfrm>
          <a:off x="0" y="0"/>
          <a:ext cx="0" cy="0"/>
          <a:chOff x="0" y="0"/>
          <a:chExt cx="0" cy="0"/>
        </a:xfrm>
      </p:grpSpPr>
      <p:sp>
        <p:nvSpPr>
          <p:cNvPr id="2888" name="Google Shape;2888;p128"/>
          <p:cNvSpPr txBox="1"/>
          <p:nvPr>
            <p:ph type="ctrTitle"/>
          </p:nvPr>
        </p:nvSpPr>
        <p:spPr>
          <a:xfrm>
            <a:off x="1967100" y="545125"/>
            <a:ext cx="5209800" cy="512100"/>
          </a:xfrm>
          <a:prstGeom prst="rect">
            <a:avLst/>
          </a:prstGeom>
        </p:spPr>
        <p:txBody>
          <a:bodyPr anchorCtr="0" anchor="t" bIns="91425" lIns="91425" spcFirstLastPara="1" rIns="91425" wrap="square" tIns="91425">
            <a:noAutofit/>
          </a:bodyPr>
          <a:lstStyle>
            <a:lvl1pPr lvl="0" algn="ctr">
              <a:spcBef>
                <a:spcPts val="0"/>
              </a:spcBef>
              <a:spcAft>
                <a:spcPts val="0"/>
              </a:spcAft>
              <a:buSzPts val="2400"/>
              <a:buNone/>
              <a:defRPr sz="2400">
                <a:solidFill>
                  <a:schemeClr val="dk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lt2"/>
        </a:solidFill>
      </p:bgPr>
    </p:bg>
    <p:spTree>
      <p:nvGrpSpPr>
        <p:cNvPr id="2889" name="Shape 2889"/>
        <p:cNvGrpSpPr/>
        <p:nvPr/>
      </p:nvGrpSpPr>
      <p:grpSpPr>
        <a:xfrm>
          <a:off x="0" y="0"/>
          <a:ext cx="0" cy="0"/>
          <a:chOff x="0" y="0"/>
          <a:chExt cx="0" cy="0"/>
        </a:xfrm>
      </p:grpSpPr>
      <p:sp>
        <p:nvSpPr>
          <p:cNvPr id="2890" name="Google Shape;2890;p129"/>
          <p:cNvSpPr txBox="1"/>
          <p:nvPr>
            <p:ph type="ctrTitle"/>
          </p:nvPr>
        </p:nvSpPr>
        <p:spPr>
          <a:xfrm flipH="1">
            <a:off x="5981400" y="1816200"/>
            <a:ext cx="2445900" cy="9696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lt1"/>
              </a:buClr>
              <a:buSzPts val="3000"/>
              <a:buNone/>
              <a:defRPr sz="6000">
                <a:solidFill>
                  <a:schemeClr val="lt1"/>
                </a:solidFill>
              </a:defRPr>
            </a:lvl1pPr>
            <a:lvl2pPr lvl="1" algn="r">
              <a:spcBef>
                <a:spcPts val="0"/>
              </a:spcBef>
              <a:spcAft>
                <a:spcPts val="0"/>
              </a:spcAft>
              <a:buClr>
                <a:schemeClr val="lt1"/>
              </a:buClr>
              <a:buSzPts val="2400"/>
              <a:buNone/>
              <a:defRPr sz="2400">
                <a:solidFill>
                  <a:schemeClr val="lt1"/>
                </a:solidFill>
              </a:defRPr>
            </a:lvl2pPr>
            <a:lvl3pPr lvl="2" algn="r">
              <a:spcBef>
                <a:spcPts val="0"/>
              </a:spcBef>
              <a:spcAft>
                <a:spcPts val="0"/>
              </a:spcAft>
              <a:buClr>
                <a:schemeClr val="lt1"/>
              </a:buClr>
              <a:buSzPts val="2400"/>
              <a:buNone/>
              <a:defRPr sz="2400">
                <a:solidFill>
                  <a:schemeClr val="lt1"/>
                </a:solidFill>
              </a:defRPr>
            </a:lvl3pPr>
            <a:lvl4pPr lvl="3" algn="r">
              <a:spcBef>
                <a:spcPts val="0"/>
              </a:spcBef>
              <a:spcAft>
                <a:spcPts val="0"/>
              </a:spcAft>
              <a:buClr>
                <a:schemeClr val="lt1"/>
              </a:buClr>
              <a:buSzPts val="2400"/>
              <a:buNone/>
              <a:defRPr sz="2400">
                <a:solidFill>
                  <a:schemeClr val="lt1"/>
                </a:solidFill>
              </a:defRPr>
            </a:lvl4pPr>
            <a:lvl5pPr lvl="4" algn="r">
              <a:spcBef>
                <a:spcPts val="0"/>
              </a:spcBef>
              <a:spcAft>
                <a:spcPts val="0"/>
              </a:spcAft>
              <a:buClr>
                <a:schemeClr val="lt1"/>
              </a:buClr>
              <a:buSzPts val="2400"/>
              <a:buNone/>
              <a:defRPr sz="2400">
                <a:solidFill>
                  <a:schemeClr val="lt1"/>
                </a:solidFill>
              </a:defRPr>
            </a:lvl5pPr>
            <a:lvl6pPr lvl="5" algn="r">
              <a:spcBef>
                <a:spcPts val="0"/>
              </a:spcBef>
              <a:spcAft>
                <a:spcPts val="0"/>
              </a:spcAft>
              <a:buClr>
                <a:schemeClr val="lt1"/>
              </a:buClr>
              <a:buSzPts val="2400"/>
              <a:buNone/>
              <a:defRPr sz="2400">
                <a:solidFill>
                  <a:schemeClr val="lt1"/>
                </a:solidFill>
              </a:defRPr>
            </a:lvl6pPr>
            <a:lvl7pPr lvl="6" algn="r">
              <a:spcBef>
                <a:spcPts val="0"/>
              </a:spcBef>
              <a:spcAft>
                <a:spcPts val="0"/>
              </a:spcAft>
              <a:buClr>
                <a:schemeClr val="lt1"/>
              </a:buClr>
              <a:buSzPts val="2400"/>
              <a:buNone/>
              <a:defRPr sz="2400">
                <a:solidFill>
                  <a:schemeClr val="lt1"/>
                </a:solidFill>
              </a:defRPr>
            </a:lvl7pPr>
            <a:lvl8pPr lvl="7" algn="r">
              <a:spcBef>
                <a:spcPts val="0"/>
              </a:spcBef>
              <a:spcAft>
                <a:spcPts val="0"/>
              </a:spcAft>
              <a:buClr>
                <a:schemeClr val="lt1"/>
              </a:buClr>
              <a:buSzPts val="2400"/>
              <a:buNone/>
              <a:defRPr sz="2400">
                <a:solidFill>
                  <a:schemeClr val="lt1"/>
                </a:solidFill>
              </a:defRPr>
            </a:lvl8pPr>
            <a:lvl9pPr lvl="8" algn="r">
              <a:spcBef>
                <a:spcPts val="0"/>
              </a:spcBef>
              <a:spcAft>
                <a:spcPts val="0"/>
              </a:spcAft>
              <a:buClr>
                <a:schemeClr val="lt1"/>
              </a:buClr>
              <a:buSzPts val="2400"/>
              <a:buNone/>
              <a:defRPr sz="2400">
                <a:solidFill>
                  <a:schemeClr val="lt1"/>
                </a:solidFill>
              </a:defRPr>
            </a:lvl9pPr>
          </a:lstStyle>
          <a:p/>
        </p:txBody>
      </p:sp>
      <p:sp>
        <p:nvSpPr>
          <p:cNvPr id="2891" name="Google Shape;2891;p129"/>
          <p:cNvSpPr txBox="1"/>
          <p:nvPr>
            <p:ph idx="1" type="subTitle"/>
          </p:nvPr>
        </p:nvSpPr>
        <p:spPr>
          <a:xfrm flipH="1">
            <a:off x="4734000" y="2670300"/>
            <a:ext cx="3693300" cy="6570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None/>
              <a:defRPr sz="1600">
                <a:solidFill>
                  <a:schemeClr val="lt1"/>
                </a:solidFill>
              </a:defRPr>
            </a:lvl1pPr>
            <a:lvl2pPr lvl="1" algn="r">
              <a:lnSpc>
                <a:spcPct val="100000"/>
              </a:lnSpc>
              <a:spcBef>
                <a:spcPts val="1600"/>
              </a:spcBef>
              <a:spcAft>
                <a:spcPts val="0"/>
              </a:spcAft>
              <a:buNone/>
              <a:defRPr sz="1600">
                <a:solidFill>
                  <a:schemeClr val="lt1"/>
                </a:solidFill>
              </a:defRPr>
            </a:lvl2pPr>
            <a:lvl3pPr lvl="2" algn="r">
              <a:lnSpc>
                <a:spcPct val="100000"/>
              </a:lnSpc>
              <a:spcBef>
                <a:spcPts val="1600"/>
              </a:spcBef>
              <a:spcAft>
                <a:spcPts val="0"/>
              </a:spcAft>
              <a:buNone/>
              <a:defRPr sz="1600">
                <a:solidFill>
                  <a:schemeClr val="lt1"/>
                </a:solidFill>
              </a:defRPr>
            </a:lvl3pPr>
            <a:lvl4pPr lvl="3" algn="r">
              <a:lnSpc>
                <a:spcPct val="100000"/>
              </a:lnSpc>
              <a:spcBef>
                <a:spcPts val="1600"/>
              </a:spcBef>
              <a:spcAft>
                <a:spcPts val="0"/>
              </a:spcAft>
              <a:buNone/>
              <a:defRPr sz="1600">
                <a:solidFill>
                  <a:schemeClr val="lt1"/>
                </a:solidFill>
              </a:defRPr>
            </a:lvl4pPr>
            <a:lvl5pPr lvl="4" algn="r">
              <a:lnSpc>
                <a:spcPct val="100000"/>
              </a:lnSpc>
              <a:spcBef>
                <a:spcPts val="1600"/>
              </a:spcBef>
              <a:spcAft>
                <a:spcPts val="0"/>
              </a:spcAft>
              <a:buNone/>
              <a:defRPr sz="1600">
                <a:solidFill>
                  <a:schemeClr val="lt1"/>
                </a:solidFill>
              </a:defRPr>
            </a:lvl5pPr>
            <a:lvl6pPr lvl="5" algn="r">
              <a:lnSpc>
                <a:spcPct val="100000"/>
              </a:lnSpc>
              <a:spcBef>
                <a:spcPts val="1600"/>
              </a:spcBef>
              <a:spcAft>
                <a:spcPts val="0"/>
              </a:spcAft>
              <a:buNone/>
              <a:defRPr sz="1600">
                <a:solidFill>
                  <a:schemeClr val="lt1"/>
                </a:solidFill>
              </a:defRPr>
            </a:lvl6pPr>
            <a:lvl7pPr lvl="6" algn="r">
              <a:lnSpc>
                <a:spcPct val="100000"/>
              </a:lnSpc>
              <a:spcBef>
                <a:spcPts val="1600"/>
              </a:spcBef>
              <a:spcAft>
                <a:spcPts val="0"/>
              </a:spcAft>
              <a:buNone/>
              <a:defRPr sz="1600">
                <a:solidFill>
                  <a:schemeClr val="lt1"/>
                </a:solidFill>
              </a:defRPr>
            </a:lvl7pPr>
            <a:lvl8pPr lvl="7" algn="r">
              <a:lnSpc>
                <a:spcPct val="100000"/>
              </a:lnSpc>
              <a:spcBef>
                <a:spcPts val="1600"/>
              </a:spcBef>
              <a:spcAft>
                <a:spcPts val="0"/>
              </a:spcAft>
              <a:buNone/>
              <a:defRPr sz="1600">
                <a:solidFill>
                  <a:schemeClr val="lt1"/>
                </a:solidFill>
              </a:defRPr>
            </a:lvl8pPr>
            <a:lvl9pPr lvl="8" algn="r">
              <a:lnSpc>
                <a:spcPct val="100000"/>
              </a:lnSpc>
              <a:spcBef>
                <a:spcPts val="1600"/>
              </a:spcBef>
              <a:spcAft>
                <a:spcPts val="1600"/>
              </a:spcAft>
              <a:buNone/>
              <a:defRPr sz="1600">
                <a:solidFill>
                  <a:schemeClr val="lt1"/>
                </a:solidFill>
              </a:defRPr>
            </a:lvl9pPr>
          </a:lstStyle>
          <a:p/>
        </p:txBody>
      </p:sp>
      <p:grpSp>
        <p:nvGrpSpPr>
          <p:cNvPr id="2892" name="Google Shape;2892;p129"/>
          <p:cNvGrpSpPr/>
          <p:nvPr/>
        </p:nvGrpSpPr>
        <p:grpSpPr>
          <a:xfrm>
            <a:off x="423700" y="1792963"/>
            <a:ext cx="4313925" cy="3465375"/>
            <a:chOff x="1645525" y="677625"/>
            <a:chExt cx="4313925" cy="3465375"/>
          </a:xfrm>
        </p:grpSpPr>
        <p:sp>
          <p:nvSpPr>
            <p:cNvPr id="2893" name="Google Shape;2893;p12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12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12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12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12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12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12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12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1" name="Google Shape;2901;p129"/>
          <p:cNvGrpSpPr/>
          <p:nvPr/>
        </p:nvGrpSpPr>
        <p:grpSpPr>
          <a:xfrm rot="10362564">
            <a:off x="-2743655" y="-1714491"/>
            <a:ext cx="4313859" cy="3465322"/>
            <a:chOff x="1645525" y="677625"/>
            <a:chExt cx="4313925" cy="3465375"/>
          </a:xfrm>
        </p:grpSpPr>
        <p:sp>
          <p:nvSpPr>
            <p:cNvPr id="2902" name="Google Shape;2902;p12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12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12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12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12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12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12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12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0" name="Google Shape;2910;p129"/>
          <p:cNvGrpSpPr/>
          <p:nvPr/>
        </p:nvGrpSpPr>
        <p:grpSpPr>
          <a:xfrm rot="-7659021">
            <a:off x="8014069" y="3043962"/>
            <a:ext cx="4313635" cy="3465142"/>
            <a:chOff x="1645525" y="677625"/>
            <a:chExt cx="4313925" cy="3465375"/>
          </a:xfrm>
        </p:grpSpPr>
        <p:sp>
          <p:nvSpPr>
            <p:cNvPr id="2911" name="Google Shape;2911;p12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12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12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12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12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12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12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12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1"/>
        </a:solidFill>
      </p:bgPr>
    </p:bg>
    <p:spTree>
      <p:nvGrpSpPr>
        <p:cNvPr id="2919" name="Shape 2919"/>
        <p:cNvGrpSpPr/>
        <p:nvPr/>
      </p:nvGrpSpPr>
      <p:grpSpPr>
        <a:xfrm>
          <a:off x="0" y="0"/>
          <a:ext cx="0" cy="0"/>
          <a:chOff x="0" y="0"/>
          <a:chExt cx="0" cy="0"/>
        </a:xfrm>
      </p:grpSpPr>
      <p:sp>
        <p:nvSpPr>
          <p:cNvPr id="2920" name="Google Shape;2920;p130"/>
          <p:cNvSpPr/>
          <p:nvPr>
            <p:ph idx="2" type="pic"/>
          </p:nvPr>
        </p:nvSpPr>
        <p:spPr>
          <a:xfrm>
            <a:off x="-50" y="0"/>
            <a:ext cx="9144000" cy="5143500"/>
          </a:xfrm>
          <a:prstGeom prst="rect">
            <a:avLst/>
          </a:prstGeom>
          <a:noFill/>
          <a:ln>
            <a:noFill/>
          </a:ln>
        </p:spPr>
      </p:sp>
      <p:sp>
        <p:nvSpPr>
          <p:cNvPr id="2921" name="Google Shape;2921;p130"/>
          <p:cNvSpPr txBox="1"/>
          <p:nvPr>
            <p:ph type="title"/>
          </p:nvPr>
        </p:nvSpPr>
        <p:spPr>
          <a:xfrm>
            <a:off x="5105850" y="541051"/>
            <a:ext cx="3411600" cy="2212800"/>
          </a:xfrm>
          <a:prstGeom prst="rect">
            <a:avLst/>
          </a:prstGeom>
          <a:noFill/>
        </p:spPr>
        <p:txBody>
          <a:bodyPr anchorCtr="0" anchor="t" bIns="91425" lIns="91425" spcFirstLastPara="1" rIns="91425" wrap="square" tIns="91425">
            <a:noAutofit/>
          </a:bodyPr>
          <a:lstStyle>
            <a:lvl1pPr lvl="0" algn="r">
              <a:lnSpc>
                <a:spcPct val="90000"/>
              </a:lnSpc>
              <a:spcBef>
                <a:spcPts val="0"/>
              </a:spcBef>
              <a:spcAft>
                <a:spcPts val="0"/>
              </a:spcAft>
              <a:buClr>
                <a:schemeClr val="accent4"/>
              </a:buClr>
              <a:buSzPts val="4800"/>
              <a:buNone/>
              <a:defRPr sz="4000">
                <a:solidFill>
                  <a:schemeClr val="accent4"/>
                </a:solidFill>
              </a:defRPr>
            </a:lvl1pPr>
            <a:lvl2pPr lvl="1">
              <a:spcBef>
                <a:spcPts val="0"/>
              </a:spcBef>
              <a:spcAft>
                <a:spcPts val="0"/>
              </a:spcAft>
              <a:buClr>
                <a:schemeClr val="accent3"/>
              </a:buClr>
              <a:buSzPts val="4800"/>
              <a:buNone/>
              <a:defRPr sz="4800">
                <a:solidFill>
                  <a:schemeClr val="accent3"/>
                </a:solidFill>
              </a:defRPr>
            </a:lvl2pPr>
            <a:lvl3pPr lvl="2">
              <a:spcBef>
                <a:spcPts val="0"/>
              </a:spcBef>
              <a:spcAft>
                <a:spcPts val="0"/>
              </a:spcAft>
              <a:buClr>
                <a:schemeClr val="accent3"/>
              </a:buClr>
              <a:buSzPts val="4800"/>
              <a:buNone/>
              <a:defRPr sz="4800">
                <a:solidFill>
                  <a:schemeClr val="accent3"/>
                </a:solidFill>
              </a:defRPr>
            </a:lvl3pPr>
            <a:lvl4pPr lvl="3">
              <a:spcBef>
                <a:spcPts val="0"/>
              </a:spcBef>
              <a:spcAft>
                <a:spcPts val="0"/>
              </a:spcAft>
              <a:buClr>
                <a:schemeClr val="accent3"/>
              </a:buClr>
              <a:buSzPts val="4800"/>
              <a:buNone/>
              <a:defRPr sz="4800">
                <a:solidFill>
                  <a:schemeClr val="accent3"/>
                </a:solidFill>
              </a:defRPr>
            </a:lvl4pPr>
            <a:lvl5pPr lvl="4">
              <a:spcBef>
                <a:spcPts val="0"/>
              </a:spcBef>
              <a:spcAft>
                <a:spcPts val="0"/>
              </a:spcAft>
              <a:buClr>
                <a:schemeClr val="accent3"/>
              </a:buClr>
              <a:buSzPts val="4800"/>
              <a:buNone/>
              <a:defRPr sz="4800">
                <a:solidFill>
                  <a:schemeClr val="accent3"/>
                </a:solidFill>
              </a:defRPr>
            </a:lvl5pPr>
            <a:lvl6pPr lvl="5">
              <a:spcBef>
                <a:spcPts val="0"/>
              </a:spcBef>
              <a:spcAft>
                <a:spcPts val="0"/>
              </a:spcAft>
              <a:buClr>
                <a:schemeClr val="accent3"/>
              </a:buClr>
              <a:buSzPts val="4800"/>
              <a:buNone/>
              <a:defRPr sz="4800">
                <a:solidFill>
                  <a:schemeClr val="accent3"/>
                </a:solidFill>
              </a:defRPr>
            </a:lvl6pPr>
            <a:lvl7pPr lvl="6">
              <a:spcBef>
                <a:spcPts val="0"/>
              </a:spcBef>
              <a:spcAft>
                <a:spcPts val="0"/>
              </a:spcAft>
              <a:buClr>
                <a:schemeClr val="accent3"/>
              </a:buClr>
              <a:buSzPts val="4800"/>
              <a:buNone/>
              <a:defRPr sz="4800">
                <a:solidFill>
                  <a:schemeClr val="accent3"/>
                </a:solidFill>
              </a:defRPr>
            </a:lvl7pPr>
            <a:lvl8pPr lvl="7">
              <a:spcBef>
                <a:spcPts val="0"/>
              </a:spcBef>
              <a:spcAft>
                <a:spcPts val="0"/>
              </a:spcAft>
              <a:buClr>
                <a:schemeClr val="accent3"/>
              </a:buClr>
              <a:buSzPts val="4800"/>
              <a:buNone/>
              <a:defRPr sz="4800">
                <a:solidFill>
                  <a:schemeClr val="accent3"/>
                </a:solidFill>
              </a:defRPr>
            </a:lvl8pPr>
            <a:lvl9pPr lvl="8">
              <a:spcBef>
                <a:spcPts val="0"/>
              </a:spcBef>
              <a:spcAft>
                <a:spcPts val="0"/>
              </a:spcAft>
              <a:buClr>
                <a:schemeClr val="accent3"/>
              </a:buClr>
              <a:buSzPts val="4800"/>
              <a:buNone/>
              <a:defRPr sz="4800">
                <a:solidFill>
                  <a:schemeClr val="accent3"/>
                </a:solidFill>
              </a:defRPr>
            </a:lvl9pPr>
          </a:lstStyle>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2"/>
        </a:solidFill>
      </p:bgPr>
    </p:bg>
    <p:spTree>
      <p:nvGrpSpPr>
        <p:cNvPr id="2922" name="Shape 2922"/>
        <p:cNvGrpSpPr/>
        <p:nvPr/>
      </p:nvGrpSpPr>
      <p:grpSpPr>
        <a:xfrm>
          <a:off x="0" y="0"/>
          <a:ext cx="0" cy="0"/>
          <a:chOff x="0" y="0"/>
          <a:chExt cx="0" cy="0"/>
        </a:xfrm>
      </p:grpSpPr>
      <p:sp>
        <p:nvSpPr>
          <p:cNvPr id="2923" name="Google Shape;2923;p131"/>
          <p:cNvSpPr txBox="1"/>
          <p:nvPr>
            <p:ph type="title"/>
          </p:nvPr>
        </p:nvSpPr>
        <p:spPr>
          <a:xfrm>
            <a:off x="713229" y="1555600"/>
            <a:ext cx="3429000" cy="1694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200"/>
              <a:buNone/>
              <a:defRPr sz="4800">
                <a:solidFill>
                  <a:schemeClr val="lt1"/>
                </a:solidFill>
              </a:defRPr>
            </a:lvl1pPr>
            <a:lvl2pPr lvl="1" algn="ctr">
              <a:spcBef>
                <a:spcPts val="0"/>
              </a:spcBef>
              <a:spcAft>
                <a:spcPts val="0"/>
              </a:spcAft>
              <a:buClr>
                <a:schemeClr val="lt1"/>
              </a:buClr>
              <a:buSzPts val="4200"/>
              <a:buNone/>
              <a:defRPr sz="4200">
                <a:solidFill>
                  <a:schemeClr val="lt1"/>
                </a:solidFill>
              </a:defRPr>
            </a:lvl2pPr>
            <a:lvl3pPr lvl="2" algn="ctr">
              <a:spcBef>
                <a:spcPts val="0"/>
              </a:spcBef>
              <a:spcAft>
                <a:spcPts val="0"/>
              </a:spcAft>
              <a:buClr>
                <a:schemeClr val="lt1"/>
              </a:buClr>
              <a:buSzPts val="4200"/>
              <a:buNone/>
              <a:defRPr sz="4200">
                <a:solidFill>
                  <a:schemeClr val="lt1"/>
                </a:solidFill>
              </a:defRPr>
            </a:lvl3pPr>
            <a:lvl4pPr lvl="3" algn="ctr">
              <a:spcBef>
                <a:spcPts val="0"/>
              </a:spcBef>
              <a:spcAft>
                <a:spcPts val="0"/>
              </a:spcAft>
              <a:buClr>
                <a:schemeClr val="lt1"/>
              </a:buClr>
              <a:buSzPts val="4200"/>
              <a:buNone/>
              <a:defRPr sz="4200">
                <a:solidFill>
                  <a:schemeClr val="lt1"/>
                </a:solidFill>
              </a:defRPr>
            </a:lvl4pPr>
            <a:lvl5pPr lvl="4" algn="ctr">
              <a:spcBef>
                <a:spcPts val="0"/>
              </a:spcBef>
              <a:spcAft>
                <a:spcPts val="0"/>
              </a:spcAft>
              <a:buClr>
                <a:schemeClr val="lt1"/>
              </a:buClr>
              <a:buSzPts val="4200"/>
              <a:buNone/>
              <a:defRPr sz="4200">
                <a:solidFill>
                  <a:schemeClr val="lt1"/>
                </a:solidFill>
              </a:defRPr>
            </a:lvl5pPr>
            <a:lvl6pPr lvl="5" algn="ctr">
              <a:spcBef>
                <a:spcPts val="0"/>
              </a:spcBef>
              <a:spcAft>
                <a:spcPts val="0"/>
              </a:spcAft>
              <a:buClr>
                <a:schemeClr val="lt1"/>
              </a:buClr>
              <a:buSzPts val="4200"/>
              <a:buNone/>
              <a:defRPr sz="4200">
                <a:solidFill>
                  <a:schemeClr val="lt1"/>
                </a:solidFill>
              </a:defRPr>
            </a:lvl6pPr>
            <a:lvl7pPr lvl="6" algn="ctr">
              <a:spcBef>
                <a:spcPts val="0"/>
              </a:spcBef>
              <a:spcAft>
                <a:spcPts val="0"/>
              </a:spcAft>
              <a:buClr>
                <a:schemeClr val="lt1"/>
              </a:buClr>
              <a:buSzPts val="4200"/>
              <a:buNone/>
              <a:defRPr sz="4200">
                <a:solidFill>
                  <a:schemeClr val="lt1"/>
                </a:solidFill>
              </a:defRPr>
            </a:lvl7pPr>
            <a:lvl8pPr lvl="7" algn="ctr">
              <a:spcBef>
                <a:spcPts val="0"/>
              </a:spcBef>
              <a:spcAft>
                <a:spcPts val="0"/>
              </a:spcAft>
              <a:buClr>
                <a:schemeClr val="lt1"/>
              </a:buClr>
              <a:buSzPts val="4200"/>
              <a:buNone/>
              <a:defRPr sz="4200">
                <a:solidFill>
                  <a:schemeClr val="lt1"/>
                </a:solidFill>
              </a:defRPr>
            </a:lvl8pPr>
            <a:lvl9pPr lvl="8" algn="ctr">
              <a:spcBef>
                <a:spcPts val="0"/>
              </a:spcBef>
              <a:spcAft>
                <a:spcPts val="0"/>
              </a:spcAft>
              <a:buClr>
                <a:schemeClr val="lt1"/>
              </a:buClr>
              <a:buSzPts val="4200"/>
              <a:buNone/>
              <a:defRPr sz="4200">
                <a:solidFill>
                  <a:schemeClr val="lt1"/>
                </a:solidFill>
              </a:defRPr>
            </a:lvl9pPr>
          </a:lstStyle>
          <a:p/>
        </p:txBody>
      </p:sp>
      <p:sp>
        <p:nvSpPr>
          <p:cNvPr id="2924" name="Google Shape;2924;p131"/>
          <p:cNvSpPr txBox="1"/>
          <p:nvPr>
            <p:ph idx="1" type="subTitle"/>
          </p:nvPr>
        </p:nvSpPr>
        <p:spPr>
          <a:xfrm>
            <a:off x="713225" y="4203578"/>
            <a:ext cx="4331100" cy="394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100"/>
              <a:buNone/>
              <a:defRPr sz="16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2925" name="Google Shape;2925;p131"/>
          <p:cNvSpPr/>
          <p:nvPr/>
        </p:nvSpPr>
        <p:spPr>
          <a:xfrm flipH="1">
            <a:off x="4247163" y="582475"/>
            <a:ext cx="4705436" cy="4690904"/>
          </a:xfrm>
          <a:custGeom>
            <a:rect b="b" l="l" r="r" t="t"/>
            <a:pathLst>
              <a:path extrusionOk="0" h="77796" w="78037">
                <a:moveTo>
                  <a:pt x="38785" y="1"/>
                </a:moveTo>
                <a:cubicBezTo>
                  <a:pt x="21373" y="1"/>
                  <a:pt x="1" y="7544"/>
                  <a:pt x="137" y="25776"/>
                </a:cubicBezTo>
                <a:cubicBezTo>
                  <a:pt x="242" y="39913"/>
                  <a:pt x="10968" y="41626"/>
                  <a:pt x="16160" y="41626"/>
                </a:cubicBezTo>
                <a:cubicBezTo>
                  <a:pt x="17821" y="41626"/>
                  <a:pt x="18915" y="41451"/>
                  <a:pt x="18915" y="41451"/>
                </a:cubicBezTo>
                <a:cubicBezTo>
                  <a:pt x="19094" y="45489"/>
                  <a:pt x="23570" y="49866"/>
                  <a:pt x="26156" y="50860"/>
                </a:cubicBezTo>
                <a:cubicBezTo>
                  <a:pt x="27967" y="51547"/>
                  <a:pt x="30146" y="52461"/>
                  <a:pt x="33441" y="52461"/>
                </a:cubicBezTo>
                <a:cubicBezTo>
                  <a:pt x="35395" y="52461"/>
                  <a:pt x="37742" y="52140"/>
                  <a:pt x="40638" y="51258"/>
                </a:cubicBezTo>
                <a:cubicBezTo>
                  <a:pt x="41334" y="51139"/>
                  <a:pt x="42051" y="50980"/>
                  <a:pt x="42767" y="50781"/>
                </a:cubicBezTo>
                <a:cubicBezTo>
                  <a:pt x="43284" y="52412"/>
                  <a:pt x="44537" y="54023"/>
                  <a:pt x="47064" y="55018"/>
                </a:cubicBezTo>
                <a:cubicBezTo>
                  <a:pt x="56950" y="58897"/>
                  <a:pt x="54941" y="70097"/>
                  <a:pt x="53588" y="77795"/>
                </a:cubicBezTo>
                <a:cubicBezTo>
                  <a:pt x="55180" y="77258"/>
                  <a:pt x="56731" y="76641"/>
                  <a:pt x="58243" y="75965"/>
                </a:cubicBezTo>
                <a:cubicBezTo>
                  <a:pt x="59258" y="69559"/>
                  <a:pt x="60849" y="60707"/>
                  <a:pt x="62262" y="58996"/>
                </a:cubicBezTo>
                <a:cubicBezTo>
                  <a:pt x="64211" y="56589"/>
                  <a:pt x="66340" y="52432"/>
                  <a:pt x="67513" y="47081"/>
                </a:cubicBezTo>
                <a:cubicBezTo>
                  <a:pt x="67772" y="46961"/>
                  <a:pt x="68050" y="46822"/>
                  <a:pt x="68329" y="46683"/>
                </a:cubicBezTo>
                <a:cubicBezTo>
                  <a:pt x="72069" y="46305"/>
                  <a:pt x="78036" y="42008"/>
                  <a:pt x="75232" y="28759"/>
                </a:cubicBezTo>
                <a:cubicBezTo>
                  <a:pt x="70756" y="10657"/>
                  <a:pt x="57686" y="373"/>
                  <a:pt x="40061" y="14"/>
                </a:cubicBezTo>
                <a:cubicBezTo>
                  <a:pt x="39639" y="5"/>
                  <a:pt x="39213" y="1"/>
                  <a:pt x="3878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6" name="Google Shape;2926;p131"/>
          <p:cNvGrpSpPr/>
          <p:nvPr/>
        </p:nvGrpSpPr>
        <p:grpSpPr>
          <a:xfrm rot="-6721043">
            <a:off x="7548010" y="3679328"/>
            <a:ext cx="4314064" cy="3465487"/>
            <a:chOff x="1645525" y="677625"/>
            <a:chExt cx="4313925" cy="3465375"/>
          </a:xfrm>
        </p:grpSpPr>
        <p:sp>
          <p:nvSpPr>
            <p:cNvPr id="2927" name="Google Shape;2927;p13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13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13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13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13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13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13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13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5" name="Google Shape;2935;p131"/>
          <p:cNvGrpSpPr/>
          <p:nvPr/>
        </p:nvGrpSpPr>
        <p:grpSpPr>
          <a:xfrm rot="10800000">
            <a:off x="-3279918" y="-1614444"/>
            <a:ext cx="4313494" cy="3465028"/>
            <a:chOff x="1645525" y="677625"/>
            <a:chExt cx="4313925" cy="3465375"/>
          </a:xfrm>
        </p:grpSpPr>
        <p:sp>
          <p:nvSpPr>
            <p:cNvPr id="2936" name="Google Shape;2936;p13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13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13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13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13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13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13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13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4" name="Google Shape;2944;p131"/>
          <p:cNvSpPr txBox="1"/>
          <p:nvPr>
            <p:ph hasCustomPrompt="1" idx="2" type="title"/>
          </p:nvPr>
        </p:nvSpPr>
        <p:spPr>
          <a:xfrm>
            <a:off x="713229" y="545125"/>
            <a:ext cx="991800" cy="979500"/>
          </a:xfrm>
          <a:prstGeom prst="rect">
            <a:avLst/>
          </a:prstGeom>
          <a:noFill/>
        </p:spPr>
        <p:txBody>
          <a:bodyPr anchorCtr="0" anchor="ctr" bIns="91425" lIns="91425" spcFirstLastPara="1" rIns="91425" wrap="square" tIns="91425">
            <a:noAutofit/>
          </a:bodyPr>
          <a:lstStyle>
            <a:lvl1pPr lvl="0">
              <a:spcBef>
                <a:spcPts val="0"/>
              </a:spcBef>
              <a:spcAft>
                <a:spcPts val="0"/>
              </a:spcAft>
              <a:buClr>
                <a:schemeClr val="dk2"/>
              </a:buClr>
              <a:buSzPts val="3600"/>
              <a:buNone/>
              <a:defRPr sz="6000">
                <a:solidFill>
                  <a:schemeClr val="dk2"/>
                </a:solidFill>
              </a:defRPr>
            </a:lvl1pPr>
            <a:lvl2pPr lvl="1"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lt1"/>
        </a:solidFill>
      </p:bgPr>
    </p:bg>
    <p:spTree>
      <p:nvGrpSpPr>
        <p:cNvPr id="2945" name="Shape 2945"/>
        <p:cNvGrpSpPr/>
        <p:nvPr/>
      </p:nvGrpSpPr>
      <p:grpSpPr>
        <a:xfrm>
          <a:off x="0" y="0"/>
          <a:ext cx="0" cy="0"/>
          <a:chOff x="0" y="0"/>
          <a:chExt cx="0" cy="0"/>
        </a:xfrm>
      </p:grpSpPr>
      <p:sp>
        <p:nvSpPr>
          <p:cNvPr id="2946" name="Google Shape;2946;p132"/>
          <p:cNvSpPr txBox="1"/>
          <p:nvPr>
            <p:ph type="ctrTitle"/>
          </p:nvPr>
        </p:nvSpPr>
        <p:spPr>
          <a:xfrm>
            <a:off x="2274300" y="4353034"/>
            <a:ext cx="4595400" cy="355500"/>
          </a:xfrm>
          <a:prstGeom prst="rect">
            <a:avLst/>
          </a:prstGeom>
          <a:noFill/>
        </p:spPr>
        <p:txBody>
          <a:bodyPr anchorCtr="0" anchor="ctr" bIns="91425" lIns="91425" spcFirstLastPara="1" rIns="91425" wrap="square" tIns="91425">
            <a:noAutofit/>
          </a:bodyPr>
          <a:lstStyle>
            <a:lvl1pPr lvl="0" algn="ctr">
              <a:spcBef>
                <a:spcPts val="0"/>
              </a:spcBef>
              <a:spcAft>
                <a:spcPts val="0"/>
              </a:spcAft>
              <a:buClr>
                <a:schemeClr val="accent5"/>
              </a:buClr>
              <a:buSzPts val="1400"/>
              <a:buNone/>
              <a:defRPr sz="1800">
                <a:solidFill>
                  <a:schemeClr val="lt2"/>
                </a:solidFill>
              </a:defRPr>
            </a:lvl1pPr>
            <a:lvl2pPr lvl="1" algn="ctr">
              <a:spcBef>
                <a:spcPts val="0"/>
              </a:spcBef>
              <a:spcAft>
                <a:spcPts val="0"/>
              </a:spcAft>
              <a:buClr>
                <a:schemeClr val="accent5"/>
              </a:buClr>
              <a:buSzPts val="1400"/>
              <a:buNone/>
              <a:defRPr sz="1400">
                <a:solidFill>
                  <a:schemeClr val="accent5"/>
                </a:solidFill>
              </a:defRPr>
            </a:lvl2pPr>
            <a:lvl3pPr lvl="2" algn="ctr">
              <a:spcBef>
                <a:spcPts val="0"/>
              </a:spcBef>
              <a:spcAft>
                <a:spcPts val="0"/>
              </a:spcAft>
              <a:buClr>
                <a:schemeClr val="accent5"/>
              </a:buClr>
              <a:buSzPts val="1400"/>
              <a:buNone/>
              <a:defRPr sz="1400">
                <a:solidFill>
                  <a:schemeClr val="accent5"/>
                </a:solidFill>
              </a:defRPr>
            </a:lvl3pPr>
            <a:lvl4pPr lvl="3" algn="ctr">
              <a:spcBef>
                <a:spcPts val="0"/>
              </a:spcBef>
              <a:spcAft>
                <a:spcPts val="0"/>
              </a:spcAft>
              <a:buClr>
                <a:schemeClr val="accent5"/>
              </a:buClr>
              <a:buSzPts val="1400"/>
              <a:buNone/>
              <a:defRPr sz="1400">
                <a:solidFill>
                  <a:schemeClr val="accent5"/>
                </a:solidFill>
              </a:defRPr>
            </a:lvl4pPr>
            <a:lvl5pPr lvl="4" algn="ctr">
              <a:spcBef>
                <a:spcPts val="0"/>
              </a:spcBef>
              <a:spcAft>
                <a:spcPts val="0"/>
              </a:spcAft>
              <a:buClr>
                <a:schemeClr val="accent5"/>
              </a:buClr>
              <a:buSzPts val="1400"/>
              <a:buNone/>
              <a:defRPr sz="1400">
                <a:solidFill>
                  <a:schemeClr val="accent5"/>
                </a:solidFill>
              </a:defRPr>
            </a:lvl5pPr>
            <a:lvl6pPr lvl="5" algn="ctr">
              <a:spcBef>
                <a:spcPts val="0"/>
              </a:spcBef>
              <a:spcAft>
                <a:spcPts val="0"/>
              </a:spcAft>
              <a:buClr>
                <a:schemeClr val="accent5"/>
              </a:buClr>
              <a:buSzPts val="1400"/>
              <a:buNone/>
              <a:defRPr sz="1400">
                <a:solidFill>
                  <a:schemeClr val="accent5"/>
                </a:solidFill>
              </a:defRPr>
            </a:lvl6pPr>
            <a:lvl7pPr lvl="6" algn="ctr">
              <a:spcBef>
                <a:spcPts val="0"/>
              </a:spcBef>
              <a:spcAft>
                <a:spcPts val="0"/>
              </a:spcAft>
              <a:buClr>
                <a:schemeClr val="accent5"/>
              </a:buClr>
              <a:buSzPts val="1400"/>
              <a:buNone/>
              <a:defRPr sz="1400">
                <a:solidFill>
                  <a:schemeClr val="accent5"/>
                </a:solidFill>
              </a:defRPr>
            </a:lvl7pPr>
            <a:lvl8pPr lvl="7" algn="ctr">
              <a:spcBef>
                <a:spcPts val="0"/>
              </a:spcBef>
              <a:spcAft>
                <a:spcPts val="0"/>
              </a:spcAft>
              <a:buClr>
                <a:schemeClr val="accent5"/>
              </a:buClr>
              <a:buSzPts val="1400"/>
              <a:buNone/>
              <a:defRPr sz="1400">
                <a:solidFill>
                  <a:schemeClr val="accent5"/>
                </a:solidFill>
              </a:defRPr>
            </a:lvl8pPr>
            <a:lvl9pPr lvl="8" algn="ctr">
              <a:spcBef>
                <a:spcPts val="0"/>
              </a:spcBef>
              <a:spcAft>
                <a:spcPts val="0"/>
              </a:spcAft>
              <a:buClr>
                <a:schemeClr val="accent5"/>
              </a:buClr>
              <a:buSzPts val="1400"/>
              <a:buNone/>
              <a:defRPr sz="1400">
                <a:solidFill>
                  <a:schemeClr val="accent5"/>
                </a:solidFill>
              </a:defRPr>
            </a:lvl9pPr>
          </a:lstStyle>
          <a:p/>
        </p:txBody>
      </p:sp>
      <p:sp>
        <p:nvSpPr>
          <p:cNvPr id="2947" name="Google Shape;2947;p132"/>
          <p:cNvSpPr txBox="1"/>
          <p:nvPr>
            <p:ph idx="1" type="subTitle"/>
          </p:nvPr>
        </p:nvSpPr>
        <p:spPr>
          <a:xfrm>
            <a:off x="1102125" y="3251400"/>
            <a:ext cx="6939900" cy="11016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2200">
                <a:solidFill>
                  <a:schemeClr val="lt2"/>
                </a:solidFill>
              </a:defRPr>
            </a:lvl1pPr>
            <a:lvl2pPr lvl="1" algn="ctr">
              <a:lnSpc>
                <a:spcPct val="100000"/>
              </a:lnSpc>
              <a:spcBef>
                <a:spcPts val="0"/>
              </a:spcBef>
              <a:spcAft>
                <a:spcPts val="0"/>
              </a:spcAft>
              <a:buNone/>
              <a:defRPr sz="2200">
                <a:solidFill>
                  <a:schemeClr val="lt2"/>
                </a:solidFill>
              </a:defRPr>
            </a:lvl2pPr>
            <a:lvl3pPr lvl="2" algn="ctr">
              <a:lnSpc>
                <a:spcPct val="100000"/>
              </a:lnSpc>
              <a:spcBef>
                <a:spcPts val="0"/>
              </a:spcBef>
              <a:spcAft>
                <a:spcPts val="0"/>
              </a:spcAft>
              <a:buNone/>
              <a:defRPr sz="2200">
                <a:solidFill>
                  <a:schemeClr val="lt2"/>
                </a:solidFill>
              </a:defRPr>
            </a:lvl3pPr>
            <a:lvl4pPr lvl="3" algn="ctr">
              <a:lnSpc>
                <a:spcPct val="100000"/>
              </a:lnSpc>
              <a:spcBef>
                <a:spcPts val="0"/>
              </a:spcBef>
              <a:spcAft>
                <a:spcPts val="0"/>
              </a:spcAft>
              <a:buNone/>
              <a:defRPr sz="2200">
                <a:solidFill>
                  <a:schemeClr val="lt2"/>
                </a:solidFill>
              </a:defRPr>
            </a:lvl4pPr>
            <a:lvl5pPr lvl="4" algn="ctr">
              <a:lnSpc>
                <a:spcPct val="100000"/>
              </a:lnSpc>
              <a:spcBef>
                <a:spcPts val="0"/>
              </a:spcBef>
              <a:spcAft>
                <a:spcPts val="0"/>
              </a:spcAft>
              <a:buNone/>
              <a:defRPr sz="2200">
                <a:solidFill>
                  <a:schemeClr val="lt2"/>
                </a:solidFill>
              </a:defRPr>
            </a:lvl5pPr>
            <a:lvl6pPr lvl="5" algn="ctr">
              <a:lnSpc>
                <a:spcPct val="100000"/>
              </a:lnSpc>
              <a:spcBef>
                <a:spcPts val="0"/>
              </a:spcBef>
              <a:spcAft>
                <a:spcPts val="0"/>
              </a:spcAft>
              <a:buNone/>
              <a:defRPr sz="2200">
                <a:solidFill>
                  <a:schemeClr val="lt2"/>
                </a:solidFill>
              </a:defRPr>
            </a:lvl6pPr>
            <a:lvl7pPr lvl="6" algn="ctr">
              <a:lnSpc>
                <a:spcPct val="100000"/>
              </a:lnSpc>
              <a:spcBef>
                <a:spcPts val="0"/>
              </a:spcBef>
              <a:spcAft>
                <a:spcPts val="0"/>
              </a:spcAft>
              <a:buNone/>
              <a:defRPr sz="2200">
                <a:solidFill>
                  <a:schemeClr val="lt2"/>
                </a:solidFill>
              </a:defRPr>
            </a:lvl7pPr>
            <a:lvl8pPr lvl="7" algn="ctr">
              <a:lnSpc>
                <a:spcPct val="100000"/>
              </a:lnSpc>
              <a:spcBef>
                <a:spcPts val="0"/>
              </a:spcBef>
              <a:spcAft>
                <a:spcPts val="0"/>
              </a:spcAft>
              <a:buNone/>
              <a:defRPr sz="2200">
                <a:solidFill>
                  <a:schemeClr val="lt2"/>
                </a:solidFill>
              </a:defRPr>
            </a:lvl8pPr>
            <a:lvl9pPr lvl="8" algn="ctr">
              <a:lnSpc>
                <a:spcPct val="100000"/>
              </a:lnSpc>
              <a:spcBef>
                <a:spcPts val="0"/>
              </a:spcBef>
              <a:spcAft>
                <a:spcPts val="0"/>
              </a:spcAft>
              <a:buNone/>
              <a:defRPr sz="2200">
                <a:solidFill>
                  <a:schemeClr val="lt2"/>
                </a:solidFill>
              </a:defRPr>
            </a:lvl9pPr>
          </a:lstStyle>
          <a:p/>
        </p:txBody>
      </p:sp>
      <p:grpSp>
        <p:nvGrpSpPr>
          <p:cNvPr id="2948" name="Google Shape;2948;p132"/>
          <p:cNvGrpSpPr/>
          <p:nvPr/>
        </p:nvGrpSpPr>
        <p:grpSpPr>
          <a:xfrm flipH="1" rot="2178779">
            <a:off x="-2989553" y="2121102"/>
            <a:ext cx="4313956" cy="3465400"/>
            <a:chOff x="1645525" y="677625"/>
            <a:chExt cx="4313925" cy="3465375"/>
          </a:xfrm>
        </p:grpSpPr>
        <p:sp>
          <p:nvSpPr>
            <p:cNvPr id="2949" name="Google Shape;2949;p13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13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13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13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13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13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13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13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7" name="Google Shape;2957;p132"/>
          <p:cNvGrpSpPr/>
          <p:nvPr/>
        </p:nvGrpSpPr>
        <p:grpSpPr>
          <a:xfrm flipH="1" rot="-8463123">
            <a:off x="7919689" y="-346076"/>
            <a:ext cx="4313828" cy="3465297"/>
            <a:chOff x="1645525" y="677625"/>
            <a:chExt cx="4313925" cy="3465375"/>
          </a:xfrm>
        </p:grpSpPr>
        <p:sp>
          <p:nvSpPr>
            <p:cNvPr id="2958" name="Google Shape;2958;p13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13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13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13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13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13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13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13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6" name="Google Shape;2966;p132"/>
          <p:cNvGrpSpPr/>
          <p:nvPr/>
        </p:nvGrpSpPr>
        <p:grpSpPr>
          <a:xfrm rot="-9670140">
            <a:off x="1041688" y="-1055082"/>
            <a:ext cx="6670468" cy="4313030"/>
            <a:chOff x="1645525" y="677625"/>
            <a:chExt cx="4313925" cy="3465375"/>
          </a:xfrm>
        </p:grpSpPr>
        <p:sp>
          <p:nvSpPr>
            <p:cNvPr id="2967" name="Google Shape;2967;p13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13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13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13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13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13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13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13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9">
    <p:bg>
      <p:bgPr>
        <a:solidFill>
          <a:schemeClr val="dk2"/>
        </a:solidFill>
      </p:bgPr>
    </p:bg>
    <p:spTree>
      <p:nvGrpSpPr>
        <p:cNvPr id="239" name="Shape 239"/>
        <p:cNvGrpSpPr/>
        <p:nvPr/>
      </p:nvGrpSpPr>
      <p:grpSpPr>
        <a:xfrm>
          <a:off x="0" y="0"/>
          <a:ext cx="0" cy="0"/>
          <a:chOff x="0" y="0"/>
          <a:chExt cx="0" cy="0"/>
        </a:xfrm>
      </p:grpSpPr>
      <p:sp>
        <p:nvSpPr>
          <p:cNvPr id="240" name="Google Shape;240;p14"/>
          <p:cNvSpPr txBox="1"/>
          <p:nvPr>
            <p:ph type="ctrTitle"/>
          </p:nvPr>
        </p:nvSpPr>
        <p:spPr>
          <a:xfrm>
            <a:off x="2027737" y="1914150"/>
            <a:ext cx="24552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400"/>
              <a:buNone/>
              <a:defRPr sz="1800">
                <a:solidFill>
                  <a:schemeClr val="dk1"/>
                </a:solidFill>
              </a:defRPr>
            </a:lvl1pPr>
            <a:lvl2pPr lvl="1" rtl="0" algn="ctr">
              <a:spcBef>
                <a:spcPts val="0"/>
              </a:spcBef>
              <a:spcAft>
                <a:spcPts val="0"/>
              </a:spcAft>
              <a:buClr>
                <a:schemeClr val="dk1"/>
              </a:buClr>
              <a:buSzPts val="2400"/>
              <a:buNone/>
              <a:defRPr sz="2400">
                <a:solidFill>
                  <a:schemeClr val="dk1"/>
                </a:solidFill>
              </a:defRPr>
            </a:lvl2pPr>
            <a:lvl3pPr lvl="2" rtl="0" algn="ctr">
              <a:spcBef>
                <a:spcPts val="0"/>
              </a:spcBef>
              <a:spcAft>
                <a:spcPts val="0"/>
              </a:spcAft>
              <a:buClr>
                <a:schemeClr val="dk1"/>
              </a:buClr>
              <a:buSzPts val="2400"/>
              <a:buNone/>
              <a:defRPr sz="2400">
                <a:solidFill>
                  <a:schemeClr val="dk1"/>
                </a:solidFill>
              </a:defRPr>
            </a:lvl3pPr>
            <a:lvl4pPr lvl="3" rtl="0" algn="ctr">
              <a:spcBef>
                <a:spcPts val="0"/>
              </a:spcBef>
              <a:spcAft>
                <a:spcPts val="0"/>
              </a:spcAft>
              <a:buClr>
                <a:schemeClr val="dk1"/>
              </a:buClr>
              <a:buSzPts val="2400"/>
              <a:buNone/>
              <a:defRPr sz="2400">
                <a:solidFill>
                  <a:schemeClr val="dk1"/>
                </a:solidFill>
              </a:defRPr>
            </a:lvl4pPr>
            <a:lvl5pPr lvl="4" rtl="0" algn="ctr">
              <a:spcBef>
                <a:spcPts val="0"/>
              </a:spcBef>
              <a:spcAft>
                <a:spcPts val="0"/>
              </a:spcAft>
              <a:buClr>
                <a:schemeClr val="dk1"/>
              </a:buClr>
              <a:buSzPts val="2400"/>
              <a:buNone/>
              <a:defRPr sz="2400">
                <a:solidFill>
                  <a:schemeClr val="dk1"/>
                </a:solidFill>
              </a:defRPr>
            </a:lvl5pPr>
            <a:lvl6pPr lvl="5" rtl="0" algn="ctr">
              <a:spcBef>
                <a:spcPts val="0"/>
              </a:spcBef>
              <a:spcAft>
                <a:spcPts val="0"/>
              </a:spcAft>
              <a:buClr>
                <a:schemeClr val="dk1"/>
              </a:buClr>
              <a:buSzPts val="2400"/>
              <a:buNone/>
              <a:defRPr sz="2400">
                <a:solidFill>
                  <a:schemeClr val="dk1"/>
                </a:solidFill>
              </a:defRPr>
            </a:lvl6pPr>
            <a:lvl7pPr lvl="6" rtl="0" algn="ctr">
              <a:spcBef>
                <a:spcPts val="0"/>
              </a:spcBef>
              <a:spcAft>
                <a:spcPts val="0"/>
              </a:spcAft>
              <a:buClr>
                <a:schemeClr val="dk1"/>
              </a:buClr>
              <a:buSzPts val="2400"/>
              <a:buNone/>
              <a:defRPr sz="2400">
                <a:solidFill>
                  <a:schemeClr val="dk1"/>
                </a:solidFill>
              </a:defRPr>
            </a:lvl7pPr>
            <a:lvl8pPr lvl="7" rtl="0" algn="ctr">
              <a:spcBef>
                <a:spcPts val="0"/>
              </a:spcBef>
              <a:spcAft>
                <a:spcPts val="0"/>
              </a:spcAft>
              <a:buClr>
                <a:schemeClr val="dk1"/>
              </a:buClr>
              <a:buSzPts val="2400"/>
              <a:buNone/>
              <a:defRPr sz="2400">
                <a:solidFill>
                  <a:schemeClr val="dk1"/>
                </a:solidFill>
              </a:defRPr>
            </a:lvl8pPr>
            <a:lvl9pPr lvl="8" rtl="0" algn="ctr">
              <a:spcBef>
                <a:spcPts val="0"/>
              </a:spcBef>
              <a:spcAft>
                <a:spcPts val="0"/>
              </a:spcAft>
              <a:buClr>
                <a:schemeClr val="dk1"/>
              </a:buClr>
              <a:buSzPts val="2400"/>
              <a:buNone/>
              <a:defRPr sz="2400">
                <a:solidFill>
                  <a:schemeClr val="dk1"/>
                </a:solidFill>
              </a:defRPr>
            </a:lvl9pPr>
          </a:lstStyle>
          <a:p/>
        </p:txBody>
      </p:sp>
      <p:sp>
        <p:nvSpPr>
          <p:cNvPr id="241" name="Google Shape;241;p14"/>
          <p:cNvSpPr txBox="1"/>
          <p:nvPr>
            <p:ph hasCustomPrompt="1" idx="2" type="title"/>
          </p:nvPr>
        </p:nvSpPr>
        <p:spPr>
          <a:xfrm>
            <a:off x="2829337" y="1129550"/>
            <a:ext cx="852000" cy="900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3600"/>
              <a:buNone/>
              <a:defRPr sz="4800">
                <a:solidFill>
                  <a:schemeClr val="lt1"/>
                </a:solidFill>
              </a:defRPr>
            </a:lvl1pPr>
            <a:lvl2pPr lvl="1"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42" name="Google Shape;242;p14"/>
          <p:cNvSpPr txBox="1"/>
          <p:nvPr>
            <p:ph idx="3" type="ctrTitle"/>
          </p:nvPr>
        </p:nvSpPr>
        <p:spPr>
          <a:xfrm>
            <a:off x="718949" y="3639025"/>
            <a:ext cx="2455200" cy="4023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400"/>
              <a:buNone/>
              <a:defRPr sz="1800">
                <a:solidFill>
                  <a:schemeClr val="dk1"/>
                </a:solidFill>
              </a:defRPr>
            </a:lvl1pPr>
            <a:lvl2pPr lvl="1" rtl="0" algn="ctr">
              <a:spcBef>
                <a:spcPts val="0"/>
              </a:spcBef>
              <a:spcAft>
                <a:spcPts val="0"/>
              </a:spcAft>
              <a:buClr>
                <a:schemeClr val="dk1"/>
              </a:buClr>
              <a:buSzPts val="2400"/>
              <a:buNone/>
              <a:defRPr sz="2400">
                <a:solidFill>
                  <a:schemeClr val="dk1"/>
                </a:solidFill>
              </a:defRPr>
            </a:lvl2pPr>
            <a:lvl3pPr lvl="2" rtl="0" algn="ctr">
              <a:spcBef>
                <a:spcPts val="0"/>
              </a:spcBef>
              <a:spcAft>
                <a:spcPts val="0"/>
              </a:spcAft>
              <a:buClr>
                <a:schemeClr val="dk1"/>
              </a:buClr>
              <a:buSzPts val="2400"/>
              <a:buNone/>
              <a:defRPr sz="2400">
                <a:solidFill>
                  <a:schemeClr val="dk1"/>
                </a:solidFill>
              </a:defRPr>
            </a:lvl3pPr>
            <a:lvl4pPr lvl="3" rtl="0" algn="ctr">
              <a:spcBef>
                <a:spcPts val="0"/>
              </a:spcBef>
              <a:spcAft>
                <a:spcPts val="0"/>
              </a:spcAft>
              <a:buClr>
                <a:schemeClr val="dk1"/>
              </a:buClr>
              <a:buSzPts val="2400"/>
              <a:buNone/>
              <a:defRPr sz="2400">
                <a:solidFill>
                  <a:schemeClr val="dk1"/>
                </a:solidFill>
              </a:defRPr>
            </a:lvl4pPr>
            <a:lvl5pPr lvl="4" rtl="0" algn="ctr">
              <a:spcBef>
                <a:spcPts val="0"/>
              </a:spcBef>
              <a:spcAft>
                <a:spcPts val="0"/>
              </a:spcAft>
              <a:buClr>
                <a:schemeClr val="dk1"/>
              </a:buClr>
              <a:buSzPts val="2400"/>
              <a:buNone/>
              <a:defRPr sz="2400">
                <a:solidFill>
                  <a:schemeClr val="dk1"/>
                </a:solidFill>
              </a:defRPr>
            </a:lvl5pPr>
            <a:lvl6pPr lvl="5" rtl="0" algn="ctr">
              <a:spcBef>
                <a:spcPts val="0"/>
              </a:spcBef>
              <a:spcAft>
                <a:spcPts val="0"/>
              </a:spcAft>
              <a:buClr>
                <a:schemeClr val="dk1"/>
              </a:buClr>
              <a:buSzPts val="2400"/>
              <a:buNone/>
              <a:defRPr sz="2400">
                <a:solidFill>
                  <a:schemeClr val="dk1"/>
                </a:solidFill>
              </a:defRPr>
            </a:lvl6pPr>
            <a:lvl7pPr lvl="6" rtl="0" algn="ctr">
              <a:spcBef>
                <a:spcPts val="0"/>
              </a:spcBef>
              <a:spcAft>
                <a:spcPts val="0"/>
              </a:spcAft>
              <a:buClr>
                <a:schemeClr val="dk1"/>
              </a:buClr>
              <a:buSzPts val="2400"/>
              <a:buNone/>
              <a:defRPr sz="2400">
                <a:solidFill>
                  <a:schemeClr val="dk1"/>
                </a:solidFill>
              </a:defRPr>
            </a:lvl7pPr>
            <a:lvl8pPr lvl="7" rtl="0" algn="ctr">
              <a:spcBef>
                <a:spcPts val="0"/>
              </a:spcBef>
              <a:spcAft>
                <a:spcPts val="0"/>
              </a:spcAft>
              <a:buClr>
                <a:schemeClr val="dk1"/>
              </a:buClr>
              <a:buSzPts val="2400"/>
              <a:buNone/>
              <a:defRPr sz="2400">
                <a:solidFill>
                  <a:schemeClr val="dk1"/>
                </a:solidFill>
              </a:defRPr>
            </a:lvl8pPr>
            <a:lvl9pPr lvl="8" rtl="0" algn="ctr">
              <a:spcBef>
                <a:spcPts val="0"/>
              </a:spcBef>
              <a:spcAft>
                <a:spcPts val="0"/>
              </a:spcAft>
              <a:buClr>
                <a:schemeClr val="dk1"/>
              </a:buClr>
              <a:buSzPts val="2400"/>
              <a:buNone/>
              <a:defRPr sz="2400">
                <a:solidFill>
                  <a:schemeClr val="dk1"/>
                </a:solidFill>
              </a:defRPr>
            </a:lvl9pPr>
          </a:lstStyle>
          <a:p/>
        </p:txBody>
      </p:sp>
      <p:sp>
        <p:nvSpPr>
          <p:cNvPr id="243" name="Google Shape;243;p14"/>
          <p:cNvSpPr txBox="1"/>
          <p:nvPr>
            <p:ph hasCustomPrompt="1" idx="4" type="title"/>
          </p:nvPr>
        </p:nvSpPr>
        <p:spPr>
          <a:xfrm>
            <a:off x="1520549" y="2849749"/>
            <a:ext cx="852000" cy="900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3600"/>
              <a:buNone/>
              <a:defRPr sz="4800">
                <a:solidFill>
                  <a:schemeClr val="lt1"/>
                </a:solidFill>
              </a:defRPr>
            </a:lvl1pPr>
            <a:lvl2pPr lvl="1"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44" name="Google Shape;244;p14"/>
          <p:cNvSpPr txBox="1"/>
          <p:nvPr>
            <p:ph idx="1" type="subTitle"/>
          </p:nvPr>
        </p:nvSpPr>
        <p:spPr>
          <a:xfrm flipH="1">
            <a:off x="718949" y="3958175"/>
            <a:ext cx="24552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6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245" name="Google Shape;245;p14"/>
          <p:cNvSpPr txBox="1"/>
          <p:nvPr>
            <p:ph idx="5" type="subTitle"/>
          </p:nvPr>
        </p:nvSpPr>
        <p:spPr>
          <a:xfrm flipH="1">
            <a:off x="2027737" y="2205607"/>
            <a:ext cx="24552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6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246" name="Google Shape;246;p14"/>
          <p:cNvSpPr txBox="1"/>
          <p:nvPr>
            <p:ph idx="6" type="ctrTitle"/>
          </p:nvPr>
        </p:nvSpPr>
        <p:spPr>
          <a:xfrm>
            <a:off x="4645312" y="1914150"/>
            <a:ext cx="24552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400"/>
              <a:buNone/>
              <a:defRPr sz="1800">
                <a:solidFill>
                  <a:schemeClr val="dk1"/>
                </a:solidFill>
              </a:defRPr>
            </a:lvl1pPr>
            <a:lvl2pPr lvl="1" rtl="0" algn="ctr">
              <a:spcBef>
                <a:spcPts val="0"/>
              </a:spcBef>
              <a:spcAft>
                <a:spcPts val="0"/>
              </a:spcAft>
              <a:buClr>
                <a:schemeClr val="dk1"/>
              </a:buClr>
              <a:buSzPts val="2400"/>
              <a:buNone/>
              <a:defRPr sz="2400">
                <a:solidFill>
                  <a:schemeClr val="dk1"/>
                </a:solidFill>
              </a:defRPr>
            </a:lvl2pPr>
            <a:lvl3pPr lvl="2" rtl="0" algn="ctr">
              <a:spcBef>
                <a:spcPts val="0"/>
              </a:spcBef>
              <a:spcAft>
                <a:spcPts val="0"/>
              </a:spcAft>
              <a:buClr>
                <a:schemeClr val="dk1"/>
              </a:buClr>
              <a:buSzPts val="2400"/>
              <a:buNone/>
              <a:defRPr sz="2400">
                <a:solidFill>
                  <a:schemeClr val="dk1"/>
                </a:solidFill>
              </a:defRPr>
            </a:lvl3pPr>
            <a:lvl4pPr lvl="3" rtl="0" algn="ctr">
              <a:spcBef>
                <a:spcPts val="0"/>
              </a:spcBef>
              <a:spcAft>
                <a:spcPts val="0"/>
              </a:spcAft>
              <a:buClr>
                <a:schemeClr val="dk1"/>
              </a:buClr>
              <a:buSzPts val="2400"/>
              <a:buNone/>
              <a:defRPr sz="2400">
                <a:solidFill>
                  <a:schemeClr val="dk1"/>
                </a:solidFill>
              </a:defRPr>
            </a:lvl4pPr>
            <a:lvl5pPr lvl="4" rtl="0" algn="ctr">
              <a:spcBef>
                <a:spcPts val="0"/>
              </a:spcBef>
              <a:spcAft>
                <a:spcPts val="0"/>
              </a:spcAft>
              <a:buClr>
                <a:schemeClr val="dk1"/>
              </a:buClr>
              <a:buSzPts val="2400"/>
              <a:buNone/>
              <a:defRPr sz="2400">
                <a:solidFill>
                  <a:schemeClr val="dk1"/>
                </a:solidFill>
              </a:defRPr>
            </a:lvl5pPr>
            <a:lvl6pPr lvl="5" rtl="0" algn="ctr">
              <a:spcBef>
                <a:spcPts val="0"/>
              </a:spcBef>
              <a:spcAft>
                <a:spcPts val="0"/>
              </a:spcAft>
              <a:buClr>
                <a:schemeClr val="dk1"/>
              </a:buClr>
              <a:buSzPts val="2400"/>
              <a:buNone/>
              <a:defRPr sz="2400">
                <a:solidFill>
                  <a:schemeClr val="dk1"/>
                </a:solidFill>
              </a:defRPr>
            </a:lvl6pPr>
            <a:lvl7pPr lvl="6" rtl="0" algn="ctr">
              <a:spcBef>
                <a:spcPts val="0"/>
              </a:spcBef>
              <a:spcAft>
                <a:spcPts val="0"/>
              </a:spcAft>
              <a:buClr>
                <a:schemeClr val="dk1"/>
              </a:buClr>
              <a:buSzPts val="2400"/>
              <a:buNone/>
              <a:defRPr sz="2400">
                <a:solidFill>
                  <a:schemeClr val="dk1"/>
                </a:solidFill>
              </a:defRPr>
            </a:lvl7pPr>
            <a:lvl8pPr lvl="7" rtl="0" algn="ctr">
              <a:spcBef>
                <a:spcPts val="0"/>
              </a:spcBef>
              <a:spcAft>
                <a:spcPts val="0"/>
              </a:spcAft>
              <a:buClr>
                <a:schemeClr val="dk1"/>
              </a:buClr>
              <a:buSzPts val="2400"/>
              <a:buNone/>
              <a:defRPr sz="2400">
                <a:solidFill>
                  <a:schemeClr val="dk1"/>
                </a:solidFill>
              </a:defRPr>
            </a:lvl8pPr>
            <a:lvl9pPr lvl="8" rtl="0" algn="ctr">
              <a:spcBef>
                <a:spcPts val="0"/>
              </a:spcBef>
              <a:spcAft>
                <a:spcPts val="0"/>
              </a:spcAft>
              <a:buClr>
                <a:schemeClr val="dk1"/>
              </a:buClr>
              <a:buSzPts val="2400"/>
              <a:buNone/>
              <a:defRPr sz="2400">
                <a:solidFill>
                  <a:schemeClr val="dk1"/>
                </a:solidFill>
              </a:defRPr>
            </a:lvl9pPr>
          </a:lstStyle>
          <a:p/>
        </p:txBody>
      </p:sp>
      <p:sp>
        <p:nvSpPr>
          <p:cNvPr id="247" name="Google Shape;247;p14"/>
          <p:cNvSpPr txBox="1"/>
          <p:nvPr>
            <p:ph hasCustomPrompt="1" idx="7" type="title"/>
          </p:nvPr>
        </p:nvSpPr>
        <p:spPr>
          <a:xfrm>
            <a:off x="5446912" y="1129550"/>
            <a:ext cx="852000" cy="900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3600"/>
              <a:buNone/>
              <a:defRPr sz="4800">
                <a:solidFill>
                  <a:schemeClr val="lt1"/>
                </a:solidFill>
              </a:defRPr>
            </a:lvl1pPr>
            <a:lvl2pPr lvl="1"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48" name="Google Shape;248;p14"/>
          <p:cNvSpPr txBox="1"/>
          <p:nvPr>
            <p:ph idx="8" type="ctrTitle"/>
          </p:nvPr>
        </p:nvSpPr>
        <p:spPr>
          <a:xfrm>
            <a:off x="3336525" y="3639025"/>
            <a:ext cx="24552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400"/>
              <a:buNone/>
              <a:defRPr sz="1800">
                <a:solidFill>
                  <a:schemeClr val="dk1"/>
                </a:solidFill>
              </a:defRPr>
            </a:lvl1pPr>
            <a:lvl2pPr lvl="1" rtl="0" algn="ctr">
              <a:spcBef>
                <a:spcPts val="0"/>
              </a:spcBef>
              <a:spcAft>
                <a:spcPts val="0"/>
              </a:spcAft>
              <a:buClr>
                <a:schemeClr val="dk1"/>
              </a:buClr>
              <a:buSzPts val="2400"/>
              <a:buNone/>
              <a:defRPr sz="2400">
                <a:solidFill>
                  <a:schemeClr val="dk1"/>
                </a:solidFill>
              </a:defRPr>
            </a:lvl2pPr>
            <a:lvl3pPr lvl="2" rtl="0" algn="ctr">
              <a:spcBef>
                <a:spcPts val="0"/>
              </a:spcBef>
              <a:spcAft>
                <a:spcPts val="0"/>
              </a:spcAft>
              <a:buClr>
                <a:schemeClr val="dk1"/>
              </a:buClr>
              <a:buSzPts val="2400"/>
              <a:buNone/>
              <a:defRPr sz="2400">
                <a:solidFill>
                  <a:schemeClr val="dk1"/>
                </a:solidFill>
              </a:defRPr>
            </a:lvl3pPr>
            <a:lvl4pPr lvl="3" rtl="0" algn="ctr">
              <a:spcBef>
                <a:spcPts val="0"/>
              </a:spcBef>
              <a:spcAft>
                <a:spcPts val="0"/>
              </a:spcAft>
              <a:buClr>
                <a:schemeClr val="dk1"/>
              </a:buClr>
              <a:buSzPts val="2400"/>
              <a:buNone/>
              <a:defRPr sz="2400">
                <a:solidFill>
                  <a:schemeClr val="dk1"/>
                </a:solidFill>
              </a:defRPr>
            </a:lvl4pPr>
            <a:lvl5pPr lvl="4" rtl="0" algn="ctr">
              <a:spcBef>
                <a:spcPts val="0"/>
              </a:spcBef>
              <a:spcAft>
                <a:spcPts val="0"/>
              </a:spcAft>
              <a:buClr>
                <a:schemeClr val="dk1"/>
              </a:buClr>
              <a:buSzPts val="2400"/>
              <a:buNone/>
              <a:defRPr sz="2400">
                <a:solidFill>
                  <a:schemeClr val="dk1"/>
                </a:solidFill>
              </a:defRPr>
            </a:lvl5pPr>
            <a:lvl6pPr lvl="5" rtl="0" algn="ctr">
              <a:spcBef>
                <a:spcPts val="0"/>
              </a:spcBef>
              <a:spcAft>
                <a:spcPts val="0"/>
              </a:spcAft>
              <a:buClr>
                <a:schemeClr val="dk1"/>
              </a:buClr>
              <a:buSzPts val="2400"/>
              <a:buNone/>
              <a:defRPr sz="2400">
                <a:solidFill>
                  <a:schemeClr val="dk1"/>
                </a:solidFill>
              </a:defRPr>
            </a:lvl6pPr>
            <a:lvl7pPr lvl="6" rtl="0" algn="ctr">
              <a:spcBef>
                <a:spcPts val="0"/>
              </a:spcBef>
              <a:spcAft>
                <a:spcPts val="0"/>
              </a:spcAft>
              <a:buClr>
                <a:schemeClr val="dk1"/>
              </a:buClr>
              <a:buSzPts val="2400"/>
              <a:buNone/>
              <a:defRPr sz="2400">
                <a:solidFill>
                  <a:schemeClr val="dk1"/>
                </a:solidFill>
              </a:defRPr>
            </a:lvl7pPr>
            <a:lvl8pPr lvl="7" rtl="0" algn="ctr">
              <a:spcBef>
                <a:spcPts val="0"/>
              </a:spcBef>
              <a:spcAft>
                <a:spcPts val="0"/>
              </a:spcAft>
              <a:buClr>
                <a:schemeClr val="dk1"/>
              </a:buClr>
              <a:buSzPts val="2400"/>
              <a:buNone/>
              <a:defRPr sz="2400">
                <a:solidFill>
                  <a:schemeClr val="dk1"/>
                </a:solidFill>
              </a:defRPr>
            </a:lvl8pPr>
            <a:lvl9pPr lvl="8" rtl="0" algn="ctr">
              <a:spcBef>
                <a:spcPts val="0"/>
              </a:spcBef>
              <a:spcAft>
                <a:spcPts val="0"/>
              </a:spcAft>
              <a:buClr>
                <a:schemeClr val="dk1"/>
              </a:buClr>
              <a:buSzPts val="2400"/>
              <a:buNone/>
              <a:defRPr sz="2400">
                <a:solidFill>
                  <a:schemeClr val="dk1"/>
                </a:solidFill>
              </a:defRPr>
            </a:lvl9pPr>
          </a:lstStyle>
          <a:p/>
        </p:txBody>
      </p:sp>
      <p:sp>
        <p:nvSpPr>
          <p:cNvPr id="249" name="Google Shape;249;p14"/>
          <p:cNvSpPr txBox="1"/>
          <p:nvPr>
            <p:ph hasCustomPrompt="1" idx="9" type="title"/>
          </p:nvPr>
        </p:nvSpPr>
        <p:spPr>
          <a:xfrm>
            <a:off x="4138125" y="2849749"/>
            <a:ext cx="852000" cy="900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3600"/>
              <a:buNone/>
              <a:defRPr sz="4800">
                <a:solidFill>
                  <a:schemeClr val="lt1"/>
                </a:solidFill>
              </a:defRPr>
            </a:lvl1pPr>
            <a:lvl2pPr lvl="1"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50" name="Google Shape;250;p14"/>
          <p:cNvSpPr txBox="1"/>
          <p:nvPr>
            <p:ph idx="13" type="subTitle"/>
          </p:nvPr>
        </p:nvSpPr>
        <p:spPr>
          <a:xfrm flipH="1">
            <a:off x="3336525" y="3958175"/>
            <a:ext cx="24552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6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251" name="Google Shape;251;p14"/>
          <p:cNvSpPr txBox="1"/>
          <p:nvPr>
            <p:ph idx="14" type="subTitle"/>
          </p:nvPr>
        </p:nvSpPr>
        <p:spPr>
          <a:xfrm flipH="1">
            <a:off x="4645312" y="2205607"/>
            <a:ext cx="24552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6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252" name="Google Shape;252;p14"/>
          <p:cNvSpPr txBox="1"/>
          <p:nvPr>
            <p:ph idx="15" type="ctrTitle"/>
          </p:nvPr>
        </p:nvSpPr>
        <p:spPr>
          <a:xfrm>
            <a:off x="713228" y="545125"/>
            <a:ext cx="2877600" cy="512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53" name="Google Shape;253;p14"/>
          <p:cNvSpPr txBox="1"/>
          <p:nvPr>
            <p:ph idx="16" type="ctrTitle"/>
          </p:nvPr>
        </p:nvSpPr>
        <p:spPr>
          <a:xfrm>
            <a:off x="5954100" y="3639025"/>
            <a:ext cx="24552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400"/>
              <a:buNone/>
              <a:defRPr sz="1800">
                <a:solidFill>
                  <a:schemeClr val="dk1"/>
                </a:solidFill>
              </a:defRPr>
            </a:lvl1pPr>
            <a:lvl2pPr lvl="1" rtl="0" algn="ctr">
              <a:spcBef>
                <a:spcPts val="0"/>
              </a:spcBef>
              <a:spcAft>
                <a:spcPts val="0"/>
              </a:spcAft>
              <a:buClr>
                <a:schemeClr val="dk1"/>
              </a:buClr>
              <a:buSzPts val="2400"/>
              <a:buNone/>
              <a:defRPr sz="2400">
                <a:solidFill>
                  <a:schemeClr val="dk1"/>
                </a:solidFill>
              </a:defRPr>
            </a:lvl2pPr>
            <a:lvl3pPr lvl="2" rtl="0" algn="ctr">
              <a:spcBef>
                <a:spcPts val="0"/>
              </a:spcBef>
              <a:spcAft>
                <a:spcPts val="0"/>
              </a:spcAft>
              <a:buClr>
                <a:schemeClr val="dk1"/>
              </a:buClr>
              <a:buSzPts val="2400"/>
              <a:buNone/>
              <a:defRPr sz="2400">
                <a:solidFill>
                  <a:schemeClr val="dk1"/>
                </a:solidFill>
              </a:defRPr>
            </a:lvl3pPr>
            <a:lvl4pPr lvl="3" rtl="0" algn="ctr">
              <a:spcBef>
                <a:spcPts val="0"/>
              </a:spcBef>
              <a:spcAft>
                <a:spcPts val="0"/>
              </a:spcAft>
              <a:buClr>
                <a:schemeClr val="dk1"/>
              </a:buClr>
              <a:buSzPts val="2400"/>
              <a:buNone/>
              <a:defRPr sz="2400">
                <a:solidFill>
                  <a:schemeClr val="dk1"/>
                </a:solidFill>
              </a:defRPr>
            </a:lvl4pPr>
            <a:lvl5pPr lvl="4" rtl="0" algn="ctr">
              <a:spcBef>
                <a:spcPts val="0"/>
              </a:spcBef>
              <a:spcAft>
                <a:spcPts val="0"/>
              </a:spcAft>
              <a:buClr>
                <a:schemeClr val="dk1"/>
              </a:buClr>
              <a:buSzPts val="2400"/>
              <a:buNone/>
              <a:defRPr sz="2400">
                <a:solidFill>
                  <a:schemeClr val="dk1"/>
                </a:solidFill>
              </a:defRPr>
            </a:lvl5pPr>
            <a:lvl6pPr lvl="5" rtl="0" algn="ctr">
              <a:spcBef>
                <a:spcPts val="0"/>
              </a:spcBef>
              <a:spcAft>
                <a:spcPts val="0"/>
              </a:spcAft>
              <a:buClr>
                <a:schemeClr val="dk1"/>
              </a:buClr>
              <a:buSzPts val="2400"/>
              <a:buNone/>
              <a:defRPr sz="2400">
                <a:solidFill>
                  <a:schemeClr val="dk1"/>
                </a:solidFill>
              </a:defRPr>
            </a:lvl6pPr>
            <a:lvl7pPr lvl="6" rtl="0" algn="ctr">
              <a:spcBef>
                <a:spcPts val="0"/>
              </a:spcBef>
              <a:spcAft>
                <a:spcPts val="0"/>
              </a:spcAft>
              <a:buClr>
                <a:schemeClr val="dk1"/>
              </a:buClr>
              <a:buSzPts val="2400"/>
              <a:buNone/>
              <a:defRPr sz="2400">
                <a:solidFill>
                  <a:schemeClr val="dk1"/>
                </a:solidFill>
              </a:defRPr>
            </a:lvl7pPr>
            <a:lvl8pPr lvl="7" rtl="0" algn="ctr">
              <a:spcBef>
                <a:spcPts val="0"/>
              </a:spcBef>
              <a:spcAft>
                <a:spcPts val="0"/>
              </a:spcAft>
              <a:buClr>
                <a:schemeClr val="dk1"/>
              </a:buClr>
              <a:buSzPts val="2400"/>
              <a:buNone/>
              <a:defRPr sz="2400">
                <a:solidFill>
                  <a:schemeClr val="dk1"/>
                </a:solidFill>
              </a:defRPr>
            </a:lvl8pPr>
            <a:lvl9pPr lvl="8" rtl="0" algn="ctr">
              <a:spcBef>
                <a:spcPts val="0"/>
              </a:spcBef>
              <a:spcAft>
                <a:spcPts val="0"/>
              </a:spcAft>
              <a:buClr>
                <a:schemeClr val="dk1"/>
              </a:buClr>
              <a:buSzPts val="2400"/>
              <a:buNone/>
              <a:defRPr sz="2400">
                <a:solidFill>
                  <a:schemeClr val="dk1"/>
                </a:solidFill>
              </a:defRPr>
            </a:lvl9pPr>
          </a:lstStyle>
          <a:p/>
        </p:txBody>
      </p:sp>
      <p:sp>
        <p:nvSpPr>
          <p:cNvPr id="254" name="Google Shape;254;p14"/>
          <p:cNvSpPr txBox="1"/>
          <p:nvPr>
            <p:ph hasCustomPrompt="1" idx="17" type="title"/>
          </p:nvPr>
        </p:nvSpPr>
        <p:spPr>
          <a:xfrm>
            <a:off x="6755700" y="2849749"/>
            <a:ext cx="852000" cy="900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3600"/>
              <a:buNone/>
              <a:defRPr sz="4800">
                <a:solidFill>
                  <a:schemeClr val="lt1"/>
                </a:solidFill>
              </a:defRPr>
            </a:lvl1pPr>
            <a:lvl2pPr lvl="1"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55" name="Google Shape;255;p14"/>
          <p:cNvSpPr txBox="1"/>
          <p:nvPr>
            <p:ph idx="18" type="subTitle"/>
          </p:nvPr>
        </p:nvSpPr>
        <p:spPr>
          <a:xfrm flipH="1">
            <a:off x="5954100" y="3958175"/>
            <a:ext cx="24552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6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grpSp>
        <p:nvGrpSpPr>
          <p:cNvPr id="256" name="Google Shape;256;p14"/>
          <p:cNvGrpSpPr/>
          <p:nvPr/>
        </p:nvGrpSpPr>
        <p:grpSpPr>
          <a:xfrm flipH="1" rot="-5400000">
            <a:off x="6598594" y="-1758041"/>
            <a:ext cx="4313925" cy="3465375"/>
            <a:chOff x="1645525" y="677625"/>
            <a:chExt cx="4313925" cy="3465375"/>
          </a:xfrm>
        </p:grpSpPr>
        <p:sp>
          <p:nvSpPr>
            <p:cNvPr id="257" name="Google Shape;257;p1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 name="Google Shape;265;p14"/>
          <p:cNvGrpSpPr/>
          <p:nvPr/>
        </p:nvGrpSpPr>
        <p:grpSpPr>
          <a:xfrm flipH="1" rot="5400000">
            <a:off x="-3138931" y="1481509"/>
            <a:ext cx="4313925" cy="3465375"/>
            <a:chOff x="1645525" y="677625"/>
            <a:chExt cx="4313925" cy="3465375"/>
          </a:xfrm>
        </p:grpSpPr>
        <p:sp>
          <p:nvSpPr>
            <p:cNvPr id="266" name="Google Shape;266;p1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2"/>
        </a:solidFill>
      </p:bgPr>
    </p:bg>
    <p:spTree>
      <p:nvGrpSpPr>
        <p:cNvPr id="2975" name="Shape 2975"/>
        <p:cNvGrpSpPr/>
        <p:nvPr/>
      </p:nvGrpSpPr>
      <p:grpSpPr>
        <a:xfrm>
          <a:off x="0" y="0"/>
          <a:ext cx="0" cy="0"/>
          <a:chOff x="0" y="0"/>
          <a:chExt cx="0" cy="0"/>
        </a:xfrm>
      </p:grpSpPr>
      <p:sp>
        <p:nvSpPr>
          <p:cNvPr id="2976" name="Google Shape;2976;p133"/>
          <p:cNvSpPr txBox="1"/>
          <p:nvPr>
            <p:ph idx="1" type="subTitle"/>
          </p:nvPr>
        </p:nvSpPr>
        <p:spPr>
          <a:xfrm>
            <a:off x="720000" y="3433200"/>
            <a:ext cx="7704000" cy="3837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200"/>
              <a:buNone/>
              <a:defRPr sz="1600">
                <a:solidFill>
                  <a:schemeClr val="lt1"/>
                </a:solidFill>
              </a:defRPr>
            </a:lvl1pPr>
            <a:lvl2pPr lvl="1" algn="ctr">
              <a:lnSpc>
                <a:spcPct val="100000"/>
              </a:lnSpc>
              <a:spcBef>
                <a:spcPts val="0"/>
              </a:spcBef>
              <a:spcAft>
                <a:spcPts val="0"/>
              </a:spcAft>
              <a:buClr>
                <a:schemeClr val="lt1"/>
              </a:buClr>
              <a:buSzPts val="1200"/>
              <a:buNone/>
              <a:defRPr sz="1200">
                <a:solidFill>
                  <a:schemeClr val="lt1"/>
                </a:solidFill>
              </a:defRPr>
            </a:lvl2pPr>
            <a:lvl3pPr lvl="2" algn="ctr">
              <a:lnSpc>
                <a:spcPct val="100000"/>
              </a:lnSpc>
              <a:spcBef>
                <a:spcPts val="0"/>
              </a:spcBef>
              <a:spcAft>
                <a:spcPts val="0"/>
              </a:spcAft>
              <a:buClr>
                <a:schemeClr val="lt1"/>
              </a:buClr>
              <a:buSzPts val="1200"/>
              <a:buNone/>
              <a:defRPr sz="1200">
                <a:solidFill>
                  <a:schemeClr val="lt1"/>
                </a:solidFill>
              </a:defRPr>
            </a:lvl3pPr>
            <a:lvl4pPr lvl="3" algn="ctr">
              <a:lnSpc>
                <a:spcPct val="100000"/>
              </a:lnSpc>
              <a:spcBef>
                <a:spcPts val="0"/>
              </a:spcBef>
              <a:spcAft>
                <a:spcPts val="0"/>
              </a:spcAft>
              <a:buClr>
                <a:schemeClr val="lt1"/>
              </a:buClr>
              <a:buSzPts val="1200"/>
              <a:buNone/>
              <a:defRPr sz="1200">
                <a:solidFill>
                  <a:schemeClr val="lt1"/>
                </a:solidFill>
              </a:defRPr>
            </a:lvl4pPr>
            <a:lvl5pPr lvl="4" algn="ctr">
              <a:lnSpc>
                <a:spcPct val="100000"/>
              </a:lnSpc>
              <a:spcBef>
                <a:spcPts val="0"/>
              </a:spcBef>
              <a:spcAft>
                <a:spcPts val="0"/>
              </a:spcAft>
              <a:buClr>
                <a:schemeClr val="lt1"/>
              </a:buClr>
              <a:buSzPts val="1200"/>
              <a:buNone/>
              <a:defRPr sz="1200">
                <a:solidFill>
                  <a:schemeClr val="lt1"/>
                </a:solidFill>
              </a:defRPr>
            </a:lvl5pPr>
            <a:lvl6pPr lvl="5" algn="ctr">
              <a:lnSpc>
                <a:spcPct val="100000"/>
              </a:lnSpc>
              <a:spcBef>
                <a:spcPts val="0"/>
              </a:spcBef>
              <a:spcAft>
                <a:spcPts val="0"/>
              </a:spcAft>
              <a:buClr>
                <a:schemeClr val="lt1"/>
              </a:buClr>
              <a:buSzPts val="1200"/>
              <a:buNone/>
              <a:defRPr sz="1200">
                <a:solidFill>
                  <a:schemeClr val="lt1"/>
                </a:solidFill>
              </a:defRPr>
            </a:lvl6pPr>
            <a:lvl7pPr lvl="6" algn="ctr">
              <a:lnSpc>
                <a:spcPct val="100000"/>
              </a:lnSpc>
              <a:spcBef>
                <a:spcPts val="0"/>
              </a:spcBef>
              <a:spcAft>
                <a:spcPts val="0"/>
              </a:spcAft>
              <a:buClr>
                <a:schemeClr val="lt1"/>
              </a:buClr>
              <a:buSzPts val="1200"/>
              <a:buNone/>
              <a:defRPr sz="1200">
                <a:solidFill>
                  <a:schemeClr val="lt1"/>
                </a:solidFill>
              </a:defRPr>
            </a:lvl7pPr>
            <a:lvl8pPr lvl="7" algn="ctr">
              <a:lnSpc>
                <a:spcPct val="100000"/>
              </a:lnSpc>
              <a:spcBef>
                <a:spcPts val="0"/>
              </a:spcBef>
              <a:spcAft>
                <a:spcPts val="0"/>
              </a:spcAft>
              <a:buClr>
                <a:schemeClr val="lt1"/>
              </a:buClr>
              <a:buSzPts val="1200"/>
              <a:buNone/>
              <a:defRPr sz="1200">
                <a:solidFill>
                  <a:schemeClr val="lt1"/>
                </a:solidFill>
              </a:defRPr>
            </a:lvl8pPr>
            <a:lvl9pPr lvl="8" algn="ctr">
              <a:lnSpc>
                <a:spcPct val="100000"/>
              </a:lnSpc>
              <a:spcBef>
                <a:spcPts val="0"/>
              </a:spcBef>
              <a:spcAft>
                <a:spcPts val="0"/>
              </a:spcAft>
              <a:buClr>
                <a:schemeClr val="lt1"/>
              </a:buClr>
              <a:buSzPts val="1200"/>
              <a:buNone/>
              <a:defRPr sz="1200">
                <a:solidFill>
                  <a:schemeClr val="lt1"/>
                </a:solidFill>
              </a:defRPr>
            </a:lvl9pPr>
          </a:lstStyle>
          <a:p/>
        </p:txBody>
      </p:sp>
      <p:sp>
        <p:nvSpPr>
          <p:cNvPr id="2977" name="Google Shape;2977;p133"/>
          <p:cNvSpPr txBox="1"/>
          <p:nvPr>
            <p:ph hasCustomPrompt="1" type="title"/>
          </p:nvPr>
        </p:nvSpPr>
        <p:spPr>
          <a:xfrm>
            <a:off x="720000" y="1321725"/>
            <a:ext cx="77040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Char char="+"/>
              <a:defRPr sz="9600">
                <a:solidFill>
                  <a:schemeClr val="lt1"/>
                </a:solidFill>
              </a:defRPr>
            </a:lvl1pPr>
            <a:lvl2pPr lvl="1" algn="ctr">
              <a:spcBef>
                <a:spcPts val="0"/>
              </a:spcBef>
              <a:spcAft>
                <a:spcPts val="0"/>
              </a:spcAft>
              <a:buClr>
                <a:schemeClr val="lt1"/>
              </a:buClr>
              <a:buSzPts val="12000"/>
              <a:buChar char="+"/>
              <a:defRPr sz="12000">
                <a:solidFill>
                  <a:schemeClr val="lt1"/>
                </a:solidFill>
              </a:defRPr>
            </a:lvl2pPr>
            <a:lvl3pPr lvl="2" algn="ctr">
              <a:spcBef>
                <a:spcPts val="0"/>
              </a:spcBef>
              <a:spcAft>
                <a:spcPts val="0"/>
              </a:spcAft>
              <a:buClr>
                <a:schemeClr val="lt1"/>
              </a:buClr>
              <a:buSzPts val="12000"/>
              <a:buChar char="+"/>
              <a:defRPr sz="12000">
                <a:solidFill>
                  <a:schemeClr val="lt1"/>
                </a:solidFill>
              </a:defRPr>
            </a:lvl3pPr>
            <a:lvl4pPr lvl="3" algn="ctr">
              <a:spcBef>
                <a:spcPts val="0"/>
              </a:spcBef>
              <a:spcAft>
                <a:spcPts val="0"/>
              </a:spcAft>
              <a:buClr>
                <a:schemeClr val="lt1"/>
              </a:buClr>
              <a:buSzPts val="12000"/>
              <a:buChar char="+"/>
              <a:defRPr sz="12000">
                <a:solidFill>
                  <a:schemeClr val="lt1"/>
                </a:solidFill>
              </a:defRPr>
            </a:lvl4pPr>
            <a:lvl5pPr lvl="4" algn="ctr">
              <a:spcBef>
                <a:spcPts val="0"/>
              </a:spcBef>
              <a:spcAft>
                <a:spcPts val="0"/>
              </a:spcAft>
              <a:buClr>
                <a:schemeClr val="lt1"/>
              </a:buClr>
              <a:buSzPts val="12000"/>
              <a:buChar char="+"/>
              <a:defRPr sz="12000">
                <a:solidFill>
                  <a:schemeClr val="lt1"/>
                </a:solidFill>
              </a:defRPr>
            </a:lvl5pPr>
            <a:lvl6pPr lvl="5" algn="ctr">
              <a:spcBef>
                <a:spcPts val="0"/>
              </a:spcBef>
              <a:spcAft>
                <a:spcPts val="0"/>
              </a:spcAft>
              <a:buClr>
                <a:schemeClr val="lt1"/>
              </a:buClr>
              <a:buSzPts val="12000"/>
              <a:buChar char="+"/>
              <a:defRPr sz="12000">
                <a:solidFill>
                  <a:schemeClr val="lt1"/>
                </a:solidFill>
              </a:defRPr>
            </a:lvl6pPr>
            <a:lvl7pPr lvl="6" algn="ctr">
              <a:spcBef>
                <a:spcPts val="0"/>
              </a:spcBef>
              <a:spcAft>
                <a:spcPts val="0"/>
              </a:spcAft>
              <a:buClr>
                <a:schemeClr val="lt1"/>
              </a:buClr>
              <a:buSzPts val="12000"/>
              <a:buChar char="+"/>
              <a:defRPr sz="12000">
                <a:solidFill>
                  <a:schemeClr val="lt1"/>
                </a:solidFill>
              </a:defRPr>
            </a:lvl7pPr>
            <a:lvl8pPr lvl="7" algn="ctr">
              <a:spcBef>
                <a:spcPts val="0"/>
              </a:spcBef>
              <a:spcAft>
                <a:spcPts val="0"/>
              </a:spcAft>
              <a:buClr>
                <a:schemeClr val="lt1"/>
              </a:buClr>
              <a:buSzPts val="12000"/>
              <a:buChar char="+"/>
              <a:defRPr sz="12000">
                <a:solidFill>
                  <a:schemeClr val="lt1"/>
                </a:solidFill>
              </a:defRPr>
            </a:lvl8pPr>
            <a:lvl9pPr lvl="8" algn="ctr">
              <a:spcBef>
                <a:spcPts val="0"/>
              </a:spcBef>
              <a:spcAft>
                <a:spcPts val="0"/>
              </a:spcAft>
              <a:buClr>
                <a:schemeClr val="lt1"/>
              </a:buClr>
              <a:buSzPts val="12000"/>
              <a:buChar char="+"/>
              <a:defRPr sz="12000">
                <a:solidFill>
                  <a:schemeClr val="lt1"/>
                </a:solidFill>
              </a:defRPr>
            </a:lvl9pPr>
          </a:lstStyle>
          <a:p>
            <a:r>
              <a:t>xx%</a:t>
            </a:r>
          </a:p>
        </p:txBody>
      </p:sp>
      <p:grpSp>
        <p:nvGrpSpPr>
          <p:cNvPr id="2978" name="Google Shape;2978;p133"/>
          <p:cNvGrpSpPr/>
          <p:nvPr/>
        </p:nvGrpSpPr>
        <p:grpSpPr>
          <a:xfrm flipH="1" rot="-5400000">
            <a:off x="6726244" y="-1813891"/>
            <a:ext cx="4313925" cy="3465375"/>
            <a:chOff x="1645525" y="677625"/>
            <a:chExt cx="4313925" cy="3465375"/>
          </a:xfrm>
        </p:grpSpPr>
        <p:sp>
          <p:nvSpPr>
            <p:cNvPr id="2979" name="Google Shape;2979;p13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13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13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13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13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13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13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13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7" name="Google Shape;2987;p133"/>
          <p:cNvGrpSpPr/>
          <p:nvPr/>
        </p:nvGrpSpPr>
        <p:grpSpPr>
          <a:xfrm flipH="1">
            <a:off x="-3378906" y="3148409"/>
            <a:ext cx="4313925" cy="3465375"/>
            <a:chOff x="1645525" y="677625"/>
            <a:chExt cx="4313925" cy="3465375"/>
          </a:xfrm>
        </p:grpSpPr>
        <p:sp>
          <p:nvSpPr>
            <p:cNvPr id="2988" name="Google Shape;2988;p13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13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13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13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13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13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13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13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996" name="Shape 2996"/>
        <p:cNvGrpSpPr/>
        <p:nvPr/>
      </p:nvGrpSpPr>
      <p:grpSpPr>
        <a:xfrm>
          <a:off x="0" y="0"/>
          <a:ext cx="0" cy="0"/>
          <a:chOff x="0" y="0"/>
          <a:chExt cx="0" cy="0"/>
        </a:xfrm>
      </p:grpSpPr>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bg>
      <p:bgPr>
        <a:solidFill>
          <a:schemeClr val="dk2"/>
        </a:solidFill>
      </p:bgPr>
    </p:bg>
    <p:spTree>
      <p:nvGrpSpPr>
        <p:cNvPr id="2997" name="Shape 2997"/>
        <p:cNvGrpSpPr/>
        <p:nvPr/>
      </p:nvGrpSpPr>
      <p:grpSpPr>
        <a:xfrm>
          <a:off x="0" y="0"/>
          <a:ext cx="0" cy="0"/>
          <a:chOff x="0" y="0"/>
          <a:chExt cx="0" cy="0"/>
        </a:xfrm>
      </p:grpSpPr>
      <p:sp>
        <p:nvSpPr>
          <p:cNvPr id="2998" name="Google Shape;2998;p135"/>
          <p:cNvSpPr txBox="1"/>
          <p:nvPr>
            <p:ph type="ctrTitle"/>
          </p:nvPr>
        </p:nvSpPr>
        <p:spPr>
          <a:xfrm>
            <a:off x="1654404" y="1586197"/>
            <a:ext cx="1645800" cy="36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2400"/>
              <a:buNone/>
              <a:defRPr sz="1800">
                <a:solidFill>
                  <a:schemeClr val="lt1"/>
                </a:solidFill>
              </a:defRPr>
            </a:lvl1pPr>
            <a:lvl2pPr lvl="1">
              <a:spcBef>
                <a:spcPts val="0"/>
              </a:spcBef>
              <a:spcAft>
                <a:spcPts val="0"/>
              </a:spcAft>
              <a:buClr>
                <a:schemeClr val="dk1"/>
              </a:buClr>
              <a:buSzPts val="2400"/>
              <a:buNone/>
              <a:defRPr sz="2400">
                <a:solidFill>
                  <a:schemeClr val="dk1"/>
                </a:solidFill>
              </a:defRPr>
            </a:lvl2pPr>
            <a:lvl3pPr lvl="2">
              <a:spcBef>
                <a:spcPts val="0"/>
              </a:spcBef>
              <a:spcAft>
                <a:spcPts val="0"/>
              </a:spcAft>
              <a:buClr>
                <a:schemeClr val="dk1"/>
              </a:buClr>
              <a:buSzPts val="2400"/>
              <a:buNone/>
              <a:defRPr sz="2400">
                <a:solidFill>
                  <a:schemeClr val="dk1"/>
                </a:solidFill>
              </a:defRPr>
            </a:lvl3pPr>
            <a:lvl4pPr lvl="3">
              <a:spcBef>
                <a:spcPts val="0"/>
              </a:spcBef>
              <a:spcAft>
                <a:spcPts val="0"/>
              </a:spcAft>
              <a:buClr>
                <a:schemeClr val="dk1"/>
              </a:buClr>
              <a:buSzPts val="2400"/>
              <a:buNone/>
              <a:defRPr sz="2400">
                <a:solidFill>
                  <a:schemeClr val="dk1"/>
                </a:solidFill>
              </a:defRPr>
            </a:lvl4pPr>
            <a:lvl5pPr lvl="4">
              <a:spcBef>
                <a:spcPts val="0"/>
              </a:spcBef>
              <a:spcAft>
                <a:spcPts val="0"/>
              </a:spcAft>
              <a:buClr>
                <a:schemeClr val="dk1"/>
              </a:buClr>
              <a:buSzPts val="2400"/>
              <a:buNone/>
              <a:defRPr sz="2400">
                <a:solidFill>
                  <a:schemeClr val="dk1"/>
                </a:solidFill>
              </a:defRPr>
            </a:lvl5pPr>
            <a:lvl6pPr lvl="5">
              <a:spcBef>
                <a:spcPts val="0"/>
              </a:spcBef>
              <a:spcAft>
                <a:spcPts val="0"/>
              </a:spcAft>
              <a:buClr>
                <a:schemeClr val="dk1"/>
              </a:buClr>
              <a:buSzPts val="2400"/>
              <a:buNone/>
              <a:defRPr sz="2400">
                <a:solidFill>
                  <a:schemeClr val="dk1"/>
                </a:solidFill>
              </a:defRPr>
            </a:lvl6pPr>
            <a:lvl7pPr lvl="6">
              <a:spcBef>
                <a:spcPts val="0"/>
              </a:spcBef>
              <a:spcAft>
                <a:spcPts val="0"/>
              </a:spcAft>
              <a:buClr>
                <a:schemeClr val="dk1"/>
              </a:buClr>
              <a:buSzPts val="2400"/>
              <a:buNone/>
              <a:defRPr sz="2400">
                <a:solidFill>
                  <a:schemeClr val="dk1"/>
                </a:solidFill>
              </a:defRPr>
            </a:lvl7pPr>
            <a:lvl8pPr lvl="7">
              <a:spcBef>
                <a:spcPts val="0"/>
              </a:spcBef>
              <a:spcAft>
                <a:spcPts val="0"/>
              </a:spcAft>
              <a:buClr>
                <a:schemeClr val="dk1"/>
              </a:buClr>
              <a:buSzPts val="2400"/>
              <a:buNone/>
              <a:defRPr sz="2400">
                <a:solidFill>
                  <a:schemeClr val="dk1"/>
                </a:solidFill>
              </a:defRPr>
            </a:lvl8pPr>
            <a:lvl9pPr lvl="8">
              <a:spcBef>
                <a:spcPts val="0"/>
              </a:spcBef>
              <a:spcAft>
                <a:spcPts val="0"/>
              </a:spcAft>
              <a:buClr>
                <a:schemeClr val="dk1"/>
              </a:buClr>
              <a:buSzPts val="2400"/>
              <a:buNone/>
              <a:defRPr sz="2400">
                <a:solidFill>
                  <a:schemeClr val="dk1"/>
                </a:solidFill>
              </a:defRPr>
            </a:lvl9pPr>
          </a:lstStyle>
          <a:p/>
        </p:txBody>
      </p:sp>
      <p:sp>
        <p:nvSpPr>
          <p:cNvPr id="2999" name="Google Shape;2999;p135"/>
          <p:cNvSpPr txBox="1"/>
          <p:nvPr>
            <p:ph hasCustomPrompt="1" idx="2" type="title"/>
          </p:nvPr>
        </p:nvSpPr>
        <p:spPr>
          <a:xfrm>
            <a:off x="738445" y="1487400"/>
            <a:ext cx="888300" cy="900900"/>
          </a:xfrm>
          <a:prstGeom prst="rect">
            <a:avLst/>
          </a:prstGeom>
          <a:noFill/>
        </p:spPr>
        <p:txBody>
          <a:bodyPr anchorCtr="0" anchor="ctr" bIns="91425" lIns="91425" spcFirstLastPara="1" rIns="91425" wrap="square" tIns="91425">
            <a:noAutofit/>
          </a:bodyPr>
          <a:lstStyle>
            <a:lvl1pPr lvl="0" algn="r">
              <a:spcBef>
                <a:spcPts val="0"/>
              </a:spcBef>
              <a:spcAft>
                <a:spcPts val="0"/>
              </a:spcAft>
              <a:buClr>
                <a:schemeClr val="lt1"/>
              </a:buClr>
              <a:buSzPts val="3600"/>
              <a:buNone/>
              <a:defRPr sz="4800">
                <a:solidFill>
                  <a:schemeClr val="lt1"/>
                </a:solidFill>
              </a:defRPr>
            </a:lvl1pPr>
            <a:lvl2pPr lvl="1"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000" name="Google Shape;3000;p135"/>
          <p:cNvSpPr txBox="1"/>
          <p:nvPr>
            <p:ph idx="3" type="ctrTitle"/>
          </p:nvPr>
        </p:nvSpPr>
        <p:spPr>
          <a:xfrm>
            <a:off x="1654404" y="3339978"/>
            <a:ext cx="1645800" cy="402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2400"/>
              <a:buNone/>
              <a:defRPr sz="1800">
                <a:solidFill>
                  <a:schemeClr val="lt1"/>
                </a:solidFill>
              </a:defRPr>
            </a:lvl1pPr>
            <a:lvl2pPr lvl="1">
              <a:spcBef>
                <a:spcPts val="0"/>
              </a:spcBef>
              <a:spcAft>
                <a:spcPts val="0"/>
              </a:spcAft>
              <a:buClr>
                <a:schemeClr val="dk1"/>
              </a:buClr>
              <a:buSzPts val="2400"/>
              <a:buNone/>
              <a:defRPr sz="2400">
                <a:solidFill>
                  <a:schemeClr val="dk1"/>
                </a:solidFill>
              </a:defRPr>
            </a:lvl2pPr>
            <a:lvl3pPr lvl="2">
              <a:spcBef>
                <a:spcPts val="0"/>
              </a:spcBef>
              <a:spcAft>
                <a:spcPts val="0"/>
              </a:spcAft>
              <a:buClr>
                <a:schemeClr val="dk1"/>
              </a:buClr>
              <a:buSzPts val="2400"/>
              <a:buNone/>
              <a:defRPr sz="2400">
                <a:solidFill>
                  <a:schemeClr val="dk1"/>
                </a:solidFill>
              </a:defRPr>
            </a:lvl3pPr>
            <a:lvl4pPr lvl="3">
              <a:spcBef>
                <a:spcPts val="0"/>
              </a:spcBef>
              <a:spcAft>
                <a:spcPts val="0"/>
              </a:spcAft>
              <a:buClr>
                <a:schemeClr val="dk1"/>
              </a:buClr>
              <a:buSzPts val="2400"/>
              <a:buNone/>
              <a:defRPr sz="2400">
                <a:solidFill>
                  <a:schemeClr val="dk1"/>
                </a:solidFill>
              </a:defRPr>
            </a:lvl4pPr>
            <a:lvl5pPr lvl="4">
              <a:spcBef>
                <a:spcPts val="0"/>
              </a:spcBef>
              <a:spcAft>
                <a:spcPts val="0"/>
              </a:spcAft>
              <a:buClr>
                <a:schemeClr val="dk1"/>
              </a:buClr>
              <a:buSzPts val="2400"/>
              <a:buNone/>
              <a:defRPr sz="2400">
                <a:solidFill>
                  <a:schemeClr val="dk1"/>
                </a:solidFill>
              </a:defRPr>
            </a:lvl5pPr>
            <a:lvl6pPr lvl="5">
              <a:spcBef>
                <a:spcPts val="0"/>
              </a:spcBef>
              <a:spcAft>
                <a:spcPts val="0"/>
              </a:spcAft>
              <a:buClr>
                <a:schemeClr val="dk1"/>
              </a:buClr>
              <a:buSzPts val="2400"/>
              <a:buNone/>
              <a:defRPr sz="2400">
                <a:solidFill>
                  <a:schemeClr val="dk1"/>
                </a:solidFill>
              </a:defRPr>
            </a:lvl6pPr>
            <a:lvl7pPr lvl="6">
              <a:spcBef>
                <a:spcPts val="0"/>
              </a:spcBef>
              <a:spcAft>
                <a:spcPts val="0"/>
              </a:spcAft>
              <a:buClr>
                <a:schemeClr val="dk1"/>
              </a:buClr>
              <a:buSzPts val="2400"/>
              <a:buNone/>
              <a:defRPr sz="2400">
                <a:solidFill>
                  <a:schemeClr val="dk1"/>
                </a:solidFill>
              </a:defRPr>
            </a:lvl7pPr>
            <a:lvl8pPr lvl="7">
              <a:spcBef>
                <a:spcPts val="0"/>
              </a:spcBef>
              <a:spcAft>
                <a:spcPts val="0"/>
              </a:spcAft>
              <a:buClr>
                <a:schemeClr val="dk1"/>
              </a:buClr>
              <a:buSzPts val="2400"/>
              <a:buNone/>
              <a:defRPr sz="2400">
                <a:solidFill>
                  <a:schemeClr val="dk1"/>
                </a:solidFill>
              </a:defRPr>
            </a:lvl8pPr>
            <a:lvl9pPr lvl="8">
              <a:spcBef>
                <a:spcPts val="0"/>
              </a:spcBef>
              <a:spcAft>
                <a:spcPts val="0"/>
              </a:spcAft>
              <a:buClr>
                <a:schemeClr val="dk1"/>
              </a:buClr>
              <a:buSzPts val="2400"/>
              <a:buNone/>
              <a:defRPr sz="2400">
                <a:solidFill>
                  <a:schemeClr val="dk1"/>
                </a:solidFill>
              </a:defRPr>
            </a:lvl9pPr>
          </a:lstStyle>
          <a:p/>
        </p:txBody>
      </p:sp>
      <p:sp>
        <p:nvSpPr>
          <p:cNvPr id="3001" name="Google Shape;3001;p135"/>
          <p:cNvSpPr txBox="1"/>
          <p:nvPr>
            <p:ph hasCustomPrompt="1" idx="4" type="title"/>
          </p:nvPr>
        </p:nvSpPr>
        <p:spPr>
          <a:xfrm>
            <a:off x="738396" y="3236500"/>
            <a:ext cx="888300" cy="900900"/>
          </a:xfrm>
          <a:prstGeom prst="rect">
            <a:avLst/>
          </a:prstGeom>
          <a:noFill/>
        </p:spPr>
        <p:txBody>
          <a:bodyPr anchorCtr="0" anchor="ctr" bIns="91425" lIns="91425" spcFirstLastPara="1" rIns="91425" wrap="square" tIns="91425">
            <a:noAutofit/>
          </a:bodyPr>
          <a:lstStyle>
            <a:lvl1pPr lvl="0" algn="r">
              <a:spcBef>
                <a:spcPts val="0"/>
              </a:spcBef>
              <a:spcAft>
                <a:spcPts val="0"/>
              </a:spcAft>
              <a:buClr>
                <a:schemeClr val="lt1"/>
              </a:buClr>
              <a:buSzPts val="3600"/>
              <a:buNone/>
              <a:defRPr sz="4800">
                <a:solidFill>
                  <a:schemeClr val="lt1"/>
                </a:solidFill>
              </a:defRPr>
            </a:lvl1pPr>
            <a:lvl2pPr lvl="1"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002" name="Google Shape;3002;p135"/>
          <p:cNvSpPr txBox="1"/>
          <p:nvPr>
            <p:ph idx="1" type="subTitle"/>
          </p:nvPr>
        </p:nvSpPr>
        <p:spPr>
          <a:xfrm flipH="1">
            <a:off x="1654404" y="3630227"/>
            <a:ext cx="2560200" cy="640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None/>
              <a:defRPr sz="1600">
                <a:solidFill>
                  <a:schemeClr val="lt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3003" name="Google Shape;3003;p135"/>
          <p:cNvSpPr txBox="1"/>
          <p:nvPr>
            <p:ph idx="5" type="subTitle"/>
          </p:nvPr>
        </p:nvSpPr>
        <p:spPr>
          <a:xfrm flipH="1">
            <a:off x="1654404" y="1877658"/>
            <a:ext cx="2560200" cy="640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None/>
              <a:defRPr sz="1600">
                <a:solidFill>
                  <a:schemeClr val="lt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3004" name="Google Shape;3004;p135"/>
          <p:cNvSpPr txBox="1"/>
          <p:nvPr>
            <p:ph idx="6" type="ctrTitle"/>
          </p:nvPr>
        </p:nvSpPr>
        <p:spPr>
          <a:xfrm>
            <a:off x="5845404" y="1586197"/>
            <a:ext cx="1645800" cy="36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2400"/>
              <a:buNone/>
              <a:defRPr sz="1800">
                <a:solidFill>
                  <a:schemeClr val="lt1"/>
                </a:solidFill>
              </a:defRPr>
            </a:lvl1pPr>
            <a:lvl2pPr lvl="1">
              <a:spcBef>
                <a:spcPts val="0"/>
              </a:spcBef>
              <a:spcAft>
                <a:spcPts val="0"/>
              </a:spcAft>
              <a:buClr>
                <a:schemeClr val="dk1"/>
              </a:buClr>
              <a:buSzPts val="2400"/>
              <a:buNone/>
              <a:defRPr sz="2400">
                <a:solidFill>
                  <a:schemeClr val="dk1"/>
                </a:solidFill>
              </a:defRPr>
            </a:lvl2pPr>
            <a:lvl3pPr lvl="2">
              <a:spcBef>
                <a:spcPts val="0"/>
              </a:spcBef>
              <a:spcAft>
                <a:spcPts val="0"/>
              </a:spcAft>
              <a:buClr>
                <a:schemeClr val="dk1"/>
              </a:buClr>
              <a:buSzPts val="2400"/>
              <a:buNone/>
              <a:defRPr sz="2400">
                <a:solidFill>
                  <a:schemeClr val="dk1"/>
                </a:solidFill>
              </a:defRPr>
            </a:lvl3pPr>
            <a:lvl4pPr lvl="3">
              <a:spcBef>
                <a:spcPts val="0"/>
              </a:spcBef>
              <a:spcAft>
                <a:spcPts val="0"/>
              </a:spcAft>
              <a:buClr>
                <a:schemeClr val="dk1"/>
              </a:buClr>
              <a:buSzPts val="2400"/>
              <a:buNone/>
              <a:defRPr sz="2400">
                <a:solidFill>
                  <a:schemeClr val="dk1"/>
                </a:solidFill>
              </a:defRPr>
            </a:lvl4pPr>
            <a:lvl5pPr lvl="4">
              <a:spcBef>
                <a:spcPts val="0"/>
              </a:spcBef>
              <a:spcAft>
                <a:spcPts val="0"/>
              </a:spcAft>
              <a:buClr>
                <a:schemeClr val="dk1"/>
              </a:buClr>
              <a:buSzPts val="2400"/>
              <a:buNone/>
              <a:defRPr sz="2400">
                <a:solidFill>
                  <a:schemeClr val="dk1"/>
                </a:solidFill>
              </a:defRPr>
            </a:lvl5pPr>
            <a:lvl6pPr lvl="5">
              <a:spcBef>
                <a:spcPts val="0"/>
              </a:spcBef>
              <a:spcAft>
                <a:spcPts val="0"/>
              </a:spcAft>
              <a:buClr>
                <a:schemeClr val="dk1"/>
              </a:buClr>
              <a:buSzPts val="2400"/>
              <a:buNone/>
              <a:defRPr sz="2400">
                <a:solidFill>
                  <a:schemeClr val="dk1"/>
                </a:solidFill>
              </a:defRPr>
            </a:lvl6pPr>
            <a:lvl7pPr lvl="6">
              <a:spcBef>
                <a:spcPts val="0"/>
              </a:spcBef>
              <a:spcAft>
                <a:spcPts val="0"/>
              </a:spcAft>
              <a:buClr>
                <a:schemeClr val="dk1"/>
              </a:buClr>
              <a:buSzPts val="2400"/>
              <a:buNone/>
              <a:defRPr sz="2400">
                <a:solidFill>
                  <a:schemeClr val="dk1"/>
                </a:solidFill>
              </a:defRPr>
            </a:lvl7pPr>
            <a:lvl8pPr lvl="7">
              <a:spcBef>
                <a:spcPts val="0"/>
              </a:spcBef>
              <a:spcAft>
                <a:spcPts val="0"/>
              </a:spcAft>
              <a:buClr>
                <a:schemeClr val="dk1"/>
              </a:buClr>
              <a:buSzPts val="2400"/>
              <a:buNone/>
              <a:defRPr sz="2400">
                <a:solidFill>
                  <a:schemeClr val="dk1"/>
                </a:solidFill>
              </a:defRPr>
            </a:lvl8pPr>
            <a:lvl9pPr lvl="8">
              <a:spcBef>
                <a:spcPts val="0"/>
              </a:spcBef>
              <a:spcAft>
                <a:spcPts val="0"/>
              </a:spcAft>
              <a:buClr>
                <a:schemeClr val="dk1"/>
              </a:buClr>
              <a:buSzPts val="2400"/>
              <a:buNone/>
              <a:defRPr sz="2400">
                <a:solidFill>
                  <a:schemeClr val="dk1"/>
                </a:solidFill>
              </a:defRPr>
            </a:lvl9pPr>
          </a:lstStyle>
          <a:p/>
        </p:txBody>
      </p:sp>
      <p:sp>
        <p:nvSpPr>
          <p:cNvPr id="3005" name="Google Shape;3005;p135"/>
          <p:cNvSpPr txBox="1"/>
          <p:nvPr>
            <p:ph hasCustomPrompt="1" idx="7" type="title"/>
          </p:nvPr>
        </p:nvSpPr>
        <p:spPr>
          <a:xfrm>
            <a:off x="4929372" y="1487400"/>
            <a:ext cx="888300" cy="900900"/>
          </a:xfrm>
          <a:prstGeom prst="rect">
            <a:avLst/>
          </a:prstGeom>
          <a:noFill/>
        </p:spPr>
        <p:txBody>
          <a:bodyPr anchorCtr="0" anchor="ctr" bIns="91425" lIns="91425" spcFirstLastPara="1" rIns="91425" wrap="square" tIns="91425">
            <a:noAutofit/>
          </a:bodyPr>
          <a:lstStyle>
            <a:lvl1pPr lvl="0" algn="r">
              <a:spcBef>
                <a:spcPts val="0"/>
              </a:spcBef>
              <a:spcAft>
                <a:spcPts val="0"/>
              </a:spcAft>
              <a:buClr>
                <a:schemeClr val="lt1"/>
              </a:buClr>
              <a:buSzPts val="3600"/>
              <a:buNone/>
              <a:defRPr sz="4800">
                <a:solidFill>
                  <a:schemeClr val="lt1"/>
                </a:solidFill>
              </a:defRPr>
            </a:lvl1pPr>
            <a:lvl2pPr lvl="1"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006" name="Google Shape;3006;p135"/>
          <p:cNvSpPr txBox="1"/>
          <p:nvPr>
            <p:ph idx="8" type="ctrTitle"/>
          </p:nvPr>
        </p:nvSpPr>
        <p:spPr>
          <a:xfrm>
            <a:off x="5845404" y="3339978"/>
            <a:ext cx="1645800" cy="36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2400"/>
              <a:buNone/>
              <a:defRPr sz="1800">
                <a:solidFill>
                  <a:schemeClr val="lt1"/>
                </a:solidFill>
              </a:defRPr>
            </a:lvl1pPr>
            <a:lvl2pPr lvl="1">
              <a:spcBef>
                <a:spcPts val="0"/>
              </a:spcBef>
              <a:spcAft>
                <a:spcPts val="0"/>
              </a:spcAft>
              <a:buClr>
                <a:schemeClr val="dk1"/>
              </a:buClr>
              <a:buSzPts val="2400"/>
              <a:buNone/>
              <a:defRPr sz="2400">
                <a:solidFill>
                  <a:schemeClr val="dk1"/>
                </a:solidFill>
              </a:defRPr>
            </a:lvl2pPr>
            <a:lvl3pPr lvl="2">
              <a:spcBef>
                <a:spcPts val="0"/>
              </a:spcBef>
              <a:spcAft>
                <a:spcPts val="0"/>
              </a:spcAft>
              <a:buClr>
                <a:schemeClr val="dk1"/>
              </a:buClr>
              <a:buSzPts val="2400"/>
              <a:buNone/>
              <a:defRPr sz="2400">
                <a:solidFill>
                  <a:schemeClr val="dk1"/>
                </a:solidFill>
              </a:defRPr>
            </a:lvl3pPr>
            <a:lvl4pPr lvl="3">
              <a:spcBef>
                <a:spcPts val="0"/>
              </a:spcBef>
              <a:spcAft>
                <a:spcPts val="0"/>
              </a:spcAft>
              <a:buClr>
                <a:schemeClr val="dk1"/>
              </a:buClr>
              <a:buSzPts val="2400"/>
              <a:buNone/>
              <a:defRPr sz="2400">
                <a:solidFill>
                  <a:schemeClr val="dk1"/>
                </a:solidFill>
              </a:defRPr>
            </a:lvl4pPr>
            <a:lvl5pPr lvl="4">
              <a:spcBef>
                <a:spcPts val="0"/>
              </a:spcBef>
              <a:spcAft>
                <a:spcPts val="0"/>
              </a:spcAft>
              <a:buClr>
                <a:schemeClr val="dk1"/>
              </a:buClr>
              <a:buSzPts val="2400"/>
              <a:buNone/>
              <a:defRPr sz="2400">
                <a:solidFill>
                  <a:schemeClr val="dk1"/>
                </a:solidFill>
              </a:defRPr>
            </a:lvl5pPr>
            <a:lvl6pPr lvl="5">
              <a:spcBef>
                <a:spcPts val="0"/>
              </a:spcBef>
              <a:spcAft>
                <a:spcPts val="0"/>
              </a:spcAft>
              <a:buClr>
                <a:schemeClr val="dk1"/>
              </a:buClr>
              <a:buSzPts val="2400"/>
              <a:buNone/>
              <a:defRPr sz="2400">
                <a:solidFill>
                  <a:schemeClr val="dk1"/>
                </a:solidFill>
              </a:defRPr>
            </a:lvl6pPr>
            <a:lvl7pPr lvl="6">
              <a:spcBef>
                <a:spcPts val="0"/>
              </a:spcBef>
              <a:spcAft>
                <a:spcPts val="0"/>
              </a:spcAft>
              <a:buClr>
                <a:schemeClr val="dk1"/>
              </a:buClr>
              <a:buSzPts val="2400"/>
              <a:buNone/>
              <a:defRPr sz="2400">
                <a:solidFill>
                  <a:schemeClr val="dk1"/>
                </a:solidFill>
              </a:defRPr>
            </a:lvl7pPr>
            <a:lvl8pPr lvl="7">
              <a:spcBef>
                <a:spcPts val="0"/>
              </a:spcBef>
              <a:spcAft>
                <a:spcPts val="0"/>
              </a:spcAft>
              <a:buClr>
                <a:schemeClr val="dk1"/>
              </a:buClr>
              <a:buSzPts val="2400"/>
              <a:buNone/>
              <a:defRPr sz="2400">
                <a:solidFill>
                  <a:schemeClr val="dk1"/>
                </a:solidFill>
              </a:defRPr>
            </a:lvl8pPr>
            <a:lvl9pPr lvl="8">
              <a:spcBef>
                <a:spcPts val="0"/>
              </a:spcBef>
              <a:spcAft>
                <a:spcPts val="0"/>
              </a:spcAft>
              <a:buClr>
                <a:schemeClr val="dk1"/>
              </a:buClr>
              <a:buSzPts val="2400"/>
              <a:buNone/>
              <a:defRPr sz="2400">
                <a:solidFill>
                  <a:schemeClr val="dk1"/>
                </a:solidFill>
              </a:defRPr>
            </a:lvl9pPr>
          </a:lstStyle>
          <a:p/>
        </p:txBody>
      </p:sp>
      <p:sp>
        <p:nvSpPr>
          <p:cNvPr id="3007" name="Google Shape;3007;p135"/>
          <p:cNvSpPr txBox="1"/>
          <p:nvPr>
            <p:ph hasCustomPrompt="1" idx="9" type="title"/>
          </p:nvPr>
        </p:nvSpPr>
        <p:spPr>
          <a:xfrm>
            <a:off x="4929522" y="3236500"/>
            <a:ext cx="888300" cy="900900"/>
          </a:xfrm>
          <a:prstGeom prst="rect">
            <a:avLst/>
          </a:prstGeom>
          <a:noFill/>
        </p:spPr>
        <p:txBody>
          <a:bodyPr anchorCtr="0" anchor="ctr" bIns="91425" lIns="91425" spcFirstLastPara="1" rIns="91425" wrap="square" tIns="91425">
            <a:noAutofit/>
          </a:bodyPr>
          <a:lstStyle>
            <a:lvl1pPr lvl="0" algn="r">
              <a:spcBef>
                <a:spcPts val="0"/>
              </a:spcBef>
              <a:spcAft>
                <a:spcPts val="0"/>
              </a:spcAft>
              <a:buClr>
                <a:schemeClr val="lt1"/>
              </a:buClr>
              <a:buSzPts val="3600"/>
              <a:buNone/>
              <a:defRPr sz="4800">
                <a:solidFill>
                  <a:schemeClr val="lt1"/>
                </a:solidFill>
              </a:defRPr>
            </a:lvl1pPr>
            <a:lvl2pPr lvl="1"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008" name="Google Shape;3008;p135"/>
          <p:cNvSpPr txBox="1"/>
          <p:nvPr>
            <p:ph idx="13" type="subTitle"/>
          </p:nvPr>
        </p:nvSpPr>
        <p:spPr>
          <a:xfrm flipH="1">
            <a:off x="5845404" y="3630227"/>
            <a:ext cx="2560200" cy="640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None/>
              <a:defRPr sz="1600">
                <a:solidFill>
                  <a:schemeClr val="lt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3009" name="Google Shape;3009;p135"/>
          <p:cNvSpPr txBox="1"/>
          <p:nvPr>
            <p:ph idx="14" type="subTitle"/>
          </p:nvPr>
        </p:nvSpPr>
        <p:spPr>
          <a:xfrm flipH="1">
            <a:off x="5845404" y="1877658"/>
            <a:ext cx="2560200" cy="640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None/>
              <a:defRPr sz="1600">
                <a:solidFill>
                  <a:schemeClr val="lt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grpSp>
        <p:nvGrpSpPr>
          <p:cNvPr id="3010" name="Google Shape;3010;p135"/>
          <p:cNvGrpSpPr/>
          <p:nvPr/>
        </p:nvGrpSpPr>
        <p:grpSpPr>
          <a:xfrm flipH="1" rot="-5400000">
            <a:off x="6598594" y="-1758041"/>
            <a:ext cx="4313925" cy="3465375"/>
            <a:chOff x="1645525" y="677625"/>
            <a:chExt cx="4313925" cy="3465375"/>
          </a:xfrm>
        </p:grpSpPr>
        <p:sp>
          <p:nvSpPr>
            <p:cNvPr id="3011" name="Google Shape;3011;p13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13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13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13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13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13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13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13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9" name="Google Shape;3019;p135"/>
          <p:cNvGrpSpPr/>
          <p:nvPr/>
        </p:nvGrpSpPr>
        <p:grpSpPr>
          <a:xfrm flipH="1">
            <a:off x="-3378906" y="3148409"/>
            <a:ext cx="4313925" cy="3465375"/>
            <a:chOff x="1645525" y="677625"/>
            <a:chExt cx="4313925" cy="3465375"/>
          </a:xfrm>
        </p:grpSpPr>
        <p:sp>
          <p:nvSpPr>
            <p:cNvPr id="3020" name="Google Shape;3020;p13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13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13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13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13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13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13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13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8" name="Google Shape;3028;p135"/>
          <p:cNvSpPr txBox="1"/>
          <p:nvPr>
            <p:ph idx="15" type="ctrTitle"/>
          </p:nvPr>
        </p:nvSpPr>
        <p:spPr>
          <a:xfrm>
            <a:off x="713228" y="543425"/>
            <a:ext cx="2877600" cy="512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solidFill>
                  <a:schemeClr val="dk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9">
    <p:bg>
      <p:bgPr>
        <a:solidFill>
          <a:schemeClr val="dk2"/>
        </a:solidFill>
      </p:bgPr>
    </p:bg>
    <p:spTree>
      <p:nvGrpSpPr>
        <p:cNvPr id="3029" name="Shape 3029"/>
        <p:cNvGrpSpPr/>
        <p:nvPr/>
      </p:nvGrpSpPr>
      <p:grpSpPr>
        <a:xfrm>
          <a:off x="0" y="0"/>
          <a:ext cx="0" cy="0"/>
          <a:chOff x="0" y="0"/>
          <a:chExt cx="0" cy="0"/>
        </a:xfrm>
      </p:grpSpPr>
      <p:sp>
        <p:nvSpPr>
          <p:cNvPr id="3030" name="Google Shape;3030;p136"/>
          <p:cNvSpPr txBox="1"/>
          <p:nvPr>
            <p:ph type="ctrTitle"/>
          </p:nvPr>
        </p:nvSpPr>
        <p:spPr>
          <a:xfrm>
            <a:off x="2027737" y="1914150"/>
            <a:ext cx="2455200" cy="365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2400"/>
              <a:buNone/>
              <a:defRPr sz="1800">
                <a:solidFill>
                  <a:schemeClr val="dk1"/>
                </a:solidFill>
              </a:defRPr>
            </a:lvl1pPr>
            <a:lvl2pPr lvl="1" algn="ctr">
              <a:spcBef>
                <a:spcPts val="0"/>
              </a:spcBef>
              <a:spcAft>
                <a:spcPts val="0"/>
              </a:spcAft>
              <a:buClr>
                <a:schemeClr val="dk1"/>
              </a:buClr>
              <a:buSzPts val="2400"/>
              <a:buNone/>
              <a:defRPr sz="2400">
                <a:solidFill>
                  <a:schemeClr val="dk1"/>
                </a:solidFill>
              </a:defRPr>
            </a:lvl2pPr>
            <a:lvl3pPr lvl="2" algn="ctr">
              <a:spcBef>
                <a:spcPts val="0"/>
              </a:spcBef>
              <a:spcAft>
                <a:spcPts val="0"/>
              </a:spcAft>
              <a:buClr>
                <a:schemeClr val="dk1"/>
              </a:buClr>
              <a:buSzPts val="2400"/>
              <a:buNone/>
              <a:defRPr sz="2400">
                <a:solidFill>
                  <a:schemeClr val="dk1"/>
                </a:solidFill>
              </a:defRPr>
            </a:lvl3pPr>
            <a:lvl4pPr lvl="3" algn="ctr">
              <a:spcBef>
                <a:spcPts val="0"/>
              </a:spcBef>
              <a:spcAft>
                <a:spcPts val="0"/>
              </a:spcAft>
              <a:buClr>
                <a:schemeClr val="dk1"/>
              </a:buClr>
              <a:buSzPts val="2400"/>
              <a:buNone/>
              <a:defRPr sz="2400">
                <a:solidFill>
                  <a:schemeClr val="dk1"/>
                </a:solidFill>
              </a:defRPr>
            </a:lvl4pPr>
            <a:lvl5pPr lvl="4" algn="ctr">
              <a:spcBef>
                <a:spcPts val="0"/>
              </a:spcBef>
              <a:spcAft>
                <a:spcPts val="0"/>
              </a:spcAft>
              <a:buClr>
                <a:schemeClr val="dk1"/>
              </a:buClr>
              <a:buSzPts val="2400"/>
              <a:buNone/>
              <a:defRPr sz="2400">
                <a:solidFill>
                  <a:schemeClr val="dk1"/>
                </a:solidFill>
              </a:defRPr>
            </a:lvl5pPr>
            <a:lvl6pPr lvl="5" algn="ctr">
              <a:spcBef>
                <a:spcPts val="0"/>
              </a:spcBef>
              <a:spcAft>
                <a:spcPts val="0"/>
              </a:spcAft>
              <a:buClr>
                <a:schemeClr val="dk1"/>
              </a:buClr>
              <a:buSzPts val="2400"/>
              <a:buNone/>
              <a:defRPr sz="2400">
                <a:solidFill>
                  <a:schemeClr val="dk1"/>
                </a:solidFill>
              </a:defRPr>
            </a:lvl6pPr>
            <a:lvl7pPr lvl="6" algn="ctr">
              <a:spcBef>
                <a:spcPts val="0"/>
              </a:spcBef>
              <a:spcAft>
                <a:spcPts val="0"/>
              </a:spcAft>
              <a:buClr>
                <a:schemeClr val="dk1"/>
              </a:buClr>
              <a:buSzPts val="2400"/>
              <a:buNone/>
              <a:defRPr sz="2400">
                <a:solidFill>
                  <a:schemeClr val="dk1"/>
                </a:solidFill>
              </a:defRPr>
            </a:lvl7pPr>
            <a:lvl8pPr lvl="7" algn="ctr">
              <a:spcBef>
                <a:spcPts val="0"/>
              </a:spcBef>
              <a:spcAft>
                <a:spcPts val="0"/>
              </a:spcAft>
              <a:buClr>
                <a:schemeClr val="dk1"/>
              </a:buClr>
              <a:buSzPts val="2400"/>
              <a:buNone/>
              <a:defRPr sz="2400">
                <a:solidFill>
                  <a:schemeClr val="dk1"/>
                </a:solidFill>
              </a:defRPr>
            </a:lvl8pPr>
            <a:lvl9pPr lvl="8" algn="ctr">
              <a:spcBef>
                <a:spcPts val="0"/>
              </a:spcBef>
              <a:spcAft>
                <a:spcPts val="0"/>
              </a:spcAft>
              <a:buClr>
                <a:schemeClr val="dk1"/>
              </a:buClr>
              <a:buSzPts val="2400"/>
              <a:buNone/>
              <a:defRPr sz="2400">
                <a:solidFill>
                  <a:schemeClr val="dk1"/>
                </a:solidFill>
              </a:defRPr>
            </a:lvl9pPr>
          </a:lstStyle>
          <a:p/>
        </p:txBody>
      </p:sp>
      <p:sp>
        <p:nvSpPr>
          <p:cNvPr id="3031" name="Google Shape;3031;p136"/>
          <p:cNvSpPr txBox="1"/>
          <p:nvPr>
            <p:ph hasCustomPrompt="1" idx="2" type="title"/>
          </p:nvPr>
        </p:nvSpPr>
        <p:spPr>
          <a:xfrm>
            <a:off x="2829337" y="1129550"/>
            <a:ext cx="852000" cy="900900"/>
          </a:xfrm>
          <a:prstGeom prst="rect">
            <a:avLst/>
          </a:prstGeom>
          <a:noFill/>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4800">
                <a:solidFill>
                  <a:schemeClr val="lt1"/>
                </a:solidFill>
              </a:defRPr>
            </a:lvl1pPr>
            <a:lvl2pPr lvl="1"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032" name="Google Shape;3032;p136"/>
          <p:cNvSpPr txBox="1"/>
          <p:nvPr>
            <p:ph idx="3" type="ctrTitle"/>
          </p:nvPr>
        </p:nvSpPr>
        <p:spPr>
          <a:xfrm>
            <a:off x="718949" y="3639025"/>
            <a:ext cx="2455200" cy="402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2400"/>
              <a:buNone/>
              <a:defRPr sz="1800">
                <a:solidFill>
                  <a:schemeClr val="dk1"/>
                </a:solidFill>
              </a:defRPr>
            </a:lvl1pPr>
            <a:lvl2pPr lvl="1" algn="ctr">
              <a:spcBef>
                <a:spcPts val="0"/>
              </a:spcBef>
              <a:spcAft>
                <a:spcPts val="0"/>
              </a:spcAft>
              <a:buClr>
                <a:schemeClr val="dk1"/>
              </a:buClr>
              <a:buSzPts val="2400"/>
              <a:buNone/>
              <a:defRPr sz="2400">
                <a:solidFill>
                  <a:schemeClr val="dk1"/>
                </a:solidFill>
              </a:defRPr>
            </a:lvl2pPr>
            <a:lvl3pPr lvl="2" algn="ctr">
              <a:spcBef>
                <a:spcPts val="0"/>
              </a:spcBef>
              <a:spcAft>
                <a:spcPts val="0"/>
              </a:spcAft>
              <a:buClr>
                <a:schemeClr val="dk1"/>
              </a:buClr>
              <a:buSzPts val="2400"/>
              <a:buNone/>
              <a:defRPr sz="2400">
                <a:solidFill>
                  <a:schemeClr val="dk1"/>
                </a:solidFill>
              </a:defRPr>
            </a:lvl3pPr>
            <a:lvl4pPr lvl="3" algn="ctr">
              <a:spcBef>
                <a:spcPts val="0"/>
              </a:spcBef>
              <a:spcAft>
                <a:spcPts val="0"/>
              </a:spcAft>
              <a:buClr>
                <a:schemeClr val="dk1"/>
              </a:buClr>
              <a:buSzPts val="2400"/>
              <a:buNone/>
              <a:defRPr sz="2400">
                <a:solidFill>
                  <a:schemeClr val="dk1"/>
                </a:solidFill>
              </a:defRPr>
            </a:lvl4pPr>
            <a:lvl5pPr lvl="4" algn="ctr">
              <a:spcBef>
                <a:spcPts val="0"/>
              </a:spcBef>
              <a:spcAft>
                <a:spcPts val="0"/>
              </a:spcAft>
              <a:buClr>
                <a:schemeClr val="dk1"/>
              </a:buClr>
              <a:buSzPts val="2400"/>
              <a:buNone/>
              <a:defRPr sz="2400">
                <a:solidFill>
                  <a:schemeClr val="dk1"/>
                </a:solidFill>
              </a:defRPr>
            </a:lvl5pPr>
            <a:lvl6pPr lvl="5" algn="ctr">
              <a:spcBef>
                <a:spcPts val="0"/>
              </a:spcBef>
              <a:spcAft>
                <a:spcPts val="0"/>
              </a:spcAft>
              <a:buClr>
                <a:schemeClr val="dk1"/>
              </a:buClr>
              <a:buSzPts val="2400"/>
              <a:buNone/>
              <a:defRPr sz="2400">
                <a:solidFill>
                  <a:schemeClr val="dk1"/>
                </a:solidFill>
              </a:defRPr>
            </a:lvl6pPr>
            <a:lvl7pPr lvl="6" algn="ctr">
              <a:spcBef>
                <a:spcPts val="0"/>
              </a:spcBef>
              <a:spcAft>
                <a:spcPts val="0"/>
              </a:spcAft>
              <a:buClr>
                <a:schemeClr val="dk1"/>
              </a:buClr>
              <a:buSzPts val="2400"/>
              <a:buNone/>
              <a:defRPr sz="2400">
                <a:solidFill>
                  <a:schemeClr val="dk1"/>
                </a:solidFill>
              </a:defRPr>
            </a:lvl7pPr>
            <a:lvl8pPr lvl="7" algn="ctr">
              <a:spcBef>
                <a:spcPts val="0"/>
              </a:spcBef>
              <a:spcAft>
                <a:spcPts val="0"/>
              </a:spcAft>
              <a:buClr>
                <a:schemeClr val="dk1"/>
              </a:buClr>
              <a:buSzPts val="2400"/>
              <a:buNone/>
              <a:defRPr sz="2400">
                <a:solidFill>
                  <a:schemeClr val="dk1"/>
                </a:solidFill>
              </a:defRPr>
            </a:lvl8pPr>
            <a:lvl9pPr lvl="8" algn="ctr">
              <a:spcBef>
                <a:spcPts val="0"/>
              </a:spcBef>
              <a:spcAft>
                <a:spcPts val="0"/>
              </a:spcAft>
              <a:buClr>
                <a:schemeClr val="dk1"/>
              </a:buClr>
              <a:buSzPts val="2400"/>
              <a:buNone/>
              <a:defRPr sz="2400">
                <a:solidFill>
                  <a:schemeClr val="dk1"/>
                </a:solidFill>
              </a:defRPr>
            </a:lvl9pPr>
          </a:lstStyle>
          <a:p/>
        </p:txBody>
      </p:sp>
      <p:sp>
        <p:nvSpPr>
          <p:cNvPr id="3033" name="Google Shape;3033;p136"/>
          <p:cNvSpPr txBox="1"/>
          <p:nvPr>
            <p:ph hasCustomPrompt="1" idx="4" type="title"/>
          </p:nvPr>
        </p:nvSpPr>
        <p:spPr>
          <a:xfrm>
            <a:off x="1520549" y="2849749"/>
            <a:ext cx="852000" cy="900900"/>
          </a:xfrm>
          <a:prstGeom prst="rect">
            <a:avLst/>
          </a:prstGeom>
          <a:noFill/>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4800">
                <a:solidFill>
                  <a:schemeClr val="lt1"/>
                </a:solidFill>
              </a:defRPr>
            </a:lvl1pPr>
            <a:lvl2pPr lvl="1"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034" name="Google Shape;3034;p136"/>
          <p:cNvSpPr txBox="1"/>
          <p:nvPr>
            <p:ph idx="1" type="subTitle"/>
          </p:nvPr>
        </p:nvSpPr>
        <p:spPr>
          <a:xfrm flipH="1">
            <a:off x="718949" y="3958175"/>
            <a:ext cx="2455200" cy="640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6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3035" name="Google Shape;3035;p136"/>
          <p:cNvSpPr txBox="1"/>
          <p:nvPr>
            <p:ph idx="5" type="subTitle"/>
          </p:nvPr>
        </p:nvSpPr>
        <p:spPr>
          <a:xfrm flipH="1">
            <a:off x="2027737" y="2205607"/>
            <a:ext cx="2455200" cy="640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6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3036" name="Google Shape;3036;p136"/>
          <p:cNvSpPr txBox="1"/>
          <p:nvPr>
            <p:ph idx="6" type="ctrTitle"/>
          </p:nvPr>
        </p:nvSpPr>
        <p:spPr>
          <a:xfrm>
            <a:off x="4645312" y="1914150"/>
            <a:ext cx="2455200" cy="365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2400"/>
              <a:buNone/>
              <a:defRPr sz="1800">
                <a:solidFill>
                  <a:schemeClr val="dk1"/>
                </a:solidFill>
              </a:defRPr>
            </a:lvl1pPr>
            <a:lvl2pPr lvl="1" algn="ctr">
              <a:spcBef>
                <a:spcPts val="0"/>
              </a:spcBef>
              <a:spcAft>
                <a:spcPts val="0"/>
              </a:spcAft>
              <a:buClr>
                <a:schemeClr val="dk1"/>
              </a:buClr>
              <a:buSzPts val="2400"/>
              <a:buNone/>
              <a:defRPr sz="2400">
                <a:solidFill>
                  <a:schemeClr val="dk1"/>
                </a:solidFill>
              </a:defRPr>
            </a:lvl2pPr>
            <a:lvl3pPr lvl="2" algn="ctr">
              <a:spcBef>
                <a:spcPts val="0"/>
              </a:spcBef>
              <a:spcAft>
                <a:spcPts val="0"/>
              </a:spcAft>
              <a:buClr>
                <a:schemeClr val="dk1"/>
              </a:buClr>
              <a:buSzPts val="2400"/>
              <a:buNone/>
              <a:defRPr sz="2400">
                <a:solidFill>
                  <a:schemeClr val="dk1"/>
                </a:solidFill>
              </a:defRPr>
            </a:lvl3pPr>
            <a:lvl4pPr lvl="3" algn="ctr">
              <a:spcBef>
                <a:spcPts val="0"/>
              </a:spcBef>
              <a:spcAft>
                <a:spcPts val="0"/>
              </a:spcAft>
              <a:buClr>
                <a:schemeClr val="dk1"/>
              </a:buClr>
              <a:buSzPts val="2400"/>
              <a:buNone/>
              <a:defRPr sz="2400">
                <a:solidFill>
                  <a:schemeClr val="dk1"/>
                </a:solidFill>
              </a:defRPr>
            </a:lvl4pPr>
            <a:lvl5pPr lvl="4" algn="ctr">
              <a:spcBef>
                <a:spcPts val="0"/>
              </a:spcBef>
              <a:spcAft>
                <a:spcPts val="0"/>
              </a:spcAft>
              <a:buClr>
                <a:schemeClr val="dk1"/>
              </a:buClr>
              <a:buSzPts val="2400"/>
              <a:buNone/>
              <a:defRPr sz="2400">
                <a:solidFill>
                  <a:schemeClr val="dk1"/>
                </a:solidFill>
              </a:defRPr>
            </a:lvl5pPr>
            <a:lvl6pPr lvl="5" algn="ctr">
              <a:spcBef>
                <a:spcPts val="0"/>
              </a:spcBef>
              <a:spcAft>
                <a:spcPts val="0"/>
              </a:spcAft>
              <a:buClr>
                <a:schemeClr val="dk1"/>
              </a:buClr>
              <a:buSzPts val="2400"/>
              <a:buNone/>
              <a:defRPr sz="2400">
                <a:solidFill>
                  <a:schemeClr val="dk1"/>
                </a:solidFill>
              </a:defRPr>
            </a:lvl6pPr>
            <a:lvl7pPr lvl="6" algn="ctr">
              <a:spcBef>
                <a:spcPts val="0"/>
              </a:spcBef>
              <a:spcAft>
                <a:spcPts val="0"/>
              </a:spcAft>
              <a:buClr>
                <a:schemeClr val="dk1"/>
              </a:buClr>
              <a:buSzPts val="2400"/>
              <a:buNone/>
              <a:defRPr sz="2400">
                <a:solidFill>
                  <a:schemeClr val="dk1"/>
                </a:solidFill>
              </a:defRPr>
            </a:lvl7pPr>
            <a:lvl8pPr lvl="7" algn="ctr">
              <a:spcBef>
                <a:spcPts val="0"/>
              </a:spcBef>
              <a:spcAft>
                <a:spcPts val="0"/>
              </a:spcAft>
              <a:buClr>
                <a:schemeClr val="dk1"/>
              </a:buClr>
              <a:buSzPts val="2400"/>
              <a:buNone/>
              <a:defRPr sz="2400">
                <a:solidFill>
                  <a:schemeClr val="dk1"/>
                </a:solidFill>
              </a:defRPr>
            </a:lvl8pPr>
            <a:lvl9pPr lvl="8" algn="ctr">
              <a:spcBef>
                <a:spcPts val="0"/>
              </a:spcBef>
              <a:spcAft>
                <a:spcPts val="0"/>
              </a:spcAft>
              <a:buClr>
                <a:schemeClr val="dk1"/>
              </a:buClr>
              <a:buSzPts val="2400"/>
              <a:buNone/>
              <a:defRPr sz="2400">
                <a:solidFill>
                  <a:schemeClr val="dk1"/>
                </a:solidFill>
              </a:defRPr>
            </a:lvl9pPr>
          </a:lstStyle>
          <a:p/>
        </p:txBody>
      </p:sp>
      <p:sp>
        <p:nvSpPr>
          <p:cNvPr id="3037" name="Google Shape;3037;p136"/>
          <p:cNvSpPr txBox="1"/>
          <p:nvPr>
            <p:ph hasCustomPrompt="1" idx="7" type="title"/>
          </p:nvPr>
        </p:nvSpPr>
        <p:spPr>
          <a:xfrm>
            <a:off x="5446912" y="1129550"/>
            <a:ext cx="852000" cy="900900"/>
          </a:xfrm>
          <a:prstGeom prst="rect">
            <a:avLst/>
          </a:prstGeom>
          <a:noFill/>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4800">
                <a:solidFill>
                  <a:schemeClr val="lt1"/>
                </a:solidFill>
              </a:defRPr>
            </a:lvl1pPr>
            <a:lvl2pPr lvl="1"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038" name="Google Shape;3038;p136"/>
          <p:cNvSpPr txBox="1"/>
          <p:nvPr>
            <p:ph idx="8" type="ctrTitle"/>
          </p:nvPr>
        </p:nvSpPr>
        <p:spPr>
          <a:xfrm>
            <a:off x="3336525" y="3639025"/>
            <a:ext cx="2455200" cy="365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2400"/>
              <a:buNone/>
              <a:defRPr sz="1800">
                <a:solidFill>
                  <a:schemeClr val="dk1"/>
                </a:solidFill>
              </a:defRPr>
            </a:lvl1pPr>
            <a:lvl2pPr lvl="1" algn="ctr">
              <a:spcBef>
                <a:spcPts val="0"/>
              </a:spcBef>
              <a:spcAft>
                <a:spcPts val="0"/>
              </a:spcAft>
              <a:buClr>
                <a:schemeClr val="dk1"/>
              </a:buClr>
              <a:buSzPts val="2400"/>
              <a:buNone/>
              <a:defRPr sz="2400">
                <a:solidFill>
                  <a:schemeClr val="dk1"/>
                </a:solidFill>
              </a:defRPr>
            </a:lvl2pPr>
            <a:lvl3pPr lvl="2" algn="ctr">
              <a:spcBef>
                <a:spcPts val="0"/>
              </a:spcBef>
              <a:spcAft>
                <a:spcPts val="0"/>
              </a:spcAft>
              <a:buClr>
                <a:schemeClr val="dk1"/>
              </a:buClr>
              <a:buSzPts val="2400"/>
              <a:buNone/>
              <a:defRPr sz="2400">
                <a:solidFill>
                  <a:schemeClr val="dk1"/>
                </a:solidFill>
              </a:defRPr>
            </a:lvl3pPr>
            <a:lvl4pPr lvl="3" algn="ctr">
              <a:spcBef>
                <a:spcPts val="0"/>
              </a:spcBef>
              <a:spcAft>
                <a:spcPts val="0"/>
              </a:spcAft>
              <a:buClr>
                <a:schemeClr val="dk1"/>
              </a:buClr>
              <a:buSzPts val="2400"/>
              <a:buNone/>
              <a:defRPr sz="2400">
                <a:solidFill>
                  <a:schemeClr val="dk1"/>
                </a:solidFill>
              </a:defRPr>
            </a:lvl4pPr>
            <a:lvl5pPr lvl="4" algn="ctr">
              <a:spcBef>
                <a:spcPts val="0"/>
              </a:spcBef>
              <a:spcAft>
                <a:spcPts val="0"/>
              </a:spcAft>
              <a:buClr>
                <a:schemeClr val="dk1"/>
              </a:buClr>
              <a:buSzPts val="2400"/>
              <a:buNone/>
              <a:defRPr sz="2400">
                <a:solidFill>
                  <a:schemeClr val="dk1"/>
                </a:solidFill>
              </a:defRPr>
            </a:lvl5pPr>
            <a:lvl6pPr lvl="5" algn="ctr">
              <a:spcBef>
                <a:spcPts val="0"/>
              </a:spcBef>
              <a:spcAft>
                <a:spcPts val="0"/>
              </a:spcAft>
              <a:buClr>
                <a:schemeClr val="dk1"/>
              </a:buClr>
              <a:buSzPts val="2400"/>
              <a:buNone/>
              <a:defRPr sz="2400">
                <a:solidFill>
                  <a:schemeClr val="dk1"/>
                </a:solidFill>
              </a:defRPr>
            </a:lvl6pPr>
            <a:lvl7pPr lvl="6" algn="ctr">
              <a:spcBef>
                <a:spcPts val="0"/>
              </a:spcBef>
              <a:spcAft>
                <a:spcPts val="0"/>
              </a:spcAft>
              <a:buClr>
                <a:schemeClr val="dk1"/>
              </a:buClr>
              <a:buSzPts val="2400"/>
              <a:buNone/>
              <a:defRPr sz="2400">
                <a:solidFill>
                  <a:schemeClr val="dk1"/>
                </a:solidFill>
              </a:defRPr>
            </a:lvl7pPr>
            <a:lvl8pPr lvl="7" algn="ctr">
              <a:spcBef>
                <a:spcPts val="0"/>
              </a:spcBef>
              <a:spcAft>
                <a:spcPts val="0"/>
              </a:spcAft>
              <a:buClr>
                <a:schemeClr val="dk1"/>
              </a:buClr>
              <a:buSzPts val="2400"/>
              <a:buNone/>
              <a:defRPr sz="2400">
                <a:solidFill>
                  <a:schemeClr val="dk1"/>
                </a:solidFill>
              </a:defRPr>
            </a:lvl8pPr>
            <a:lvl9pPr lvl="8" algn="ctr">
              <a:spcBef>
                <a:spcPts val="0"/>
              </a:spcBef>
              <a:spcAft>
                <a:spcPts val="0"/>
              </a:spcAft>
              <a:buClr>
                <a:schemeClr val="dk1"/>
              </a:buClr>
              <a:buSzPts val="2400"/>
              <a:buNone/>
              <a:defRPr sz="2400">
                <a:solidFill>
                  <a:schemeClr val="dk1"/>
                </a:solidFill>
              </a:defRPr>
            </a:lvl9pPr>
          </a:lstStyle>
          <a:p/>
        </p:txBody>
      </p:sp>
      <p:sp>
        <p:nvSpPr>
          <p:cNvPr id="3039" name="Google Shape;3039;p136"/>
          <p:cNvSpPr txBox="1"/>
          <p:nvPr>
            <p:ph hasCustomPrompt="1" idx="9" type="title"/>
          </p:nvPr>
        </p:nvSpPr>
        <p:spPr>
          <a:xfrm>
            <a:off x="4138125" y="2849749"/>
            <a:ext cx="852000" cy="900900"/>
          </a:xfrm>
          <a:prstGeom prst="rect">
            <a:avLst/>
          </a:prstGeom>
          <a:noFill/>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4800">
                <a:solidFill>
                  <a:schemeClr val="lt1"/>
                </a:solidFill>
              </a:defRPr>
            </a:lvl1pPr>
            <a:lvl2pPr lvl="1"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040" name="Google Shape;3040;p136"/>
          <p:cNvSpPr txBox="1"/>
          <p:nvPr>
            <p:ph idx="13" type="subTitle"/>
          </p:nvPr>
        </p:nvSpPr>
        <p:spPr>
          <a:xfrm flipH="1">
            <a:off x="3336525" y="3958175"/>
            <a:ext cx="2455200" cy="640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6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3041" name="Google Shape;3041;p136"/>
          <p:cNvSpPr txBox="1"/>
          <p:nvPr>
            <p:ph idx="14" type="subTitle"/>
          </p:nvPr>
        </p:nvSpPr>
        <p:spPr>
          <a:xfrm flipH="1">
            <a:off x="4645312" y="2205607"/>
            <a:ext cx="2455200" cy="640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6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3042" name="Google Shape;3042;p136"/>
          <p:cNvSpPr txBox="1"/>
          <p:nvPr>
            <p:ph idx="15" type="ctrTitle"/>
          </p:nvPr>
        </p:nvSpPr>
        <p:spPr>
          <a:xfrm>
            <a:off x="713228" y="545125"/>
            <a:ext cx="2877600" cy="512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solidFill>
                  <a:schemeClr val="dk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43" name="Google Shape;3043;p136"/>
          <p:cNvSpPr txBox="1"/>
          <p:nvPr>
            <p:ph idx="16" type="ctrTitle"/>
          </p:nvPr>
        </p:nvSpPr>
        <p:spPr>
          <a:xfrm>
            <a:off x="5954100" y="3639025"/>
            <a:ext cx="2455200" cy="365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2400"/>
              <a:buNone/>
              <a:defRPr sz="1800">
                <a:solidFill>
                  <a:schemeClr val="dk1"/>
                </a:solidFill>
              </a:defRPr>
            </a:lvl1pPr>
            <a:lvl2pPr lvl="1" algn="ctr">
              <a:spcBef>
                <a:spcPts val="0"/>
              </a:spcBef>
              <a:spcAft>
                <a:spcPts val="0"/>
              </a:spcAft>
              <a:buClr>
                <a:schemeClr val="dk1"/>
              </a:buClr>
              <a:buSzPts val="2400"/>
              <a:buNone/>
              <a:defRPr sz="2400">
                <a:solidFill>
                  <a:schemeClr val="dk1"/>
                </a:solidFill>
              </a:defRPr>
            </a:lvl2pPr>
            <a:lvl3pPr lvl="2" algn="ctr">
              <a:spcBef>
                <a:spcPts val="0"/>
              </a:spcBef>
              <a:spcAft>
                <a:spcPts val="0"/>
              </a:spcAft>
              <a:buClr>
                <a:schemeClr val="dk1"/>
              </a:buClr>
              <a:buSzPts val="2400"/>
              <a:buNone/>
              <a:defRPr sz="2400">
                <a:solidFill>
                  <a:schemeClr val="dk1"/>
                </a:solidFill>
              </a:defRPr>
            </a:lvl3pPr>
            <a:lvl4pPr lvl="3" algn="ctr">
              <a:spcBef>
                <a:spcPts val="0"/>
              </a:spcBef>
              <a:spcAft>
                <a:spcPts val="0"/>
              </a:spcAft>
              <a:buClr>
                <a:schemeClr val="dk1"/>
              </a:buClr>
              <a:buSzPts val="2400"/>
              <a:buNone/>
              <a:defRPr sz="2400">
                <a:solidFill>
                  <a:schemeClr val="dk1"/>
                </a:solidFill>
              </a:defRPr>
            </a:lvl4pPr>
            <a:lvl5pPr lvl="4" algn="ctr">
              <a:spcBef>
                <a:spcPts val="0"/>
              </a:spcBef>
              <a:spcAft>
                <a:spcPts val="0"/>
              </a:spcAft>
              <a:buClr>
                <a:schemeClr val="dk1"/>
              </a:buClr>
              <a:buSzPts val="2400"/>
              <a:buNone/>
              <a:defRPr sz="2400">
                <a:solidFill>
                  <a:schemeClr val="dk1"/>
                </a:solidFill>
              </a:defRPr>
            </a:lvl5pPr>
            <a:lvl6pPr lvl="5" algn="ctr">
              <a:spcBef>
                <a:spcPts val="0"/>
              </a:spcBef>
              <a:spcAft>
                <a:spcPts val="0"/>
              </a:spcAft>
              <a:buClr>
                <a:schemeClr val="dk1"/>
              </a:buClr>
              <a:buSzPts val="2400"/>
              <a:buNone/>
              <a:defRPr sz="2400">
                <a:solidFill>
                  <a:schemeClr val="dk1"/>
                </a:solidFill>
              </a:defRPr>
            </a:lvl6pPr>
            <a:lvl7pPr lvl="6" algn="ctr">
              <a:spcBef>
                <a:spcPts val="0"/>
              </a:spcBef>
              <a:spcAft>
                <a:spcPts val="0"/>
              </a:spcAft>
              <a:buClr>
                <a:schemeClr val="dk1"/>
              </a:buClr>
              <a:buSzPts val="2400"/>
              <a:buNone/>
              <a:defRPr sz="2400">
                <a:solidFill>
                  <a:schemeClr val="dk1"/>
                </a:solidFill>
              </a:defRPr>
            </a:lvl7pPr>
            <a:lvl8pPr lvl="7" algn="ctr">
              <a:spcBef>
                <a:spcPts val="0"/>
              </a:spcBef>
              <a:spcAft>
                <a:spcPts val="0"/>
              </a:spcAft>
              <a:buClr>
                <a:schemeClr val="dk1"/>
              </a:buClr>
              <a:buSzPts val="2400"/>
              <a:buNone/>
              <a:defRPr sz="2400">
                <a:solidFill>
                  <a:schemeClr val="dk1"/>
                </a:solidFill>
              </a:defRPr>
            </a:lvl8pPr>
            <a:lvl9pPr lvl="8" algn="ctr">
              <a:spcBef>
                <a:spcPts val="0"/>
              </a:spcBef>
              <a:spcAft>
                <a:spcPts val="0"/>
              </a:spcAft>
              <a:buClr>
                <a:schemeClr val="dk1"/>
              </a:buClr>
              <a:buSzPts val="2400"/>
              <a:buNone/>
              <a:defRPr sz="2400">
                <a:solidFill>
                  <a:schemeClr val="dk1"/>
                </a:solidFill>
              </a:defRPr>
            </a:lvl9pPr>
          </a:lstStyle>
          <a:p/>
        </p:txBody>
      </p:sp>
      <p:sp>
        <p:nvSpPr>
          <p:cNvPr id="3044" name="Google Shape;3044;p136"/>
          <p:cNvSpPr txBox="1"/>
          <p:nvPr>
            <p:ph hasCustomPrompt="1" idx="17" type="title"/>
          </p:nvPr>
        </p:nvSpPr>
        <p:spPr>
          <a:xfrm>
            <a:off x="6755700" y="2849749"/>
            <a:ext cx="852000" cy="900900"/>
          </a:xfrm>
          <a:prstGeom prst="rect">
            <a:avLst/>
          </a:prstGeom>
          <a:noFill/>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4800">
                <a:solidFill>
                  <a:schemeClr val="lt1"/>
                </a:solidFill>
              </a:defRPr>
            </a:lvl1pPr>
            <a:lvl2pPr lvl="1"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045" name="Google Shape;3045;p136"/>
          <p:cNvSpPr txBox="1"/>
          <p:nvPr>
            <p:ph idx="18" type="subTitle"/>
          </p:nvPr>
        </p:nvSpPr>
        <p:spPr>
          <a:xfrm flipH="1">
            <a:off x="5954100" y="3958175"/>
            <a:ext cx="2455200" cy="640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6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grpSp>
        <p:nvGrpSpPr>
          <p:cNvPr id="3046" name="Google Shape;3046;p136"/>
          <p:cNvGrpSpPr/>
          <p:nvPr/>
        </p:nvGrpSpPr>
        <p:grpSpPr>
          <a:xfrm flipH="1" rot="-5400000">
            <a:off x="6598594" y="-1758041"/>
            <a:ext cx="4313925" cy="3465375"/>
            <a:chOff x="1645525" y="677625"/>
            <a:chExt cx="4313925" cy="3465375"/>
          </a:xfrm>
        </p:grpSpPr>
        <p:sp>
          <p:nvSpPr>
            <p:cNvPr id="3047" name="Google Shape;3047;p13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13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13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13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13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13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13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13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5" name="Google Shape;3055;p136"/>
          <p:cNvGrpSpPr/>
          <p:nvPr/>
        </p:nvGrpSpPr>
        <p:grpSpPr>
          <a:xfrm flipH="1" rot="5400000">
            <a:off x="-3138931" y="1481509"/>
            <a:ext cx="4313925" cy="3465375"/>
            <a:chOff x="1645525" y="677625"/>
            <a:chExt cx="4313925" cy="3465375"/>
          </a:xfrm>
        </p:grpSpPr>
        <p:sp>
          <p:nvSpPr>
            <p:cNvPr id="3056" name="Google Shape;3056;p13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13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13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13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13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13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13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13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TITLE_AND_DESCRIPTION_1_1">
    <p:bg>
      <p:bgPr>
        <a:solidFill>
          <a:schemeClr val="lt2"/>
        </a:solidFill>
      </p:bgPr>
    </p:bg>
    <p:spTree>
      <p:nvGrpSpPr>
        <p:cNvPr id="3064" name="Shape 3064"/>
        <p:cNvGrpSpPr/>
        <p:nvPr/>
      </p:nvGrpSpPr>
      <p:grpSpPr>
        <a:xfrm>
          <a:off x="0" y="0"/>
          <a:ext cx="0" cy="0"/>
          <a:chOff x="0" y="0"/>
          <a:chExt cx="0" cy="0"/>
        </a:xfrm>
      </p:grpSpPr>
      <p:grpSp>
        <p:nvGrpSpPr>
          <p:cNvPr id="3065" name="Google Shape;3065;p137"/>
          <p:cNvGrpSpPr/>
          <p:nvPr/>
        </p:nvGrpSpPr>
        <p:grpSpPr>
          <a:xfrm flipH="1" rot="-5400000">
            <a:off x="6726244" y="-1813891"/>
            <a:ext cx="4313925" cy="3465375"/>
            <a:chOff x="1645525" y="677625"/>
            <a:chExt cx="4313925" cy="3465375"/>
          </a:xfrm>
        </p:grpSpPr>
        <p:sp>
          <p:nvSpPr>
            <p:cNvPr id="3066" name="Google Shape;3066;p13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13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13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13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13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13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13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13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4" name="Google Shape;3074;p137"/>
          <p:cNvGrpSpPr/>
          <p:nvPr/>
        </p:nvGrpSpPr>
        <p:grpSpPr>
          <a:xfrm flipH="1">
            <a:off x="-3378906" y="3148409"/>
            <a:ext cx="4313925" cy="3465375"/>
            <a:chOff x="1645525" y="677625"/>
            <a:chExt cx="4313925" cy="3465375"/>
          </a:xfrm>
        </p:grpSpPr>
        <p:sp>
          <p:nvSpPr>
            <p:cNvPr id="3075" name="Google Shape;3075;p13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13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13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13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13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13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13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13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3" name="Google Shape;3083;p137"/>
          <p:cNvSpPr txBox="1"/>
          <p:nvPr>
            <p:ph type="title"/>
          </p:nvPr>
        </p:nvSpPr>
        <p:spPr>
          <a:xfrm>
            <a:off x="713225" y="1554480"/>
            <a:ext cx="3430200" cy="1694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200"/>
              <a:buNone/>
              <a:defRPr sz="4800">
                <a:solidFill>
                  <a:schemeClr val="lt1"/>
                </a:solidFill>
              </a:defRPr>
            </a:lvl1pPr>
            <a:lvl2pPr lvl="1" algn="ctr">
              <a:spcBef>
                <a:spcPts val="0"/>
              </a:spcBef>
              <a:spcAft>
                <a:spcPts val="0"/>
              </a:spcAft>
              <a:buClr>
                <a:schemeClr val="lt1"/>
              </a:buClr>
              <a:buSzPts val="4200"/>
              <a:buNone/>
              <a:defRPr sz="4200">
                <a:solidFill>
                  <a:schemeClr val="lt1"/>
                </a:solidFill>
              </a:defRPr>
            </a:lvl2pPr>
            <a:lvl3pPr lvl="2" algn="ctr">
              <a:spcBef>
                <a:spcPts val="0"/>
              </a:spcBef>
              <a:spcAft>
                <a:spcPts val="0"/>
              </a:spcAft>
              <a:buClr>
                <a:schemeClr val="lt1"/>
              </a:buClr>
              <a:buSzPts val="4200"/>
              <a:buNone/>
              <a:defRPr sz="4200">
                <a:solidFill>
                  <a:schemeClr val="lt1"/>
                </a:solidFill>
              </a:defRPr>
            </a:lvl3pPr>
            <a:lvl4pPr lvl="3" algn="ctr">
              <a:spcBef>
                <a:spcPts val="0"/>
              </a:spcBef>
              <a:spcAft>
                <a:spcPts val="0"/>
              </a:spcAft>
              <a:buClr>
                <a:schemeClr val="lt1"/>
              </a:buClr>
              <a:buSzPts val="4200"/>
              <a:buNone/>
              <a:defRPr sz="4200">
                <a:solidFill>
                  <a:schemeClr val="lt1"/>
                </a:solidFill>
              </a:defRPr>
            </a:lvl4pPr>
            <a:lvl5pPr lvl="4" algn="ctr">
              <a:spcBef>
                <a:spcPts val="0"/>
              </a:spcBef>
              <a:spcAft>
                <a:spcPts val="0"/>
              </a:spcAft>
              <a:buClr>
                <a:schemeClr val="lt1"/>
              </a:buClr>
              <a:buSzPts val="4200"/>
              <a:buNone/>
              <a:defRPr sz="4200">
                <a:solidFill>
                  <a:schemeClr val="lt1"/>
                </a:solidFill>
              </a:defRPr>
            </a:lvl5pPr>
            <a:lvl6pPr lvl="5" algn="ctr">
              <a:spcBef>
                <a:spcPts val="0"/>
              </a:spcBef>
              <a:spcAft>
                <a:spcPts val="0"/>
              </a:spcAft>
              <a:buClr>
                <a:schemeClr val="lt1"/>
              </a:buClr>
              <a:buSzPts val="4200"/>
              <a:buNone/>
              <a:defRPr sz="4200">
                <a:solidFill>
                  <a:schemeClr val="lt1"/>
                </a:solidFill>
              </a:defRPr>
            </a:lvl6pPr>
            <a:lvl7pPr lvl="6" algn="ctr">
              <a:spcBef>
                <a:spcPts val="0"/>
              </a:spcBef>
              <a:spcAft>
                <a:spcPts val="0"/>
              </a:spcAft>
              <a:buClr>
                <a:schemeClr val="lt1"/>
              </a:buClr>
              <a:buSzPts val="4200"/>
              <a:buNone/>
              <a:defRPr sz="4200">
                <a:solidFill>
                  <a:schemeClr val="lt1"/>
                </a:solidFill>
              </a:defRPr>
            </a:lvl7pPr>
            <a:lvl8pPr lvl="7" algn="ctr">
              <a:spcBef>
                <a:spcPts val="0"/>
              </a:spcBef>
              <a:spcAft>
                <a:spcPts val="0"/>
              </a:spcAft>
              <a:buClr>
                <a:schemeClr val="lt1"/>
              </a:buClr>
              <a:buSzPts val="4200"/>
              <a:buNone/>
              <a:defRPr sz="4200">
                <a:solidFill>
                  <a:schemeClr val="lt1"/>
                </a:solidFill>
              </a:defRPr>
            </a:lvl8pPr>
            <a:lvl9pPr lvl="8" algn="ctr">
              <a:spcBef>
                <a:spcPts val="0"/>
              </a:spcBef>
              <a:spcAft>
                <a:spcPts val="0"/>
              </a:spcAft>
              <a:buClr>
                <a:schemeClr val="lt1"/>
              </a:buClr>
              <a:buSzPts val="4200"/>
              <a:buNone/>
              <a:defRPr sz="4200">
                <a:solidFill>
                  <a:schemeClr val="lt1"/>
                </a:solidFill>
              </a:defRPr>
            </a:lvl9pPr>
          </a:lstStyle>
          <a:p/>
        </p:txBody>
      </p:sp>
      <p:sp>
        <p:nvSpPr>
          <p:cNvPr id="3084" name="Google Shape;3084;p137"/>
          <p:cNvSpPr txBox="1"/>
          <p:nvPr>
            <p:ph idx="1" type="subTitle"/>
          </p:nvPr>
        </p:nvSpPr>
        <p:spPr>
          <a:xfrm>
            <a:off x="716725" y="4203575"/>
            <a:ext cx="4122600" cy="394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100"/>
              <a:buNone/>
              <a:defRPr sz="16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3085" name="Google Shape;3085;p137"/>
          <p:cNvSpPr txBox="1"/>
          <p:nvPr>
            <p:ph hasCustomPrompt="1" idx="2" type="title"/>
          </p:nvPr>
        </p:nvSpPr>
        <p:spPr>
          <a:xfrm>
            <a:off x="713229" y="315950"/>
            <a:ext cx="991800" cy="979500"/>
          </a:xfrm>
          <a:prstGeom prst="rect">
            <a:avLst/>
          </a:prstGeom>
          <a:noFill/>
        </p:spPr>
        <p:txBody>
          <a:bodyPr anchorCtr="0" anchor="ctr" bIns="91425" lIns="91425" spcFirstLastPara="1" rIns="91425" wrap="square" tIns="91425">
            <a:noAutofit/>
          </a:bodyPr>
          <a:lstStyle>
            <a:lvl1pPr lvl="0">
              <a:spcBef>
                <a:spcPts val="0"/>
              </a:spcBef>
              <a:spcAft>
                <a:spcPts val="0"/>
              </a:spcAft>
              <a:buClr>
                <a:schemeClr val="dk2"/>
              </a:buClr>
              <a:buSzPts val="3600"/>
              <a:buNone/>
              <a:defRPr sz="6000">
                <a:solidFill>
                  <a:schemeClr val="dk2"/>
                </a:solidFill>
              </a:defRPr>
            </a:lvl1pPr>
            <a:lvl2pPr lvl="1"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BIG_NUMBER_1">
    <p:bg>
      <p:bgPr>
        <a:solidFill>
          <a:schemeClr val="lt2"/>
        </a:solidFill>
      </p:bgPr>
    </p:bg>
    <p:spTree>
      <p:nvGrpSpPr>
        <p:cNvPr id="3086" name="Shape 3086"/>
        <p:cNvGrpSpPr/>
        <p:nvPr/>
      </p:nvGrpSpPr>
      <p:grpSpPr>
        <a:xfrm>
          <a:off x="0" y="0"/>
          <a:ext cx="0" cy="0"/>
          <a:chOff x="0" y="0"/>
          <a:chExt cx="0" cy="0"/>
        </a:xfrm>
      </p:grpSpPr>
      <p:sp>
        <p:nvSpPr>
          <p:cNvPr id="3087" name="Google Shape;3087;p138"/>
          <p:cNvSpPr txBox="1"/>
          <p:nvPr>
            <p:ph idx="1" type="subTitle"/>
          </p:nvPr>
        </p:nvSpPr>
        <p:spPr>
          <a:xfrm>
            <a:off x="2836800" y="3154888"/>
            <a:ext cx="5572500" cy="3837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lt1"/>
              </a:buClr>
              <a:buSzPts val="1200"/>
              <a:buNone/>
              <a:defRPr sz="1600">
                <a:solidFill>
                  <a:schemeClr val="dk1"/>
                </a:solidFill>
              </a:defRPr>
            </a:lvl1pPr>
            <a:lvl2pPr lvl="1" algn="ctr">
              <a:lnSpc>
                <a:spcPct val="100000"/>
              </a:lnSpc>
              <a:spcBef>
                <a:spcPts val="0"/>
              </a:spcBef>
              <a:spcAft>
                <a:spcPts val="0"/>
              </a:spcAft>
              <a:buClr>
                <a:schemeClr val="lt1"/>
              </a:buClr>
              <a:buSzPts val="1200"/>
              <a:buNone/>
              <a:defRPr sz="1200">
                <a:solidFill>
                  <a:schemeClr val="lt1"/>
                </a:solidFill>
              </a:defRPr>
            </a:lvl2pPr>
            <a:lvl3pPr lvl="2" algn="ctr">
              <a:lnSpc>
                <a:spcPct val="100000"/>
              </a:lnSpc>
              <a:spcBef>
                <a:spcPts val="0"/>
              </a:spcBef>
              <a:spcAft>
                <a:spcPts val="0"/>
              </a:spcAft>
              <a:buClr>
                <a:schemeClr val="lt1"/>
              </a:buClr>
              <a:buSzPts val="1200"/>
              <a:buNone/>
              <a:defRPr sz="1200">
                <a:solidFill>
                  <a:schemeClr val="lt1"/>
                </a:solidFill>
              </a:defRPr>
            </a:lvl3pPr>
            <a:lvl4pPr lvl="3" algn="ctr">
              <a:lnSpc>
                <a:spcPct val="100000"/>
              </a:lnSpc>
              <a:spcBef>
                <a:spcPts val="0"/>
              </a:spcBef>
              <a:spcAft>
                <a:spcPts val="0"/>
              </a:spcAft>
              <a:buClr>
                <a:schemeClr val="lt1"/>
              </a:buClr>
              <a:buSzPts val="1200"/>
              <a:buNone/>
              <a:defRPr sz="1200">
                <a:solidFill>
                  <a:schemeClr val="lt1"/>
                </a:solidFill>
              </a:defRPr>
            </a:lvl4pPr>
            <a:lvl5pPr lvl="4" algn="ctr">
              <a:lnSpc>
                <a:spcPct val="100000"/>
              </a:lnSpc>
              <a:spcBef>
                <a:spcPts val="0"/>
              </a:spcBef>
              <a:spcAft>
                <a:spcPts val="0"/>
              </a:spcAft>
              <a:buClr>
                <a:schemeClr val="lt1"/>
              </a:buClr>
              <a:buSzPts val="1200"/>
              <a:buNone/>
              <a:defRPr sz="1200">
                <a:solidFill>
                  <a:schemeClr val="lt1"/>
                </a:solidFill>
              </a:defRPr>
            </a:lvl5pPr>
            <a:lvl6pPr lvl="5" algn="ctr">
              <a:lnSpc>
                <a:spcPct val="100000"/>
              </a:lnSpc>
              <a:spcBef>
                <a:spcPts val="0"/>
              </a:spcBef>
              <a:spcAft>
                <a:spcPts val="0"/>
              </a:spcAft>
              <a:buClr>
                <a:schemeClr val="lt1"/>
              </a:buClr>
              <a:buSzPts val="1200"/>
              <a:buNone/>
              <a:defRPr sz="1200">
                <a:solidFill>
                  <a:schemeClr val="lt1"/>
                </a:solidFill>
              </a:defRPr>
            </a:lvl6pPr>
            <a:lvl7pPr lvl="6" algn="ctr">
              <a:lnSpc>
                <a:spcPct val="100000"/>
              </a:lnSpc>
              <a:spcBef>
                <a:spcPts val="0"/>
              </a:spcBef>
              <a:spcAft>
                <a:spcPts val="0"/>
              </a:spcAft>
              <a:buClr>
                <a:schemeClr val="lt1"/>
              </a:buClr>
              <a:buSzPts val="1200"/>
              <a:buNone/>
              <a:defRPr sz="1200">
                <a:solidFill>
                  <a:schemeClr val="lt1"/>
                </a:solidFill>
              </a:defRPr>
            </a:lvl7pPr>
            <a:lvl8pPr lvl="7" algn="ctr">
              <a:lnSpc>
                <a:spcPct val="100000"/>
              </a:lnSpc>
              <a:spcBef>
                <a:spcPts val="0"/>
              </a:spcBef>
              <a:spcAft>
                <a:spcPts val="0"/>
              </a:spcAft>
              <a:buClr>
                <a:schemeClr val="lt1"/>
              </a:buClr>
              <a:buSzPts val="1200"/>
              <a:buNone/>
              <a:defRPr sz="1200">
                <a:solidFill>
                  <a:schemeClr val="lt1"/>
                </a:solidFill>
              </a:defRPr>
            </a:lvl8pPr>
            <a:lvl9pPr lvl="8" algn="ctr">
              <a:lnSpc>
                <a:spcPct val="100000"/>
              </a:lnSpc>
              <a:spcBef>
                <a:spcPts val="0"/>
              </a:spcBef>
              <a:spcAft>
                <a:spcPts val="0"/>
              </a:spcAft>
              <a:buClr>
                <a:schemeClr val="lt1"/>
              </a:buClr>
              <a:buSzPts val="1200"/>
              <a:buNone/>
              <a:defRPr sz="1200">
                <a:solidFill>
                  <a:schemeClr val="lt1"/>
                </a:solidFill>
              </a:defRPr>
            </a:lvl9pPr>
          </a:lstStyle>
          <a:p/>
        </p:txBody>
      </p:sp>
      <p:sp>
        <p:nvSpPr>
          <p:cNvPr id="3088" name="Google Shape;3088;p138"/>
          <p:cNvSpPr txBox="1"/>
          <p:nvPr>
            <p:ph hasCustomPrompt="1" type="title"/>
          </p:nvPr>
        </p:nvSpPr>
        <p:spPr>
          <a:xfrm>
            <a:off x="2836800" y="1355550"/>
            <a:ext cx="5572500" cy="1651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0"/>
              <a:buChar char="+"/>
              <a:defRPr sz="13000">
                <a:solidFill>
                  <a:schemeClr val="lt1"/>
                </a:solidFill>
              </a:defRPr>
            </a:lvl1pPr>
            <a:lvl2pPr lvl="1" algn="ctr">
              <a:spcBef>
                <a:spcPts val="0"/>
              </a:spcBef>
              <a:spcAft>
                <a:spcPts val="0"/>
              </a:spcAft>
              <a:buClr>
                <a:schemeClr val="lt1"/>
              </a:buClr>
              <a:buSzPts val="12000"/>
              <a:buChar char="+"/>
              <a:defRPr sz="12000">
                <a:solidFill>
                  <a:schemeClr val="lt1"/>
                </a:solidFill>
              </a:defRPr>
            </a:lvl2pPr>
            <a:lvl3pPr lvl="2" algn="ctr">
              <a:spcBef>
                <a:spcPts val="0"/>
              </a:spcBef>
              <a:spcAft>
                <a:spcPts val="0"/>
              </a:spcAft>
              <a:buClr>
                <a:schemeClr val="lt1"/>
              </a:buClr>
              <a:buSzPts val="12000"/>
              <a:buChar char="+"/>
              <a:defRPr sz="12000">
                <a:solidFill>
                  <a:schemeClr val="lt1"/>
                </a:solidFill>
              </a:defRPr>
            </a:lvl3pPr>
            <a:lvl4pPr lvl="3" algn="ctr">
              <a:spcBef>
                <a:spcPts val="0"/>
              </a:spcBef>
              <a:spcAft>
                <a:spcPts val="0"/>
              </a:spcAft>
              <a:buClr>
                <a:schemeClr val="lt1"/>
              </a:buClr>
              <a:buSzPts val="12000"/>
              <a:buChar char="+"/>
              <a:defRPr sz="12000">
                <a:solidFill>
                  <a:schemeClr val="lt1"/>
                </a:solidFill>
              </a:defRPr>
            </a:lvl4pPr>
            <a:lvl5pPr lvl="4" algn="ctr">
              <a:spcBef>
                <a:spcPts val="0"/>
              </a:spcBef>
              <a:spcAft>
                <a:spcPts val="0"/>
              </a:spcAft>
              <a:buClr>
                <a:schemeClr val="lt1"/>
              </a:buClr>
              <a:buSzPts val="12000"/>
              <a:buChar char="+"/>
              <a:defRPr sz="12000">
                <a:solidFill>
                  <a:schemeClr val="lt1"/>
                </a:solidFill>
              </a:defRPr>
            </a:lvl5pPr>
            <a:lvl6pPr lvl="5" algn="ctr">
              <a:spcBef>
                <a:spcPts val="0"/>
              </a:spcBef>
              <a:spcAft>
                <a:spcPts val="0"/>
              </a:spcAft>
              <a:buClr>
                <a:schemeClr val="lt1"/>
              </a:buClr>
              <a:buSzPts val="12000"/>
              <a:buChar char="+"/>
              <a:defRPr sz="12000">
                <a:solidFill>
                  <a:schemeClr val="lt1"/>
                </a:solidFill>
              </a:defRPr>
            </a:lvl6pPr>
            <a:lvl7pPr lvl="6" algn="ctr">
              <a:spcBef>
                <a:spcPts val="0"/>
              </a:spcBef>
              <a:spcAft>
                <a:spcPts val="0"/>
              </a:spcAft>
              <a:buClr>
                <a:schemeClr val="lt1"/>
              </a:buClr>
              <a:buSzPts val="12000"/>
              <a:buChar char="+"/>
              <a:defRPr sz="12000">
                <a:solidFill>
                  <a:schemeClr val="lt1"/>
                </a:solidFill>
              </a:defRPr>
            </a:lvl7pPr>
            <a:lvl8pPr lvl="7" algn="ctr">
              <a:spcBef>
                <a:spcPts val="0"/>
              </a:spcBef>
              <a:spcAft>
                <a:spcPts val="0"/>
              </a:spcAft>
              <a:buClr>
                <a:schemeClr val="lt1"/>
              </a:buClr>
              <a:buSzPts val="12000"/>
              <a:buChar char="+"/>
              <a:defRPr sz="12000">
                <a:solidFill>
                  <a:schemeClr val="lt1"/>
                </a:solidFill>
              </a:defRPr>
            </a:lvl8pPr>
            <a:lvl9pPr lvl="8" algn="ctr">
              <a:spcBef>
                <a:spcPts val="0"/>
              </a:spcBef>
              <a:spcAft>
                <a:spcPts val="0"/>
              </a:spcAft>
              <a:buClr>
                <a:schemeClr val="lt1"/>
              </a:buClr>
              <a:buSzPts val="12000"/>
              <a:buChar char="+"/>
              <a:defRPr sz="12000">
                <a:solidFill>
                  <a:schemeClr val="lt1"/>
                </a:solidFill>
              </a:defRPr>
            </a:lvl9pPr>
          </a:lstStyle>
          <a:p>
            <a:r>
              <a:t>xx%</a:t>
            </a:r>
          </a:p>
        </p:txBody>
      </p:sp>
      <p:grpSp>
        <p:nvGrpSpPr>
          <p:cNvPr id="3089" name="Google Shape;3089;p138"/>
          <p:cNvGrpSpPr/>
          <p:nvPr/>
        </p:nvGrpSpPr>
        <p:grpSpPr>
          <a:xfrm rot="3346751">
            <a:off x="-1727694" y="287383"/>
            <a:ext cx="4314049" cy="3465474"/>
            <a:chOff x="1645525" y="677625"/>
            <a:chExt cx="4313925" cy="3465375"/>
          </a:xfrm>
        </p:grpSpPr>
        <p:sp>
          <p:nvSpPr>
            <p:cNvPr id="3090" name="Google Shape;3090;p13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13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13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13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13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13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13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13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8" name="Google Shape;3098;p138"/>
          <p:cNvGrpSpPr/>
          <p:nvPr/>
        </p:nvGrpSpPr>
        <p:grpSpPr>
          <a:xfrm>
            <a:off x="6402919" y="3148409"/>
            <a:ext cx="4313925" cy="3465375"/>
            <a:chOff x="1645525" y="677625"/>
            <a:chExt cx="4313925" cy="3465375"/>
          </a:xfrm>
        </p:grpSpPr>
        <p:sp>
          <p:nvSpPr>
            <p:cNvPr id="3099" name="Google Shape;3099;p13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13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13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13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13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13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13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13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TITLE_AND_DESCRIPTION_1">
    <p:bg>
      <p:bgPr>
        <a:solidFill>
          <a:schemeClr val="lt2"/>
        </a:solidFill>
      </p:bgPr>
    </p:bg>
    <p:spTree>
      <p:nvGrpSpPr>
        <p:cNvPr id="3107" name="Shape 3107"/>
        <p:cNvGrpSpPr/>
        <p:nvPr/>
      </p:nvGrpSpPr>
      <p:grpSpPr>
        <a:xfrm>
          <a:off x="0" y="0"/>
          <a:ext cx="0" cy="0"/>
          <a:chOff x="0" y="0"/>
          <a:chExt cx="0" cy="0"/>
        </a:xfrm>
      </p:grpSpPr>
      <p:sp>
        <p:nvSpPr>
          <p:cNvPr id="3108" name="Google Shape;3108;p139"/>
          <p:cNvSpPr txBox="1"/>
          <p:nvPr>
            <p:ph type="title"/>
          </p:nvPr>
        </p:nvSpPr>
        <p:spPr>
          <a:xfrm>
            <a:off x="4451675" y="2254300"/>
            <a:ext cx="3957600" cy="9420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lt1"/>
              </a:buClr>
              <a:buSzPts val="4200"/>
              <a:buNone/>
              <a:defRPr sz="4800">
                <a:solidFill>
                  <a:schemeClr val="lt1"/>
                </a:solidFill>
              </a:defRPr>
            </a:lvl1pPr>
            <a:lvl2pPr lvl="1" algn="ctr">
              <a:spcBef>
                <a:spcPts val="0"/>
              </a:spcBef>
              <a:spcAft>
                <a:spcPts val="0"/>
              </a:spcAft>
              <a:buClr>
                <a:schemeClr val="lt1"/>
              </a:buClr>
              <a:buSzPts val="4200"/>
              <a:buNone/>
              <a:defRPr sz="4200">
                <a:solidFill>
                  <a:schemeClr val="lt1"/>
                </a:solidFill>
              </a:defRPr>
            </a:lvl2pPr>
            <a:lvl3pPr lvl="2" algn="ctr">
              <a:spcBef>
                <a:spcPts val="0"/>
              </a:spcBef>
              <a:spcAft>
                <a:spcPts val="0"/>
              </a:spcAft>
              <a:buClr>
                <a:schemeClr val="lt1"/>
              </a:buClr>
              <a:buSzPts val="4200"/>
              <a:buNone/>
              <a:defRPr sz="4200">
                <a:solidFill>
                  <a:schemeClr val="lt1"/>
                </a:solidFill>
              </a:defRPr>
            </a:lvl3pPr>
            <a:lvl4pPr lvl="3" algn="ctr">
              <a:spcBef>
                <a:spcPts val="0"/>
              </a:spcBef>
              <a:spcAft>
                <a:spcPts val="0"/>
              </a:spcAft>
              <a:buClr>
                <a:schemeClr val="lt1"/>
              </a:buClr>
              <a:buSzPts val="4200"/>
              <a:buNone/>
              <a:defRPr sz="4200">
                <a:solidFill>
                  <a:schemeClr val="lt1"/>
                </a:solidFill>
              </a:defRPr>
            </a:lvl4pPr>
            <a:lvl5pPr lvl="4" algn="ctr">
              <a:spcBef>
                <a:spcPts val="0"/>
              </a:spcBef>
              <a:spcAft>
                <a:spcPts val="0"/>
              </a:spcAft>
              <a:buClr>
                <a:schemeClr val="lt1"/>
              </a:buClr>
              <a:buSzPts val="4200"/>
              <a:buNone/>
              <a:defRPr sz="4200">
                <a:solidFill>
                  <a:schemeClr val="lt1"/>
                </a:solidFill>
              </a:defRPr>
            </a:lvl5pPr>
            <a:lvl6pPr lvl="5" algn="ctr">
              <a:spcBef>
                <a:spcPts val="0"/>
              </a:spcBef>
              <a:spcAft>
                <a:spcPts val="0"/>
              </a:spcAft>
              <a:buClr>
                <a:schemeClr val="lt1"/>
              </a:buClr>
              <a:buSzPts val="4200"/>
              <a:buNone/>
              <a:defRPr sz="4200">
                <a:solidFill>
                  <a:schemeClr val="lt1"/>
                </a:solidFill>
              </a:defRPr>
            </a:lvl6pPr>
            <a:lvl7pPr lvl="6" algn="ctr">
              <a:spcBef>
                <a:spcPts val="0"/>
              </a:spcBef>
              <a:spcAft>
                <a:spcPts val="0"/>
              </a:spcAft>
              <a:buClr>
                <a:schemeClr val="lt1"/>
              </a:buClr>
              <a:buSzPts val="4200"/>
              <a:buNone/>
              <a:defRPr sz="4200">
                <a:solidFill>
                  <a:schemeClr val="lt1"/>
                </a:solidFill>
              </a:defRPr>
            </a:lvl7pPr>
            <a:lvl8pPr lvl="7" algn="ctr">
              <a:spcBef>
                <a:spcPts val="0"/>
              </a:spcBef>
              <a:spcAft>
                <a:spcPts val="0"/>
              </a:spcAft>
              <a:buClr>
                <a:schemeClr val="lt1"/>
              </a:buClr>
              <a:buSzPts val="4200"/>
              <a:buNone/>
              <a:defRPr sz="4200">
                <a:solidFill>
                  <a:schemeClr val="lt1"/>
                </a:solidFill>
              </a:defRPr>
            </a:lvl8pPr>
            <a:lvl9pPr lvl="8" algn="ctr">
              <a:spcBef>
                <a:spcPts val="0"/>
              </a:spcBef>
              <a:spcAft>
                <a:spcPts val="0"/>
              </a:spcAft>
              <a:buClr>
                <a:schemeClr val="lt1"/>
              </a:buClr>
              <a:buSzPts val="4200"/>
              <a:buNone/>
              <a:defRPr sz="4200">
                <a:solidFill>
                  <a:schemeClr val="lt1"/>
                </a:solidFill>
              </a:defRPr>
            </a:lvl9pPr>
          </a:lstStyle>
          <a:p/>
        </p:txBody>
      </p:sp>
      <p:sp>
        <p:nvSpPr>
          <p:cNvPr id="3109" name="Google Shape;3109;p139"/>
          <p:cNvSpPr txBox="1"/>
          <p:nvPr>
            <p:ph idx="1" type="subTitle"/>
          </p:nvPr>
        </p:nvSpPr>
        <p:spPr>
          <a:xfrm>
            <a:off x="4078200" y="3125828"/>
            <a:ext cx="4331100" cy="3948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Clr>
                <a:schemeClr val="lt1"/>
              </a:buClr>
              <a:buSzPts val="2100"/>
              <a:buNone/>
              <a:defRPr sz="16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3110" name="Google Shape;3110;p139"/>
          <p:cNvSpPr/>
          <p:nvPr/>
        </p:nvSpPr>
        <p:spPr>
          <a:xfrm flipH="1">
            <a:off x="13197" y="1159470"/>
            <a:ext cx="4331054" cy="4317678"/>
          </a:xfrm>
          <a:custGeom>
            <a:rect b="b" l="l" r="r" t="t"/>
            <a:pathLst>
              <a:path extrusionOk="0" h="77796" w="78037">
                <a:moveTo>
                  <a:pt x="38785" y="1"/>
                </a:moveTo>
                <a:cubicBezTo>
                  <a:pt x="21373" y="1"/>
                  <a:pt x="1" y="7544"/>
                  <a:pt x="137" y="25776"/>
                </a:cubicBezTo>
                <a:cubicBezTo>
                  <a:pt x="242" y="39913"/>
                  <a:pt x="10968" y="41626"/>
                  <a:pt x="16160" y="41626"/>
                </a:cubicBezTo>
                <a:cubicBezTo>
                  <a:pt x="17821" y="41626"/>
                  <a:pt x="18915" y="41451"/>
                  <a:pt x="18915" y="41451"/>
                </a:cubicBezTo>
                <a:cubicBezTo>
                  <a:pt x="19094" y="45489"/>
                  <a:pt x="23570" y="49866"/>
                  <a:pt x="26156" y="50860"/>
                </a:cubicBezTo>
                <a:cubicBezTo>
                  <a:pt x="27967" y="51547"/>
                  <a:pt x="30146" y="52461"/>
                  <a:pt x="33441" y="52461"/>
                </a:cubicBezTo>
                <a:cubicBezTo>
                  <a:pt x="35395" y="52461"/>
                  <a:pt x="37742" y="52140"/>
                  <a:pt x="40638" y="51258"/>
                </a:cubicBezTo>
                <a:cubicBezTo>
                  <a:pt x="41334" y="51139"/>
                  <a:pt x="42051" y="50980"/>
                  <a:pt x="42767" y="50781"/>
                </a:cubicBezTo>
                <a:cubicBezTo>
                  <a:pt x="43284" y="52412"/>
                  <a:pt x="44537" y="54023"/>
                  <a:pt x="47064" y="55018"/>
                </a:cubicBezTo>
                <a:cubicBezTo>
                  <a:pt x="56950" y="58897"/>
                  <a:pt x="54941" y="70097"/>
                  <a:pt x="53588" y="77795"/>
                </a:cubicBezTo>
                <a:cubicBezTo>
                  <a:pt x="55180" y="77258"/>
                  <a:pt x="56731" y="76641"/>
                  <a:pt x="58243" y="75965"/>
                </a:cubicBezTo>
                <a:cubicBezTo>
                  <a:pt x="59258" y="69559"/>
                  <a:pt x="60849" y="60707"/>
                  <a:pt x="62262" y="58996"/>
                </a:cubicBezTo>
                <a:cubicBezTo>
                  <a:pt x="64211" y="56589"/>
                  <a:pt x="66340" y="52432"/>
                  <a:pt x="67513" y="47081"/>
                </a:cubicBezTo>
                <a:cubicBezTo>
                  <a:pt x="67772" y="46961"/>
                  <a:pt x="68050" y="46822"/>
                  <a:pt x="68329" y="46683"/>
                </a:cubicBezTo>
                <a:cubicBezTo>
                  <a:pt x="72069" y="46305"/>
                  <a:pt x="78036" y="42008"/>
                  <a:pt x="75232" y="28759"/>
                </a:cubicBezTo>
                <a:cubicBezTo>
                  <a:pt x="70756" y="10657"/>
                  <a:pt x="57686" y="373"/>
                  <a:pt x="40061" y="14"/>
                </a:cubicBezTo>
                <a:cubicBezTo>
                  <a:pt x="39639" y="5"/>
                  <a:pt x="39213" y="1"/>
                  <a:pt x="3878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1" name="Google Shape;3111;p139"/>
          <p:cNvGrpSpPr/>
          <p:nvPr/>
        </p:nvGrpSpPr>
        <p:grpSpPr>
          <a:xfrm rot="-1023257">
            <a:off x="-3184051" y="4033494"/>
            <a:ext cx="4314253" cy="3465639"/>
            <a:chOff x="1645525" y="677625"/>
            <a:chExt cx="4313925" cy="3465375"/>
          </a:xfrm>
        </p:grpSpPr>
        <p:sp>
          <p:nvSpPr>
            <p:cNvPr id="3112" name="Google Shape;3112;p13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13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13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13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13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13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13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13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0" name="Google Shape;3120;p139"/>
          <p:cNvGrpSpPr/>
          <p:nvPr/>
        </p:nvGrpSpPr>
        <p:grpSpPr>
          <a:xfrm rot="8534648">
            <a:off x="3389306" y="-2721286"/>
            <a:ext cx="4313233" cy="3464819"/>
            <a:chOff x="1645525" y="677625"/>
            <a:chExt cx="4313925" cy="3465375"/>
          </a:xfrm>
        </p:grpSpPr>
        <p:sp>
          <p:nvSpPr>
            <p:cNvPr id="3121" name="Google Shape;3121;p13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13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13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13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13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13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13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13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9" name="Google Shape;3129;p139"/>
          <p:cNvSpPr txBox="1"/>
          <p:nvPr>
            <p:ph hasCustomPrompt="1" idx="2" type="title"/>
          </p:nvPr>
        </p:nvSpPr>
        <p:spPr>
          <a:xfrm>
            <a:off x="7417500" y="1378700"/>
            <a:ext cx="991800" cy="979500"/>
          </a:xfrm>
          <a:prstGeom prst="rect">
            <a:avLst/>
          </a:prstGeom>
          <a:noFill/>
        </p:spPr>
        <p:txBody>
          <a:bodyPr anchorCtr="0" anchor="t" bIns="91425" lIns="91425" spcFirstLastPara="1" rIns="91425" wrap="square" tIns="91425">
            <a:noAutofit/>
          </a:bodyPr>
          <a:lstStyle>
            <a:lvl1pPr lvl="0" algn="r">
              <a:spcBef>
                <a:spcPts val="0"/>
              </a:spcBef>
              <a:spcAft>
                <a:spcPts val="0"/>
              </a:spcAft>
              <a:buClr>
                <a:schemeClr val="dk2"/>
              </a:buClr>
              <a:buSzPts val="3600"/>
              <a:buNone/>
              <a:defRPr sz="6000">
                <a:solidFill>
                  <a:schemeClr val="dk2"/>
                </a:solidFill>
              </a:defRPr>
            </a:lvl1pPr>
            <a:lvl2pPr lvl="1"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TITLE_AND_DESCRIPTION_1_2">
    <p:bg>
      <p:bgPr>
        <a:solidFill>
          <a:schemeClr val="lt2"/>
        </a:solidFill>
      </p:bgPr>
    </p:bg>
    <p:spTree>
      <p:nvGrpSpPr>
        <p:cNvPr id="3130" name="Shape 3130"/>
        <p:cNvGrpSpPr/>
        <p:nvPr/>
      </p:nvGrpSpPr>
      <p:grpSpPr>
        <a:xfrm>
          <a:off x="0" y="0"/>
          <a:ext cx="0" cy="0"/>
          <a:chOff x="0" y="0"/>
          <a:chExt cx="0" cy="0"/>
        </a:xfrm>
      </p:grpSpPr>
      <p:sp>
        <p:nvSpPr>
          <p:cNvPr id="3131" name="Google Shape;3131;p140"/>
          <p:cNvSpPr txBox="1"/>
          <p:nvPr>
            <p:ph type="title"/>
          </p:nvPr>
        </p:nvSpPr>
        <p:spPr>
          <a:xfrm>
            <a:off x="3635175" y="2408499"/>
            <a:ext cx="3957600" cy="871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4200"/>
              <a:buNone/>
              <a:defRPr sz="4800">
                <a:solidFill>
                  <a:schemeClr val="lt1"/>
                </a:solidFill>
              </a:defRPr>
            </a:lvl1pPr>
            <a:lvl2pPr lvl="1" algn="ctr">
              <a:spcBef>
                <a:spcPts val="0"/>
              </a:spcBef>
              <a:spcAft>
                <a:spcPts val="0"/>
              </a:spcAft>
              <a:buClr>
                <a:schemeClr val="lt1"/>
              </a:buClr>
              <a:buSzPts val="4200"/>
              <a:buNone/>
              <a:defRPr sz="4200">
                <a:solidFill>
                  <a:schemeClr val="lt1"/>
                </a:solidFill>
              </a:defRPr>
            </a:lvl2pPr>
            <a:lvl3pPr lvl="2" algn="ctr">
              <a:spcBef>
                <a:spcPts val="0"/>
              </a:spcBef>
              <a:spcAft>
                <a:spcPts val="0"/>
              </a:spcAft>
              <a:buClr>
                <a:schemeClr val="lt1"/>
              </a:buClr>
              <a:buSzPts val="4200"/>
              <a:buNone/>
              <a:defRPr sz="4200">
                <a:solidFill>
                  <a:schemeClr val="lt1"/>
                </a:solidFill>
              </a:defRPr>
            </a:lvl3pPr>
            <a:lvl4pPr lvl="3" algn="ctr">
              <a:spcBef>
                <a:spcPts val="0"/>
              </a:spcBef>
              <a:spcAft>
                <a:spcPts val="0"/>
              </a:spcAft>
              <a:buClr>
                <a:schemeClr val="lt1"/>
              </a:buClr>
              <a:buSzPts val="4200"/>
              <a:buNone/>
              <a:defRPr sz="4200">
                <a:solidFill>
                  <a:schemeClr val="lt1"/>
                </a:solidFill>
              </a:defRPr>
            </a:lvl4pPr>
            <a:lvl5pPr lvl="4" algn="ctr">
              <a:spcBef>
                <a:spcPts val="0"/>
              </a:spcBef>
              <a:spcAft>
                <a:spcPts val="0"/>
              </a:spcAft>
              <a:buClr>
                <a:schemeClr val="lt1"/>
              </a:buClr>
              <a:buSzPts val="4200"/>
              <a:buNone/>
              <a:defRPr sz="4200">
                <a:solidFill>
                  <a:schemeClr val="lt1"/>
                </a:solidFill>
              </a:defRPr>
            </a:lvl5pPr>
            <a:lvl6pPr lvl="5" algn="ctr">
              <a:spcBef>
                <a:spcPts val="0"/>
              </a:spcBef>
              <a:spcAft>
                <a:spcPts val="0"/>
              </a:spcAft>
              <a:buClr>
                <a:schemeClr val="lt1"/>
              </a:buClr>
              <a:buSzPts val="4200"/>
              <a:buNone/>
              <a:defRPr sz="4200">
                <a:solidFill>
                  <a:schemeClr val="lt1"/>
                </a:solidFill>
              </a:defRPr>
            </a:lvl6pPr>
            <a:lvl7pPr lvl="6" algn="ctr">
              <a:spcBef>
                <a:spcPts val="0"/>
              </a:spcBef>
              <a:spcAft>
                <a:spcPts val="0"/>
              </a:spcAft>
              <a:buClr>
                <a:schemeClr val="lt1"/>
              </a:buClr>
              <a:buSzPts val="4200"/>
              <a:buNone/>
              <a:defRPr sz="4200">
                <a:solidFill>
                  <a:schemeClr val="lt1"/>
                </a:solidFill>
              </a:defRPr>
            </a:lvl7pPr>
            <a:lvl8pPr lvl="7" algn="ctr">
              <a:spcBef>
                <a:spcPts val="0"/>
              </a:spcBef>
              <a:spcAft>
                <a:spcPts val="0"/>
              </a:spcAft>
              <a:buClr>
                <a:schemeClr val="lt1"/>
              </a:buClr>
              <a:buSzPts val="4200"/>
              <a:buNone/>
              <a:defRPr sz="4200">
                <a:solidFill>
                  <a:schemeClr val="lt1"/>
                </a:solidFill>
              </a:defRPr>
            </a:lvl8pPr>
            <a:lvl9pPr lvl="8" algn="ctr">
              <a:spcBef>
                <a:spcPts val="0"/>
              </a:spcBef>
              <a:spcAft>
                <a:spcPts val="0"/>
              </a:spcAft>
              <a:buClr>
                <a:schemeClr val="lt1"/>
              </a:buClr>
              <a:buSzPts val="4200"/>
              <a:buNone/>
              <a:defRPr sz="4200">
                <a:solidFill>
                  <a:schemeClr val="lt1"/>
                </a:solidFill>
              </a:defRPr>
            </a:lvl9pPr>
          </a:lstStyle>
          <a:p/>
        </p:txBody>
      </p:sp>
      <p:sp>
        <p:nvSpPr>
          <p:cNvPr id="3132" name="Google Shape;3132;p140"/>
          <p:cNvSpPr txBox="1"/>
          <p:nvPr>
            <p:ph idx="1" type="subTitle"/>
          </p:nvPr>
        </p:nvSpPr>
        <p:spPr>
          <a:xfrm>
            <a:off x="3635175" y="3279701"/>
            <a:ext cx="4331100" cy="394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100"/>
              <a:buNone/>
              <a:defRPr sz="16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grpSp>
        <p:nvGrpSpPr>
          <p:cNvPr id="3133" name="Google Shape;3133;p140"/>
          <p:cNvGrpSpPr/>
          <p:nvPr/>
        </p:nvGrpSpPr>
        <p:grpSpPr>
          <a:xfrm rot="1345426">
            <a:off x="-2317392" y="3179203"/>
            <a:ext cx="4314448" cy="3465795"/>
            <a:chOff x="1645525" y="677625"/>
            <a:chExt cx="4313925" cy="3465375"/>
          </a:xfrm>
        </p:grpSpPr>
        <p:sp>
          <p:nvSpPr>
            <p:cNvPr id="3134" name="Google Shape;3134;p14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14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14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14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14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14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14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14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2" name="Google Shape;3142;p140"/>
          <p:cNvGrpSpPr/>
          <p:nvPr/>
        </p:nvGrpSpPr>
        <p:grpSpPr>
          <a:xfrm rot="-6817152">
            <a:off x="7226013" y="794923"/>
            <a:ext cx="4313320" cy="3464889"/>
            <a:chOff x="1645525" y="677625"/>
            <a:chExt cx="4313925" cy="3465375"/>
          </a:xfrm>
        </p:grpSpPr>
        <p:sp>
          <p:nvSpPr>
            <p:cNvPr id="3143" name="Google Shape;3143;p14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44" name="Google Shape;3144;p14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45" name="Google Shape;3145;p14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46" name="Google Shape;3146;p14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47" name="Google Shape;3147;p14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48" name="Google Shape;3148;p14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49" name="Google Shape;3149;p14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50" name="Google Shape;3150;p14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3151" name="Google Shape;3151;p140"/>
          <p:cNvSpPr txBox="1"/>
          <p:nvPr>
            <p:ph hasCustomPrompt="1" idx="2" type="title"/>
          </p:nvPr>
        </p:nvSpPr>
        <p:spPr>
          <a:xfrm>
            <a:off x="3635175" y="1468999"/>
            <a:ext cx="991800" cy="979500"/>
          </a:xfrm>
          <a:prstGeom prst="rect">
            <a:avLst/>
          </a:prstGeom>
          <a:noFill/>
        </p:spPr>
        <p:txBody>
          <a:bodyPr anchorCtr="0" anchor="t" bIns="91425" lIns="91425" spcFirstLastPara="1" rIns="91425" wrap="square" tIns="91425">
            <a:noAutofit/>
          </a:bodyPr>
          <a:lstStyle>
            <a:lvl1pPr lvl="0">
              <a:spcBef>
                <a:spcPts val="0"/>
              </a:spcBef>
              <a:spcAft>
                <a:spcPts val="0"/>
              </a:spcAft>
              <a:buClr>
                <a:schemeClr val="dk2"/>
              </a:buClr>
              <a:buSzPts val="3600"/>
              <a:buNone/>
              <a:defRPr sz="6000">
                <a:solidFill>
                  <a:schemeClr val="dk2"/>
                </a:solidFill>
              </a:defRPr>
            </a:lvl1pPr>
            <a:lvl2pPr lvl="1"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3152" name="Google Shape;3152;p140"/>
          <p:cNvGrpSpPr/>
          <p:nvPr/>
        </p:nvGrpSpPr>
        <p:grpSpPr>
          <a:xfrm rot="-8677529">
            <a:off x="-1126310" y="-1741839"/>
            <a:ext cx="4314532" cy="3465862"/>
            <a:chOff x="1645525" y="677625"/>
            <a:chExt cx="4313925" cy="3465375"/>
          </a:xfrm>
        </p:grpSpPr>
        <p:sp>
          <p:nvSpPr>
            <p:cNvPr id="3153" name="Google Shape;3153;p14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14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14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14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14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14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14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14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SECTION_TITLE_AND_DESCRIPTION_1_2_1">
    <p:bg>
      <p:bgPr>
        <a:solidFill>
          <a:schemeClr val="lt2"/>
        </a:solidFill>
      </p:bgPr>
    </p:bg>
    <p:spTree>
      <p:nvGrpSpPr>
        <p:cNvPr id="3161" name="Shape 3161"/>
        <p:cNvGrpSpPr/>
        <p:nvPr/>
      </p:nvGrpSpPr>
      <p:grpSpPr>
        <a:xfrm>
          <a:off x="0" y="0"/>
          <a:ext cx="0" cy="0"/>
          <a:chOff x="0" y="0"/>
          <a:chExt cx="0" cy="0"/>
        </a:xfrm>
      </p:grpSpPr>
      <p:sp>
        <p:nvSpPr>
          <p:cNvPr id="3162" name="Google Shape;3162;p141"/>
          <p:cNvSpPr txBox="1"/>
          <p:nvPr>
            <p:ph type="title"/>
          </p:nvPr>
        </p:nvSpPr>
        <p:spPr>
          <a:xfrm>
            <a:off x="4234200" y="2374050"/>
            <a:ext cx="4175100" cy="979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4200"/>
              <a:buNone/>
              <a:defRPr sz="4800">
                <a:solidFill>
                  <a:schemeClr val="lt1"/>
                </a:solidFill>
              </a:defRPr>
            </a:lvl1pPr>
            <a:lvl2pPr lvl="1" algn="ctr">
              <a:spcBef>
                <a:spcPts val="0"/>
              </a:spcBef>
              <a:spcAft>
                <a:spcPts val="0"/>
              </a:spcAft>
              <a:buClr>
                <a:schemeClr val="lt1"/>
              </a:buClr>
              <a:buSzPts val="4200"/>
              <a:buNone/>
              <a:defRPr sz="4200">
                <a:solidFill>
                  <a:schemeClr val="lt1"/>
                </a:solidFill>
              </a:defRPr>
            </a:lvl2pPr>
            <a:lvl3pPr lvl="2" algn="ctr">
              <a:spcBef>
                <a:spcPts val="0"/>
              </a:spcBef>
              <a:spcAft>
                <a:spcPts val="0"/>
              </a:spcAft>
              <a:buClr>
                <a:schemeClr val="lt1"/>
              </a:buClr>
              <a:buSzPts val="4200"/>
              <a:buNone/>
              <a:defRPr sz="4200">
                <a:solidFill>
                  <a:schemeClr val="lt1"/>
                </a:solidFill>
              </a:defRPr>
            </a:lvl3pPr>
            <a:lvl4pPr lvl="3" algn="ctr">
              <a:spcBef>
                <a:spcPts val="0"/>
              </a:spcBef>
              <a:spcAft>
                <a:spcPts val="0"/>
              </a:spcAft>
              <a:buClr>
                <a:schemeClr val="lt1"/>
              </a:buClr>
              <a:buSzPts val="4200"/>
              <a:buNone/>
              <a:defRPr sz="4200">
                <a:solidFill>
                  <a:schemeClr val="lt1"/>
                </a:solidFill>
              </a:defRPr>
            </a:lvl4pPr>
            <a:lvl5pPr lvl="4" algn="ctr">
              <a:spcBef>
                <a:spcPts val="0"/>
              </a:spcBef>
              <a:spcAft>
                <a:spcPts val="0"/>
              </a:spcAft>
              <a:buClr>
                <a:schemeClr val="lt1"/>
              </a:buClr>
              <a:buSzPts val="4200"/>
              <a:buNone/>
              <a:defRPr sz="4200">
                <a:solidFill>
                  <a:schemeClr val="lt1"/>
                </a:solidFill>
              </a:defRPr>
            </a:lvl5pPr>
            <a:lvl6pPr lvl="5" algn="ctr">
              <a:spcBef>
                <a:spcPts val="0"/>
              </a:spcBef>
              <a:spcAft>
                <a:spcPts val="0"/>
              </a:spcAft>
              <a:buClr>
                <a:schemeClr val="lt1"/>
              </a:buClr>
              <a:buSzPts val="4200"/>
              <a:buNone/>
              <a:defRPr sz="4200">
                <a:solidFill>
                  <a:schemeClr val="lt1"/>
                </a:solidFill>
              </a:defRPr>
            </a:lvl6pPr>
            <a:lvl7pPr lvl="6" algn="ctr">
              <a:spcBef>
                <a:spcPts val="0"/>
              </a:spcBef>
              <a:spcAft>
                <a:spcPts val="0"/>
              </a:spcAft>
              <a:buClr>
                <a:schemeClr val="lt1"/>
              </a:buClr>
              <a:buSzPts val="4200"/>
              <a:buNone/>
              <a:defRPr sz="4200">
                <a:solidFill>
                  <a:schemeClr val="lt1"/>
                </a:solidFill>
              </a:defRPr>
            </a:lvl7pPr>
            <a:lvl8pPr lvl="7" algn="ctr">
              <a:spcBef>
                <a:spcPts val="0"/>
              </a:spcBef>
              <a:spcAft>
                <a:spcPts val="0"/>
              </a:spcAft>
              <a:buClr>
                <a:schemeClr val="lt1"/>
              </a:buClr>
              <a:buSzPts val="4200"/>
              <a:buNone/>
              <a:defRPr sz="4200">
                <a:solidFill>
                  <a:schemeClr val="lt1"/>
                </a:solidFill>
              </a:defRPr>
            </a:lvl8pPr>
            <a:lvl9pPr lvl="8" algn="ctr">
              <a:spcBef>
                <a:spcPts val="0"/>
              </a:spcBef>
              <a:spcAft>
                <a:spcPts val="0"/>
              </a:spcAft>
              <a:buClr>
                <a:schemeClr val="lt1"/>
              </a:buClr>
              <a:buSzPts val="4200"/>
              <a:buNone/>
              <a:defRPr sz="4200">
                <a:solidFill>
                  <a:schemeClr val="lt1"/>
                </a:solidFill>
              </a:defRPr>
            </a:lvl9pPr>
          </a:lstStyle>
          <a:p/>
        </p:txBody>
      </p:sp>
      <p:sp>
        <p:nvSpPr>
          <p:cNvPr id="3163" name="Google Shape;3163;p141"/>
          <p:cNvSpPr txBox="1"/>
          <p:nvPr>
            <p:ph idx="1" type="subTitle"/>
          </p:nvPr>
        </p:nvSpPr>
        <p:spPr>
          <a:xfrm>
            <a:off x="4234200" y="3242588"/>
            <a:ext cx="4175100" cy="394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100"/>
              <a:buNone/>
              <a:defRPr sz="16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grpSp>
        <p:nvGrpSpPr>
          <p:cNvPr id="3164" name="Google Shape;3164;p141"/>
          <p:cNvGrpSpPr/>
          <p:nvPr/>
        </p:nvGrpSpPr>
        <p:grpSpPr>
          <a:xfrm rot="-1656163">
            <a:off x="1592871" y="4071471"/>
            <a:ext cx="4314501" cy="3465838"/>
            <a:chOff x="1645525" y="677625"/>
            <a:chExt cx="4313925" cy="3465375"/>
          </a:xfrm>
        </p:grpSpPr>
        <p:sp>
          <p:nvSpPr>
            <p:cNvPr id="3165" name="Google Shape;3165;p14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14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14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14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14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14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14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14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3" name="Google Shape;3173;p141"/>
          <p:cNvSpPr txBox="1"/>
          <p:nvPr>
            <p:ph hasCustomPrompt="1" idx="2" type="title"/>
          </p:nvPr>
        </p:nvSpPr>
        <p:spPr>
          <a:xfrm>
            <a:off x="4234200" y="1511338"/>
            <a:ext cx="991800" cy="979500"/>
          </a:xfrm>
          <a:prstGeom prst="rect">
            <a:avLst/>
          </a:prstGeom>
          <a:noFill/>
        </p:spPr>
        <p:txBody>
          <a:bodyPr anchorCtr="0" anchor="t" bIns="91425" lIns="91425" spcFirstLastPara="1" rIns="91425" wrap="square" tIns="91425">
            <a:noAutofit/>
          </a:bodyPr>
          <a:lstStyle>
            <a:lvl1pPr lvl="0" algn="ctr">
              <a:spcBef>
                <a:spcPts val="0"/>
              </a:spcBef>
              <a:spcAft>
                <a:spcPts val="0"/>
              </a:spcAft>
              <a:buClr>
                <a:schemeClr val="dk2"/>
              </a:buClr>
              <a:buSzPts val="3600"/>
              <a:buNone/>
              <a:defRPr sz="6000">
                <a:solidFill>
                  <a:schemeClr val="dk2"/>
                </a:solidFill>
              </a:defRPr>
            </a:lvl1pPr>
            <a:lvl2pPr lvl="1"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3174" name="Google Shape;3174;p141"/>
          <p:cNvGrpSpPr/>
          <p:nvPr/>
        </p:nvGrpSpPr>
        <p:grpSpPr>
          <a:xfrm rot="-9718034">
            <a:off x="5656481" y="-1476980"/>
            <a:ext cx="4314471" cy="3465814"/>
            <a:chOff x="1645525" y="677625"/>
            <a:chExt cx="4313925" cy="3465375"/>
          </a:xfrm>
        </p:grpSpPr>
        <p:sp>
          <p:nvSpPr>
            <p:cNvPr id="3175" name="Google Shape;3175;p14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14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14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14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14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14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14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14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2">
    <p:bg>
      <p:bgPr>
        <a:solidFill>
          <a:schemeClr val="lt1"/>
        </a:solidFill>
      </p:bgPr>
    </p:bg>
    <p:spTree>
      <p:nvGrpSpPr>
        <p:cNvPr id="3183" name="Shape 3183"/>
        <p:cNvGrpSpPr/>
        <p:nvPr/>
      </p:nvGrpSpPr>
      <p:grpSpPr>
        <a:xfrm>
          <a:off x="0" y="0"/>
          <a:ext cx="0" cy="0"/>
          <a:chOff x="0" y="0"/>
          <a:chExt cx="0" cy="0"/>
        </a:xfrm>
      </p:grpSpPr>
      <p:sp>
        <p:nvSpPr>
          <p:cNvPr id="3184" name="Google Shape;3184;p142"/>
          <p:cNvSpPr/>
          <p:nvPr>
            <p:ph idx="2" type="pic"/>
          </p:nvPr>
        </p:nvSpPr>
        <p:spPr>
          <a:xfrm>
            <a:off x="125" y="0"/>
            <a:ext cx="9144000" cy="5143500"/>
          </a:xfrm>
          <a:prstGeom prst="rect">
            <a:avLst/>
          </a:prstGeom>
          <a:noFill/>
          <a:ln>
            <a:noFill/>
          </a:ln>
        </p:spPr>
      </p:sp>
      <p:sp>
        <p:nvSpPr>
          <p:cNvPr id="3185" name="Google Shape;3185;p142"/>
          <p:cNvSpPr txBox="1"/>
          <p:nvPr>
            <p:ph type="ctrTitle"/>
          </p:nvPr>
        </p:nvSpPr>
        <p:spPr>
          <a:xfrm>
            <a:off x="3813900" y="3697778"/>
            <a:ext cx="4595400" cy="900600"/>
          </a:xfrm>
          <a:prstGeom prst="rect">
            <a:avLst/>
          </a:prstGeom>
          <a:noFill/>
        </p:spPr>
        <p:txBody>
          <a:bodyPr anchorCtr="0" anchor="ctr" bIns="91425" lIns="91425" spcFirstLastPara="1" rIns="91425" wrap="square" tIns="91425">
            <a:noAutofit/>
          </a:bodyPr>
          <a:lstStyle>
            <a:lvl1pPr lvl="0" algn="r">
              <a:lnSpc>
                <a:spcPct val="80000"/>
              </a:lnSpc>
              <a:spcBef>
                <a:spcPts val="0"/>
              </a:spcBef>
              <a:spcAft>
                <a:spcPts val="0"/>
              </a:spcAft>
              <a:buClr>
                <a:schemeClr val="accent5"/>
              </a:buClr>
              <a:buSzPts val="1400"/>
              <a:buNone/>
              <a:defRPr sz="4000">
                <a:solidFill>
                  <a:schemeClr val="lt2"/>
                </a:solidFill>
              </a:defRPr>
            </a:lvl1pPr>
            <a:lvl2pPr lvl="1" algn="ctr">
              <a:spcBef>
                <a:spcPts val="0"/>
              </a:spcBef>
              <a:spcAft>
                <a:spcPts val="0"/>
              </a:spcAft>
              <a:buClr>
                <a:schemeClr val="accent5"/>
              </a:buClr>
              <a:buSzPts val="1400"/>
              <a:buNone/>
              <a:defRPr sz="1400">
                <a:solidFill>
                  <a:schemeClr val="accent5"/>
                </a:solidFill>
              </a:defRPr>
            </a:lvl2pPr>
            <a:lvl3pPr lvl="2" algn="ctr">
              <a:spcBef>
                <a:spcPts val="0"/>
              </a:spcBef>
              <a:spcAft>
                <a:spcPts val="0"/>
              </a:spcAft>
              <a:buClr>
                <a:schemeClr val="accent5"/>
              </a:buClr>
              <a:buSzPts val="1400"/>
              <a:buNone/>
              <a:defRPr sz="1400">
                <a:solidFill>
                  <a:schemeClr val="accent5"/>
                </a:solidFill>
              </a:defRPr>
            </a:lvl3pPr>
            <a:lvl4pPr lvl="3" algn="ctr">
              <a:spcBef>
                <a:spcPts val="0"/>
              </a:spcBef>
              <a:spcAft>
                <a:spcPts val="0"/>
              </a:spcAft>
              <a:buClr>
                <a:schemeClr val="accent5"/>
              </a:buClr>
              <a:buSzPts val="1400"/>
              <a:buNone/>
              <a:defRPr sz="1400">
                <a:solidFill>
                  <a:schemeClr val="accent5"/>
                </a:solidFill>
              </a:defRPr>
            </a:lvl4pPr>
            <a:lvl5pPr lvl="4" algn="ctr">
              <a:spcBef>
                <a:spcPts val="0"/>
              </a:spcBef>
              <a:spcAft>
                <a:spcPts val="0"/>
              </a:spcAft>
              <a:buClr>
                <a:schemeClr val="accent5"/>
              </a:buClr>
              <a:buSzPts val="1400"/>
              <a:buNone/>
              <a:defRPr sz="1400">
                <a:solidFill>
                  <a:schemeClr val="accent5"/>
                </a:solidFill>
              </a:defRPr>
            </a:lvl5pPr>
            <a:lvl6pPr lvl="5" algn="ctr">
              <a:spcBef>
                <a:spcPts val="0"/>
              </a:spcBef>
              <a:spcAft>
                <a:spcPts val="0"/>
              </a:spcAft>
              <a:buClr>
                <a:schemeClr val="accent5"/>
              </a:buClr>
              <a:buSzPts val="1400"/>
              <a:buNone/>
              <a:defRPr sz="1400">
                <a:solidFill>
                  <a:schemeClr val="accent5"/>
                </a:solidFill>
              </a:defRPr>
            </a:lvl6pPr>
            <a:lvl7pPr lvl="6" algn="ctr">
              <a:spcBef>
                <a:spcPts val="0"/>
              </a:spcBef>
              <a:spcAft>
                <a:spcPts val="0"/>
              </a:spcAft>
              <a:buClr>
                <a:schemeClr val="accent5"/>
              </a:buClr>
              <a:buSzPts val="1400"/>
              <a:buNone/>
              <a:defRPr sz="1400">
                <a:solidFill>
                  <a:schemeClr val="accent5"/>
                </a:solidFill>
              </a:defRPr>
            </a:lvl7pPr>
            <a:lvl8pPr lvl="7" algn="ctr">
              <a:spcBef>
                <a:spcPts val="0"/>
              </a:spcBef>
              <a:spcAft>
                <a:spcPts val="0"/>
              </a:spcAft>
              <a:buClr>
                <a:schemeClr val="accent5"/>
              </a:buClr>
              <a:buSzPts val="1400"/>
              <a:buNone/>
              <a:defRPr sz="1400">
                <a:solidFill>
                  <a:schemeClr val="accent5"/>
                </a:solidFill>
              </a:defRPr>
            </a:lvl8pPr>
            <a:lvl9pPr lvl="8" algn="ctr">
              <a:spcBef>
                <a:spcPts val="0"/>
              </a:spcBef>
              <a:spcAft>
                <a:spcPts val="0"/>
              </a:spcAft>
              <a:buClr>
                <a:schemeClr val="accent5"/>
              </a:buClr>
              <a:buSzPts val="1400"/>
              <a:buNone/>
              <a:defRPr sz="1400">
                <a:solidFill>
                  <a:schemeClr val="accent5"/>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TITLE_AND_DESCRIPTION_1_1">
    <p:bg>
      <p:bgPr>
        <a:solidFill>
          <a:schemeClr val="lt2"/>
        </a:solidFill>
      </p:bgPr>
    </p:bg>
    <p:spTree>
      <p:nvGrpSpPr>
        <p:cNvPr id="274" name="Shape 274"/>
        <p:cNvGrpSpPr/>
        <p:nvPr/>
      </p:nvGrpSpPr>
      <p:grpSpPr>
        <a:xfrm>
          <a:off x="0" y="0"/>
          <a:ext cx="0" cy="0"/>
          <a:chOff x="0" y="0"/>
          <a:chExt cx="0" cy="0"/>
        </a:xfrm>
      </p:grpSpPr>
      <p:grpSp>
        <p:nvGrpSpPr>
          <p:cNvPr id="275" name="Google Shape;275;p15"/>
          <p:cNvGrpSpPr/>
          <p:nvPr/>
        </p:nvGrpSpPr>
        <p:grpSpPr>
          <a:xfrm flipH="1" rot="-5400000">
            <a:off x="6726244" y="-1813891"/>
            <a:ext cx="4313925" cy="3465375"/>
            <a:chOff x="1645525" y="677625"/>
            <a:chExt cx="4313925" cy="3465375"/>
          </a:xfrm>
        </p:grpSpPr>
        <p:sp>
          <p:nvSpPr>
            <p:cNvPr id="276" name="Google Shape;276;p1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 name="Google Shape;284;p15"/>
          <p:cNvGrpSpPr/>
          <p:nvPr/>
        </p:nvGrpSpPr>
        <p:grpSpPr>
          <a:xfrm flipH="1">
            <a:off x="-3378906" y="3148409"/>
            <a:ext cx="4313925" cy="3465375"/>
            <a:chOff x="1645525" y="677625"/>
            <a:chExt cx="4313925" cy="3465375"/>
          </a:xfrm>
        </p:grpSpPr>
        <p:sp>
          <p:nvSpPr>
            <p:cNvPr id="285" name="Google Shape;285;p1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 name="Google Shape;293;p15"/>
          <p:cNvSpPr txBox="1"/>
          <p:nvPr>
            <p:ph type="title"/>
          </p:nvPr>
        </p:nvSpPr>
        <p:spPr>
          <a:xfrm>
            <a:off x="713225" y="1554480"/>
            <a:ext cx="3430200" cy="1694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200"/>
              <a:buNone/>
              <a:defRPr sz="4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294" name="Google Shape;294;p15"/>
          <p:cNvSpPr txBox="1"/>
          <p:nvPr>
            <p:ph idx="1" type="subTitle"/>
          </p:nvPr>
        </p:nvSpPr>
        <p:spPr>
          <a:xfrm>
            <a:off x="716725" y="4203575"/>
            <a:ext cx="4122600" cy="39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1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295" name="Google Shape;295;p15"/>
          <p:cNvSpPr txBox="1"/>
          <p:nvPr>
            <p:ph hasCustomPrompt="1" idx="2" type="title"/>
          </p:nvPr>
        </p:nvSpPr>
        <p:spPr>
          <a:xfrm>
            <a:off x="713229" y="315950"/>
            <a:ext cx="991800" cy="9795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dk2"/>
              </a:buClr>
              <a:buSzPts val="3600"/>
              <a:buNone/>
              <a:defRPr sz="6000">
                <a:solidFill>
                  <a:schemeClr val="dk2"/>
                </a:solidFill>
              </a:defRPr>
            </a:lvl1pPr>
            <a:lvl2pPr lvl="1"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APTION_ONLY_1">
    <p:bg>
      <p:bgPr>
        <a:solidFill>
          <a:schemeClr val="lt1"/>
        </a:solidFill>
      </p:bgPr>
    </p:bg>
    <p:spTree>
      <p:nvGrpSpPr>
        <p:cNvPr id="3186" name="Shape 3186"/>
        <p:cNvGrpSpPr/>
        <p:nvPr/>
      </p:nvGrpSpPr>
      <p:grpSpPr>
        <a:xfrm>
          <a:off x="0" y="0"/>
          <a:ext cx="0" cy="0"/>
          <a:chOff x="0" y="0"/>
          <a:chExt cx="0" cy="0"/>
        </a:xfrm>
      </p:grpSpPr>
      <p:sp>
        <p:nvSpPr>
          <p:cNvPr id="3187" name="Google Shape;3187;p143"/>
          <p:cNvSpPr txBox="1"/>
          <p:nvPr>
            <p:ph type="ctrTitle"/>
          </p:nvPr>
        </p:nvSpPr>
        <p:spPr>
          <a:xfrm>
            <a:off x="4289700" y="3212775"/>
            <a:ext cx="2700000" cy="355500"/>
          </a:xfrm>
          <a:prstGeom prst="rect">
            <a:avLst/>
          </a:prstGeom>
          <a:noFill/>
        </p:spPr>
        <p:txBody>
          <a:bodyPr anchorCtr="0" anchor="ctr" bIns="91425" lIns="91425" spcFirstLastPara="1" rIns="91425" wrap="square" tIns="91425">
            <a:noAutofit/>
          </a:bodyPr>
          <a:lstStyle>
            <a:lvl1pPr lvl="0">
              <a:spcBef>
                <a:spcPts val="0"/>
              </a:spcBef>
              <a:spcAft>
                <a:spcPts val="0"/>
              </a:spcAft>
              <a:buClr>
                <a:schemeClr val="accent5"/>
              </a:buClr>
              <a:buSzPts val="1400"/>
              <a:buNone/>
              <a:defRPr sz="1800">
                <a:solidFill>
                  <a:schemeClr val="lt2"/>
                </a:solidFill>
              </a:defRPr>
            </a:lvl1pPr>
            <a:lvl2pPr lvl="1" algn="ctr">
              <a:spcBef>
                <a:spcPts val="0"/>
              </a:spcBef>
              <a:spcAft>
                <a:spcPts val="0"/>
              </a:spcAft>
              <a:buClr>
                <a:schemeClr val="accent5"/>
              </a:buClr>
              <a:buSzPts val="1400"/>
              <a:buNone/>
              <a:defRPr sz="1400">
                <a:solidFill>
                  <a:schemeClr val="accent5"/>
                </a:solidFill>
              </a:defRPr>
            </a:lvl2pPr>
            <a:lvl3pPr lvl="2" algn="ctr">
              <a:spcBef>
                <a:spcPts val="0"/>
              </a:spcBef>
              <a:spcAft>
                <a:spcPts val="0"/>
              </a:spcAft>
              <a:buClr>
                <a:schemeClr val="accent5"/>
              </a:buClr>
              <a:buSzPts val="1400"/>
              <a:buNone/>
              <a:defRPr sz="1400">
                <a:solidFill>
                  <a:schemeClr val="accent5"/>
                </a:solidFill>
              </a:defRPr>
            </a:lvl3pPr>
            <a:lvl4pPr lvl="3" algn="ctr">
              <a:spcBef>
                <a:spcPts val="0"/>
              </a:spcBef>
              <a:spcAft>
                <a:spcPts val="0"/>
              </a:spcAft>
              <a:buClr>
                <a:schemeClr val="accent5"/>
              </a:buClr>
              <a:buSzPts val="1400"/>
              <a:buNone/>
              <a:defRPr sz="1400">
                <a:solidFill>
                  <a:schemeClr val="accent5"/>
                </a:solidFill>
              </a:defRPr>
            </a:lvl4pPr>
            <a:lvl5pPr lvl="4" algn="ctr">
              <a:spcBef>
                <a:spcPts val="0"/>
              </a:spcBef>
              <a:spcAft>
                <a:spcPts val="0"/>
              </a:spcAft>
              <a:buClr>
                <a:schemeClr val="accent5"/>
              </a:buClr>
              <a:buSzPts val="1400"/>
              <a:buNone/>
              <a:defRPr sz="1400">
                <a:solidFill>
                  <a:schemeClr val="accent5"/>
                </a:solidFill>
              </a:defRPr>
            </a:lvl5pPr>
            <a:lvl6pPr lvl="5" algn="ctr">
              <a:spcBef>
                <a:spcPts val="0"/>
              </a:spcBef>
              <a:spcAft>
                <a:spcPts val="0"/>
              </a:spcAft>
              <a:buClr>
                <a:schemeClr val="accent5"/>
              </a:buClr>
              <a:buSzPts val="1400"/>
              <a:buNone/>
              <a:defRPr sz="1400">
                <a:solidFill>
                  <a:schemeClr val="accent5"/>
                </a:solidFill>
              </a:defRPr>
            </a:lvl6pPr>
            <a:lvl7pPr lvl="6" algn="ctr">
              <a:spcBef>
                <a:spcPts val="0"/>
              </a:spcBef>
              <a:spcAft>
                <a:spcPts val="0"/>
              </a:spcAft>
              <a:buClr>
                <a:schemeClr val="accent5"/>
              </a:buClr>
              <a:buSzPts val="1400"/>
              <a:buNone/>
              <a:defRPr sz="1400">
                <a:solidFill>
                  <a:schemeClr val="accent5"/>
                </a:solidFill>
              </a:defRPr>
            </a:lvl7pPr>
            <a:lvl8pPr lvl="7" algn="ctr">
              <a:spcBef>
                <a:spcPts val="0"/>
              </a:spcBef>
              <a:spcAft>
                <a:spcPts val="0"/>
              </a:spcAft>
              <a:buClr>
                <a:schemeClr val="accent5"/>
              </a:buClr>
              <a:buSzPts val="1400"/>
              <a:buNone/>
              <a:defRPr sz="1400">
                <a:solidFill>
                  <a:schemeClr val="accent5"/>
                </a:solidFill>
              </a:defRPr>
            </a:lvl8pPr>
            <a:lvl9pPr lvl="8" algn="ctr">
              <a:spcBef>
                <a:spcPts val="0"/>
              </a:spcBef>
              <a:spcAft>
                <a:spcPts val="0"/>
              </a:spcAft>
              <a:buClr>
                <a:schemeClr val="accent5"/>
              </a:buClr>
              <a:buSzPts val="1400"/>
              <a:buNone/>
              <a:defRPr sz="1400">
                <a:solidFill>
                  <a:schemeClr val="accent5"/>
                </a:solidFill>
              </a:defRPr>
            </a:lvl9pPr>
          </a:lstStyle>
          <a:p/>
        </p:txBody>
      </p:sp>
      <p:sp>
        <p:nvSpPr>
          <p:cNvPr id="3188" name="Google Shape;3188;p143"/>
          <p:cNvSpPr txBox="1"/>
          <p:nvPr>
            <p:ph idx="1" type="subTitle"/>
          </p:nvPr>
        </p:nvSpPr>
        <p:spPr>
          <a:xfrm>
            <a:off x="4289700" y="1575225"/>
            <a:ext cx="4119600" cy="1550400"/>
          </a:xfrm>
          <a:prstGeom prst="rect">
            <a:avLst/>
          </a:prstGeom>
          <a:noFill/>
        </p:spPr>
        <p:txBody>
          <a:bodyPr anchorCtr="0" anchor="t" bIns="91425" lIns="91425" spcFirstLastPara="1" rIns="91425" wrap="square" tIns="91425">
            <a:noAutofit/>
          </a:bodyPr>
          <a:lstStyle>
            <a:lvl1pPr lvl="0">
              <a:lnSpc>
                <a:spcPct val="100000"/>
              </a:lnSpc>
              <a:spcBef>
                <a:spcPts val="0"/>
              </a:spcBef>
              <a:spcAft>
                <a:spcPts val="0"/>
              </a:spcAft>
              <a:buNone/>
              <a:defRPr sz="2200">
                <a:solidFill>
                  <a:schemeClr val="lt2"/>
                </a:solidFill>
              </a:defRPr>
            </a:lvl1pPr>
            <a:lvl2pPr lvl="1">
              <a:lnSpc>
                <a:spcPct val="100000"/>
              </a:lnSpc>
              <a:spcBef>
                <a:spcPts val="0"/>
              </a:spcBef>
              <a:spcAft>
                <a:spcPts val="0"/>
              </a:spcAft>
              <a:buNone/>
              <a:defRPr sz="2200">
                <a:solidFill>
                  <a:schemeClr val="lt2"/>
                </a:solidFill>
              </a:defRPr>
            </a:lvl2pPr>
            <a:lvl3pPr lvl="2">
              <a:lnSpc>
                <a:spcPct val="100000"/>
              </a:lnSpc>
              <a:spcBef>
                <a:spcPts val="0"/>
              </a:spcBef>
              <a:spcAft>
                <a:spcPts val="0"/>
              </a:spcAft>
              <a:buNone/>
              <a:defRPr sz="2200">
                <a:solidFill>
                  <a:schemeClr val="lt2"/>
                </a:solidFill>
              </a:defRPr>
            </a:lvl3pPr>
            <a:lvl4pPr lvl="3">
              <a:lnSpc>
                <a:spcPct val="100000"/>
              </a:lnSpc>
              <a:spcBef>
                <a:spcPts val="0"/>
              </a:spcBef>
              <a:spcAft>
                <a:spcPts val="0"/>
              </a:spcAft>
              <a:buNone/>
              <a:defRPr sz="2200">
                <a:solidFill>
                  <a:schemeClr val="lt2"/>
                </a:solidFill>
              </a:defRPr>
            </a:lvl4pPr>
            <a:lvl5pPr lvl="4">
              <a:lnSpc>
                <a:spcPct val="100000"/>
              </a:lnSpc>
              <a:spcBef>
                <a:spcPts val="0"/>
              </a:spcBef>
              <a:spcAft>
                <a:spcPts val="0"/>
              </a:spcAft>
              <a:buNone/>
              <a:defRPr sz="2200">
                <a:solidFill>
                  <a:schemeClr val="lt2"/>
                </a:solidFill>
              </a:defRPr>
            </a:lvl5pPr>
            <a:lvl6pPr lvl="5">
              <a:lnSpc>
                <a:spcPct val="100000"/>
              </a:lnSpc>
              <a:spcBef>
                <a:spcPts val="0"/>
              </a:spcBef>
              <a:spcAft>
                <a:spcPts val="0"/>
              </a:spcAft>
              <a:buNone/>
              <a:defRPr sz="2200">
                <a:solidFill>
                  <a:schemeClr val="lt2"/>
                </a:solidFill>
              </a:defRPr>
            </a:lvl6pPr>
            <a:lvl7pPr lvl="6">
              <a:lnSpc>
                <a:spcPct val="100000"/>
              </a:lnSpc>
              <a:spcBef>
                <a:spcPts val="0"/>
              </a:spcBef>
              <a:spcAft>
                <a:spcPts val="0"/>
              </a:spcAft>
              <a:buNone/>
              <a:defRPr sz="2200">
                <a:solidFill>
                  <a:schemeClr val="lt2"/>
                </a:solidFill>
              </a:defRPr>
            </a:lvl7pPr>
            <a:lvl8pPr lvl="7">
              <a:lnSpc>
                <a:spcPct val="100000"/>
              </a:lnSpc>
              <a:spcBef>
                <a:spcPts val="0"/>
              </a:spcBef>
              <a:spcAft>
                <a:spcPts val="0"/>
              </a:spcAft>
              <a:buNone/>
              <a:defRPr sz="2200">
                <a:solidFill>
                  <a:schemeClr val="lt2"/>
                </a:solidFill>
              </a:defRPr>
            </a:lvl8pPr>
            <a:lvl9pPr lvl="8">
              <a:lnSpc>
                <a:spcPct val="100000"/>
              </a:lnSpc>
              <a:spcBef>
                <a:spcPts val="0"/>
              </a:spcBef>
              <a:spcAft>
                <a:spcPts val="0"/>
              </a:spcAft>
              <a:buNone/>
              <a:defRPr sz="2200">
                <a:solidFill>
                  <a:schemeClr val="lt2"/>
                </a:solidFill>
              </a:defRPr>
            </a:lvl9pPr>
          </a:lstStyle>
          <a:p/>
        </p:txBody>
      </p:sp>
      <p:grpSp>
        <p:nvGrpSpPr>
          <p:cNvPr id="3189" name="Google Shape;3189;p143"/>
          <p:cNvGrpSpPr/>
          <p:nvPr/>
        </p:nvGrpSpPr>
        <p:grpSpPr>
          <a:xfrm flipH="1" rot="2178779">
            <a:off x="-1036428" y="4190277"/>
            <a:ext cx="4313956" cy="3465400"/>
            <a:chOff x="1645525" y="677625"/>
            <a:chExt cx="4313925" cy="3465375"/>
          </a:xfrm>
        </p:grpSpPr>
        <p:sp>
          <p:nvSpPr>
            <p:cNvPr id="3190" name="Google Shape;3190;p14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14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14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14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14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14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14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14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8" name="Google Shape;3198;p143"/>
          <p:cNvGrpSpPr/>
          <p:nvPr/>
        </p:nvGrpSpPr>
        <p:grpSpPr>
          <a:xfrm flipH="1" rot="2545579">
            <a:off x="6522531" y="4250820"/>
            <a:ext cx="4313659" cy="3465161"/>
            <a:chOff x="1645525" y="677625"/>
            <a:chExt cx="4313925" cy="3465375"/>
          </a:xfrm>
        </p:grpSpPr>
        <p:sp>
          <p:nvSpPr>
            <p:cNvPr id="3199" name="Google Shape;3199;p14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14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14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14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14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14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14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14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7" name="Google Shape;3207;p143"/>
          <p:cNvGrpSpPr/>
          <p:nvPr/>
        </p:nvGrpSpPr>
        <p:grpSpPr>
          <a:xfrm rot="-9670140">
            <a:off x="4639138" y="-2811682"/>
            <a:ext cx="6670468" cy="4313030"/>
            <a:chOff x="1645525" y="677625"/>
            <a:chExt cx="4313925" cy="3465375"/>
          </a:xfrm>
        </p:grpSpPr>
        <p:sp>
          <p:nvSpPr>
            <p:cNvPr id="3208" name="Google Shape;3208;p14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14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14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14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14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14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14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14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bg>
      <p:bgPr>
        <a:solidFill>
          <a:schemeClr val="lt1"/>
        </a:solidFill>
      </p:bgPr>
    </p:bg>
    <p:spTree>
      <p:nvGrpSpPr>
        <p:cNvPr id="3216" name="Shape 3216"/>
        <p:cNvGrpSpPr/>
        <p:nvPr/>
      </p:nvGrpSpPr>
      <p:grpSpPr>
        <a:xfrm>
          <a:off x="0" y="0"/>
          <a:ext cx="0" cy="0"/>
          <a:chOff x="0" y="0"/>
          <a:chExt cx="0" cy="0"/>
        </a:xfrm>
      </p:grpSpPr>
      <p:grpSp>
        <p:nvGrpSpPr>
          <p:cNvPr id="3217" name="Google Shape;3217;p144"/>
          <p:cNvGrpSpPr/>
          <p:nvPr/>
        </p:nvGrpSpPr>
        <p:grpSpPr>
          <a:xfrm>
            <a:off x="8003119" y="3148409"/>
            <a:ext cx="4313925" cy="3465375"/>
            <a:chOff x="1645525" y="677625"/>
            <a:chExt cx="4313925" cy="3465375"/>
          </a:xfrm>
        </p:grpSpPr>
        <p:sp>
          <p:nvSpPr>
            <p:cNvPr id="3218" name="Google Shape;3218;p14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14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14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14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14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14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14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14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6" name="Google Shape;3226;p144"/>
          <p:cNvGrpSpPr/>
          <p:nvPr/>
        </p:nvGrpSpPr>
        <p:grpSpPr>
          <a:xfrm rot="5400000">
            <a:off x="-1974381" y="-1758041"/>
            <a:ext cx="4313925" cy="3465375"/>
            <a:chOff x="1645525" y="677625"/>
            <a:chExt cx="4313925" cy="3465375"/>
          </a:xfrm>
        </p:grpSpPr>
        <p:sp>
          <p:nvSpPr>
            <p:cNvPr id="3227" name="Google Shape;3227;p14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14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14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14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14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14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14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14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5" name="Google Shape;3235;p144"/>
          <p:cNvSpPr txBox="1"/>
          <p:nvPr>
            <p:ph idx="1" type="subTitle"/>
          </p:nvPr>
        </p:nvSpPr>
        <p:spPr>
          <a:xfrm>
            <a:off x="2637975" y="3936000"/>
            <a:ext cx="2896800" cy="5760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3236" name="Google Shape;3236;p144"/>
          <p:cNvSpPr txBox="1"/>
          <p:nvPr>
            <p:ph type="ctrTitle"/>
          </p:nvPr>
        </p:nvSpPr>
        <p:spPr>
          <a:xfrm>
            <a:off x="715050" y="545125"/>
            <a:ext cx="77139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2400"/>
              <a:buNone/>
              <a:defRPr sz="2400">
                <a:solidFill>
                  <a:schemeClr val="accent4"/>
                </a:solidFill>
              </a:defRPr>
            </a:lvl1pPr>
            <a:lvl2pPr lvl="1">
              <a:spcBef>
                <a:spcPts val="0"/>
              </a:spcBef>
              <a:spcAft>
                <a:spcPts val="0"/>
              </a:spcAft>
              <a:buClr>
                <a:schemeClr val="dk1"/>
              </a:buClr>
              <a:buSzPts val="2400"/>
              <a:buNone/>
              <a:defRPr sz="2400">
                <a:solidFill>
                  <a:schemeClr val="dk1"/>
                </a:solidFill>
              </a:defRPr>
            </a:lvl2pPr>
            <a:lvl3pPr lvl="2">
              <a:spcBef>
                <a:spcPts val="0"/>
              </a:spcBef>
              <a:spcAft>
                <a:spcPts val="0"/>
              </a:spcAft>
              <a:buClr>
                <a:schemeClr val="dk1"/>
              </a:buClr>
              <a:buSzPts val="2400"/>
              <a:buNone/>
              <a:defRPr sz="2400">
                <a:solidFill>
                  <a:schemeClr val="dk1"/>
                </a:solidFill>
              </a:defRPr>
            </a:lvl3pPr>
            <a:lvl4pPr lvl="3">
              <a:spcBef>
                <a:spcPts val="0"/>
              </a:spcBef>
              <a:spcAft>
                <a:spcPts val="0"/>
              </a:spcAft>
              <a:buClr>
                <a:schemeClr val="dk1"/>
              </a:buClr>
              <a:buSzPts val="2400"/>
              <a:buNone/>
              <a:defRPr sz="2400">
                <a:solidFill>
                  <a:schemeClr val="dk1"/>
                </a:solidFill>
              </a:defRPr>
            </a:lvl4pPr>
            <a:lvl5pPr lvl="4">
              <a:spcBef>
                <a:spcPts val="0"/>
              </a:spcBef>
              <a:spcAft>
                <a:spcPts val="0"/>
              </a:spcAft>
              <a:buClr>
                <a:schemeClr val="dk1"/>
              </a:buClr>
              <a:buSzPts val="2400"/>
              <a:buNone/>
              <a:defRPr sz="2400">
                <a:solidFill>
                  <a:schemeClr val="dk1"/>
                </a:solidFill>
              </a:defRPr>
            </a:lvl5pPr>
            <a:lvl6pPr lvl="5">
              <a:spcBef>
                <a:spcPts val="0"/>
              </a:spcBef>
              <a:spcAft>
                <a:spcPts val="0"/>
              </a:spcAft>
              <a:buClr>
                <a:schemeClr val="dk1"/>
              </a:buClr>
              <a:buSzPts val="2400"/>
              <a:buNone/>
              <a:defRPr sz="2400">
                <a:solidFill>
                  <a:schemeClr val="dk1"/>
                </a:solidFill>
              </a:defRPr>
            </a:lvl6pPr>
            <a:lvl7pPr lvl="6">
              <a:spcBef>
                <a:spcPts val="0"/>
              </a:spcBef>
              <a:spcAft>
                <a:spcPts val="0"/>
              </a:spcAft>
              <a:buClr>
                <a:schemeClr val="dk1"/>
              </a:buClr>
              <a:buSzPts val="2400"/>
              <a:buNone/>
              <a:defRPr sz="2400">
                <a:solidFill>
                  <a:schemeClr val="dk1"/>
                </a:solidFill>
              </a:defRPr>
            </a:lvl7pPr>
            <a:lvl8pPr lvl="7">
              <a:spcBef>
                <a:spcPts val="0"/>
              </a:spcBef>
              <a:spcAft>
                <a:spcPts val="0"/>
              </a:spcAft>
              <a:buClr>
                <a:schemeClr val="dk1"/>
              </a:buClr>
              <a:buSzPts val="2400"/>
              <a:buNone/>
              <a:defRPr sz="2400">
                <a:solidFill>
                  <a:schemeClr val="dk1"/>
                </a:solidFill>
              </a:defRPr>
            </a:lvl8pPr>
            <a:lvl9pPr lvl="8">
              <a:spcBef>
                <a:spcPts val="0"/>
              </a:spcBef>
              <a:spcAft>
                <a:spcPts val="0"/>
              </a:spcAft>
              <a:buClr>
                <a:schemeClr val="dk1"/>
              </a:buClr>
              <a:buSzPts val="2400"/>
              <a:buNone/>
              <a:defRPr sz="2400">
                <a:solidFill>
                  <a:schemeClr val="dk1"/>
                </a:solidFill>
              </a:defRPr>
            </a:lvl9pPr>
          </a:lstStyle>
          <a:p/>
        </p:txBody>
      </p:sp>
      <p:sp>
        <p:nvSpPr>
          <p:cNvPr id="3237" name="Google Shape;3237;p144"/>
          <p:cNvSpPr txBox="1"/>
          <p:nvPr>
            <p:ph idx="2" type="subTitle"/>
          </p:nvPr>
        </p:nvSpPr>
        <p:spPr>
          <a:xfrm>
            <a:off x="3601050" y="1823656"/>
            <a:ext cx="2898600" cy="576000"/>
          </a:xfrm>
          <a:prstGeom prst="rect">
            <a:avLst/>
          </a:prstGeom>
        </p:spPr>
        <p:txBody>
          <a:bodyPr anchorCtr="0" anchor="ctr" bIns="91425" lIns="91425" spcFirstLastPara="1" rIns="91425" wrap="square" tIns="91425">
            <a:noAutofit/>
          </a:bodyPr>
          <a:lstStyle>
            <a:lvl1pPr lvl="0" algn="r">
              <a:lnSpc>
                <a:spcPct val="100000"/>
              </a:lnSpc>
              <a:spcBef>
                <a:spcPts val="0"/>
              </a:spcBef>
              <a:spcAft>
                <a:spcPts val="0"/>
              </a:spcAft>
              <a:buNone/>
              <a:defRPr sz="1600">
                <a:solidFill>
                  <a:schemeClr val="lt2"/>
                </a:solidFill>
              </a:defRPr>
            </a:lvl1pPr>
            <a:lvl2pPr lvl="1" algn="r">
              <a:lnSpc>
                <a:spcPct val="100000"/>
              </a:lnSpc>
              <a:spcBef>
                <a:spcPts val="0"/>
              </a:spcBef>
              <a:spcAft>
                <a:spcPts val="0"/>
              </a:spcAft>
              <a:buNone/>
              <a:defRPr sz="1600">
                <a:solidFill>
                  <a:schemeClr val="lt2"/>
                </a:solidFill>
              </a:defRPr>
            </a:lvl2pPr>
            <a:lvl3pPr lvl="2" algn="r">
              <a:lnSpc>
                <a:spcPct val="100000"/>
              </a:lnSpc>
              <a:spcBef>
                <a:spcPts val="0"/>
              </a:spcBef>
              <a:spcAft>
                <a:spcPts val="0"/>
              </a:spcAft>
              <a:buNone/>
              <a:defRPr sz="1600">
                <a:solidFill>
                  <a:schemeClr val="lt2"/>
                </a:solidFill>
              </a:defRPr>
            </a:lvl3pPr>
            <a:lvl4pPr lvl="3" algn="r">
              <a:lnSpc>
                <a:spcPct val="100000"/>
              </a:lnSpc>
              <a:spcBef>
                <a:spcPts val="0"/>
              </a:spcBef>
              <a:spcAft>
                <a:spcPts val="0"/>
              </a:spcAft>
              <a:buNone/>
              <a:defRPr sz="1600">
                <a:solidFill>
                  <a:schemeClr val="lt2"/>
                </a:solidFill>
              </a:defRPr>
            </a:lvl4pPr>
            <a:lvl5pPr lvl="4" algn="r">
              <a:lnSpc>
                <a:spcPct val="100000"/>
              </a:lnSpc>
              <a:spcBef>
                <a:spcPts val="0"/>
              </a:spcBef>
              <a:spcAft>
                <a:spcPts val="0"/>
              </a:spcAft>
              <a:buNone/>
              <a:defRPr sz="1600">
                <a:solidFill>
                  <a:schemeClr val="lt2"/>
                </a:solidFill>
              </a:defRPr>
            </a:lvl5pPr>
            <a:lvl6pPr lvl="5" algn="r">
              <a:lnSpc>
                <a:spcPct val="100000"/>
              </a:lnSpc>
              <a:spcBef>
                <a:spcPts val="0"/>
              </a:spcBef>
              <a:spcAft>
                <a:spcPts val="0"/>
              </a:spcAft>
              <a:buNone/>
              <a:defRPr sz="1600">
                <a:solidFill>
                  <a:schemeClr val="lt2"/>
                </a:solidFill>
              </a:defRPr>
            </a:lvl6pPr>
            <a:lvl7pPr lvl="6" algn="r">
              <a:lnSpc>
                <a:spcPct val="100000"/>
              </a:lnSpc>
              <a:spcBef>
                <a:spcPts val="0"/>
              </a:spcBef>
              <a:spcAft>
                <a:spcPts val="0"/>
              </a:spcAft>
              <a:buNone/>
              <a:defRPr sz="1600">
                <a:solidFill>
                  <a:schemeClr val="lt2"/>
                </a:solidFill>
              </a:defRPr>
            </a:lvl7pPr>
            <a:lvl8pPr lvl="7" algn="r">
              <a:lnSpc>
                <a:spcPct val="100000"/>
              </a:lnSpc>
              <a:spcBef>
                <a:spcPts val="0"/>
              </a:spcBef>
              <a:spcAft>
                <a:spcPts val="0"/>
              </a:spcAft>
              <a:buNone/>
              <a:defRPr sz="1600">
                <a:solidFill>
                  <a:schemeClr val="lt2"/>
                </a:solidFill>
              </a:defRPr>
            </a:lvl8pPr>
            <a:lvl9pPr lvl="8" algn="r">
              <a:lnSpc>
                <a:spcPct val="100000"/>
              </a:lnSpc>
              <a:spcBef>
                <a:spcPts val="0"/>
              </a:spcBef>
              <a:spcAft>
                <a:spcPts val="0"/>
              </a:spcAft>
              <a:buNone/>
              <a:defRPr sz="1600">
                <a:solidFill>
                  <a:schemeClr val="lt2"/>
                </a:solidFill>
              </a:defRPr>
            </a:lvl9pPr>
          </a:lstStyle>
          <a:p/>
        </p:txBody>
      </p:sp>
      <p:sp>
        <p:nvSpPr>
          <p:cNvPr id="3238" name="Google Shape;3238;p144"/>
          <p:cNvSpPr txBox="1"/>
          <p:nvPr>
            <p:ph idx="3" type="subTitle"/>
          </p:nvPr>
        </p:nvSpPr>
        <p:spPr>
          <a:xfrm>
            <a:off x="2637975" y="3535625"/>
            <a:ext cx="2231100" cy="521100"/>
          </a:xfrm>
          <a:prstGeom prst="rect">
            <a:avLst/>
          </a:prstGeom>
          <a:noFill/>
        </p:spPr>
        <p:txBody>
          <a:bodyPr anchorCtr="0" anchor="t" bIns="0" lIns="91425" spcFirstLastPara="1" rIns="91425" wrap="square" tIns="91425">
            <a:noAutofit/>
          </a:bodyPr>
          <a:lstStyle>
            <a:lvl1pPr lv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
        <p:nvSpPr>
          <p:cNvPr id="3239" name="Google Shape;3239;p144"/>
          <p:cNvSpPr txBox="1"/>
          <p:nvPr>
            <p:ph idx="4" type="subTitle"/>
          </p:nvPr>
        </p:nvSpPr>
        <p:spPr>
          <a:xfrm>
            <a:off x="4271250" y="1422036"/>
            <a:ext cx="2228400" cy="521100"/>
          </a:xfrm>
          <a:prstGeom prst="rect">
            <a:avLst/>
          </a:prstGeom>
          <a:noFill/>
        </p:spPr>
        <p:txBody>
          <a:bodyPr anchorCtr="0" anchor="t" bIns="0" lIns="91425" spcFirstLastPara="1" rIns="91425" wrap="square" tIns="91425">
            <a:noAutofit/>
          </a:bodyPr>
          <a:lstStyle>
            <a:lvl1pPr lv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1_1_1">
    <p:bg>
      <p:bgPr>
        <a:solidFill>
          <a:schemeClr val="lt1"/>
        </a:solidFill>
      </p:bgPr>
    </p:bg>
    <p:spTree>
      <p:nvGrpSpPr>
        <p:cNvPr id="3240" name="Shape 3240"/>
        <p:cNvGrpSpPr/>
        <p:nvPr/>
      </p:nvGrpSpPr>
      <p:grpSpPr>
        <a:xfrm>
          <a:off x="0" y="0"/>
          <a:ext cx="0" cy="0"/>
          <a:chOff x="0" y="0"/>
          <a:chExt cx="0" cy="0"/>
        </a:xfrm>
      </p:grpSpPr>
      <p:grpSp>
        <p:nvGrpSpPr>
          <p:cNvPr id="3241" name="Google Shape;3241;p145"/>
          <p:cNvGrpSpPr/>
          <p:nvPr/>
        </p:nvGrpSpPr>
        <p:grpSpPr>
          <a:xfrm>
            <a:off x="-2223756" y="2491959"/>
            <a:ext cx="4313925" cy="3465375"/>
            <a:chOff x="1645525" y="677625"/>
            <a:chExt cx="4313925" cy="3465375"/>
          </a:xfrm>
        </p:grpSpPr>
        <p:sp>
          <p:nvSpPr>
            <p:cNvPr id="3242" name="Google Shape;3242;p14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14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14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14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14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14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14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14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0" name="Google Shape;3250;p145"/>
          <p:cNvGrpSpPr/>
          <p:nvPr/>
        </p:nvGrpSpPr>
        <p:grpSpPr>
          <a:xfrm rot="-9041831">
            <a:off x="7543116" y="-302326"/>
            <a:ext cx="4313701" cy="3465195"/>
            <a:chOff x="1645525" y="677625"/>
            <a:chExt cx="4313925" cy="3465375"/>
          </a:xfrm>
        </p:grpSpPr>
        <p:sp>
          <p:nvSpPr>
            <p:cNvPr id="3251" name="Google Shape;3251;p14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14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14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14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14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14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14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14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9" name="Google Shape;3259;p145"/>
          <p:cNvSpPr txBox="1"/>
          <p:nvPr>
            <p:ph idx="1" type="subTitle"/>
          </p:nvPr>
        </p:nvSpPr>
        <p:spPr>
          <a:xfrm>
            <a:off x="4572838" y="3695223"/>
            <a:ext cx="2823900" cy="6516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3260" name="Google Shape;3260;p145"/>
          <p:cNvSpPr txBox="1"/>
          <p:nvPr>
            <p:ph type="ctrTitle"/>
          </p:nvPr>
        </p:nvSpPr>
        <p:spPr>
          <a:xfrm>
            <a:off x="715050" y="549950"/>
            <a:ext cx="77139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2400"/>
              <a:buNone/>
              <a:defRPr sz="2400">
                <a:solidFill>
                  <a:schemeClr val="accent4"/>
                </a:solidFill>
              </a:defRPr>
            </a:lvl1pPr>
            <a:lvl2pPr lvl="1">
              <a:spcBef>
                <a:spcPts val="0"/>
              </a:spcBef>
              <a:spcAft>
                <a:spcPts val="0"/>
              </a:spcAft>
              <a:buClr>
                <a:schemeClr val="dk1"/>
              </a:buClr>
              <a:buSzPts val="2400"/>
              <a:buNone/>
              <a:defRPr sz="2400">
                <a:solidFill>
                  <a:schemeClr val="dk1"/>
                </a:solidFill>
              </a:defRPr>
            </a:lvl2pPr>
            <a:lvl3pPr lvl="2">
              <a:spcBef>
                <a:spcPts val="0"/>
              </a:spcBef>
              <a:spcAft>
                <a:spcPts val="0"/>
              </a:spcAft>
              <a:buClr>
                <a:schemeClr val="dk1"/>
              </a:buClr>
              <a:buSzPts val="2400"/>
              <a:buNone/>
              <a:defRPr sz="2400">
                <a:solidFill>
                  <a:schemeClr val="dk1"/>
                </a:solidFill>
              </a:defRPr>
            </a:lvl3pPr>
            <a:lvl4pPr lvl="3">
              <a:spcBef>
                <a:spcPts val="0"/>
              </a:spcBef>
              <a:spcAft>
                <a:spcPts val="0"/>
              </a:spcAft>
              <a:buClr>
                <a:schemeClr val="dk1"/>
              </a:buClr>
              <a:buSzPts val="2400"/>
              <a:buNone/>
              <a:defRPr sz="2400">
                <a:solidFill>
                  <a:schemeClr val="dk1"/>
                </a:solidFill>
              </a:defRPr>
            </a:lvl4pPr>
            <a:lvl5pPr lvl="4">
              <a:spcBef>
                <a:spcPts val="0"/>
              </a:spcBef>
              <a:spcAft>
                <a:spcPts val="0"/>
              </a:spcAft>
              <a:buClr>
                <a:schemeClr val="dk1"/>
              </a:buClr>
              <a:buSzPts val="2400"/>
              <a:buNone/>
              <a:defRPr sz="2400">
                <a:solidFill>
                  <a:schemeClr val="dk1"/>
                </a:solidFill>
              </a:defRPr>
            </a:lvl5pPr>
            <a:lvl6pPr lvl="5">
              <a:spcBef>
                <a:spcPts val="0"/>
              </a:spcBef>
              <a:spcAft>
                <a:spcPts val="0"/>
              </a:spcAft>
              <a:buClr>
                <a:schemeClr val="dk1"/>
              </a:buClr>
              <a:buSzPts val="2400"/>
              <a:buNone/>
              <a:defRPr sz="2400">
                <a:solidFill>
                  <a:schemeClr val="dk1"/>
                </a:solidFill>
              </a:defRPr>
            </a:lvl6pPr>
            <a:lvl7pPr lvl="6">
              <a:spcBef>
                <a:spcPts val="0"/>
              </a:spcBef>
              <a:spcAft>
                <a:spcPts val="0"/>
              </a:spcAft>
              <a:buClr>
                <a:schemeClr val="dk1"/>
              </a:buClr>
              <a:buSzPts val="2400"/>
              <a:buNone/>
              <a:defRPr sz="2400">
                <a:solidFill>
                  <a:schemeClr val="dk1"/>
                </a:solidFill>
              </a:defRPr>
            </a:lvl7pPr>
            <a:lvl8pPr lvl="7">
              <a:spcBef>
                <a:spcPts val="0"/>
              </a:spcBef>
              <a:spcAft>
                <a:spcPts val="0"/>
              </a:spcAft>
              <a:buClr>
                <a:schemeClr val="dk1"/>
              </a:buClr>
              <a:buSzPts val="2400"/>
              <a:buNone/>
              <a:defRPr sz="2400">
                <a:solidFill>
                  <a:schemeClr val="dk1"/>
                </a:solidFill>
              </a:defRPr>
            </a:lvl8pPr>
            <a:lvl9pPr lvl="8">
              <a:spcBef>
                <a:spcPts val="0"/>
              </a:spcBef>
              <a:spcAft>
                <a:spcPts val="0"/>
              </a:spcAft>
              <a:buClr>
                <a:schemeClr val="dk1"/>
              </a:buClr>
              <a:buSzPts val="2400"/>
              <a:buNone/>
              <a:defRPr sz="2400">
                <a:solidFill>
                  <a:schemeClr val="dk1"/>
                </a:solidFill>
              </a:defRPr>
            </a:lvl9pPr>
          </a:lstStyle>
          <a:p/>
        </p:txBody>
      </p:sp>
      <p:sp>
        <p:nvSpPr>
          <p:cNvPr id="3261" name="Google Shape;3261;p145"/>
          <p:cNvSpPr txBox="1"/>
          <p:nvPr>
            <p:ph idx="2" type="subTitle"/>
          </p:nvPr>
        </p:nvSpPr>
        <p:spPr>
          <a:xfrm>
            <a:off x="1747250" y="1802962"/>
            <a:ext cx="2825400" cy="651600"/>
          </a:xfrm>
          <a:prstGeom prst="rect">
            <a:avLst/>
          </a:prstGeom>
        </p:spPr>
        <p:txBody>
          <a:bodyPr anchorCtr="0" anchor="ctr" bIns="91425" lIns="91425" spcFirstLastPara="1" rIns="91425" wrap="square" tIns="91425">
            <a:noAutofit/>
          </a:bodyPr>
          <a:lstStyle>
            <a:lvl1pPr lvl="0" algn="r">
              <a:lnSpc>
                <a:spcPct val="100000"/>
              </a:lnSpc>
              <a:spcBef>
                <a:spcPts val="0"/>
              </a:spcBef>
              <a:spcAft>
                <a:spcPts val="0"/>
              </a:spcAft>
              <a:buNone/>
              <a:defRPr sz="1600">
                <a:solidFill>
                  <a:schemeClr val="lt2"/>
                </a:solidFill>
              </a:defRPr>
            </a:lvl1pPr>
            <a:lvl2pPr lvl="1" algn="r">
              <a:lnSpc>
                <a:spcPct val="100000"/>
              </a:lnSpc>
              <a:spcBef>
                <a:spcPts val="0"/>
              </a:spcBef>
              <a:spcAft>
                <a:spcPts val="0"/>
              </a:spcAft>
              <a:buNone/>
              <a:defRPr sz="1600">
                <a:solidFill>
                  <a:schemeClr val="lt2"/>
                </a:solidFill>
              </a:defRPr>
            </a:lvl2pPr>
            <a:lvl3pPr lvl="2" algn="r">
              <a:lnSpc>
                <a:spcPct val="100000"/>
              </a:lnSpc>
              <a:spcBef>
                <a:spcPts val="0"/>
              </a:spcBef>
              <a:spcAft>
                <a:spcPts val="0"/>
              </a:spcAft>
              <a:buNone/>
              <a:defRPr sz="1600">
                <a:solidFill>
                  <a:schemeClr val="lt2"/>
                </a:solidFill>
              </a:defRPr>
            </a:lvl3pPr>
            <a:lvl4pPr lvl="3" algn="r">
              <a:lnSpc>
                <a:spcPct val="100000"/>
              </a:lnSpc>
              <a:spcBef>
                <a:spcPts val="0"/>
              </a:spcBef>
              <a:spcAft>
                <a:spcPts val="0"/>
              </a:spcAft>
              <a:buNone/>
              <a:defRPr sz="1600">
                <a:solidFill>
                  <a:schemeClr val="lt2"/>
                </a:solidFill>
              </a:defRPr>
            </a:lvl4pPr>
            <a:lvl5pPr lvl="4" algn="r">
              <a:lnSpc>
                <a:spcPct val="100000"/>
              </a:lnSpc>
              <a:spcBef>
                <a:spcPts val="0"/>
              </a:spcBef>
              <a:spcAft>
                <a:spcPts val="0"/>
              </a:spcAft>
              <a:buNone/>
              <a:defRPr sz="1600">
                <a:solidFill>
                  <a:schemeClr val="lt2"/>
                </a:solidFill>
              </a:defRPr>
            </a:lvl5pPr>
            <a:lvl6pPr lvl="5" algn="r">
              <a:lnSpc>
                <a:spcPct val="100000"/>
              </a:lnSpc>
              <a:spcBef>
                <a:spcPts val="0"/>
              </a:spcBef>
              <a:spcAft>
                <a:spcPts val="0"/>
              </a:spcAft>
              <a:buNone/>
              <a:defRPr sz="1600">
                <a:solidFill>
                  <a:schemeClr val="lt2"/>
                </a:solidFill>
              </a:defRPr>
            </a:lvl6pPr>
            <a:lvl7pPr lvl="6" algn="r">
              <a:lnSpc>
                <a:spcPct val="100000"/>
              </a:lnSpc>
              <a:spcBef>
                <a:spcPts val="0"/>
              </a:spcBef>
              <a:spcAft>
                <a:spcPts val="0"/>
              </a:spcAft>
              <a:buNone/>
              <a:defRPr sz="1600">
                <a:solidFill>
                  <a:schemeClr val="lt2"/>
                </a:solidFill>
              </a:defRPr>
            </a:lvl7pPr>
            <a:lvl8pPr lvl="7" algn="r">
              <a:lnSpc>
                <a:spcPct val="100000"/>
              </a:lnSpc>
              <a:spcBef>
                <a:spcPts val="0"/>
              </a:spcBef>
              <a:spcAft>
                <a:spcPts val="0"/>
              </a:spcAft>
              <a:buNone/>
              <a:defRPr sz="1600">
                <a:solidFill>
                  <a:schemeClr val="lt2"/>
                </a:solidFill>
              </a:defRPr>
            </a:lvl8pPr>
            <a:lvl9pPr lvl="8" algn="r">
              <a:lnSpc>
                <a:spcPct val="100000"/>
              </a:lnSpc>
              <a:spcBef>
                <a:spcPts val="0"/>
              </a:spcBef>
              <a:spcAft>
                <a:spcPts val="0"/>
              </a:spcAft>
              <a:buNone/>
              <a:defRPr sz="1600">
                <a:solidFill>
                  <a:schemeClr val="lt2"/>
                </a:solidFill>
              </a:defRPr>
            </a:lvl9pPr>
          </a:lstStyle>
          <a:p/>
        </p:txBody>
      </p:sp>
      <p:sp>
        <p:nvSpPr>
          <p:cNvPr id="3262" name="Google Shape;3262;p145"/>
          <p:cNvSpPr txBox="1"/>
          <p:nvPr>
            <p:ph idx="3" type="subTitle"/>
          </p:nvPr>
        </p:nvSpPr>
        <p:spPr>
          <a:xfrm>
            <a:off x="4572850" y="3301071"/>
            <a:ext cx="2174700" cy="352200"/>
          </a:xfrm>
          <a:prstGeom prst="rect">
            <a:avLst/>
          </a:prstGeom>
          <a:noFill/>
        </p:spPr>
        <p:txBody>
          <a:bodyPr anchorCtr="0" anchor="t" bIns="0" lIns="91425" spcFirstLastPara="1" rIns="91425" wrap="square" tIns="91425">
            <a:noAutofit/>
          </a:bodyPr>
          <a:lstStyle>
            <a:lvl1pPr lv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
        <p:nvSpPr>
          <p:cNvPr id="3263" name="Google Shape;3263;p145"/>
          <p:cNvSpPr txBox="1"/>
          <p:nvPr>
            <p:ph idx="4" type="subTitle"/>
          </p:nvPr>
        </p:nvSpPr>
        <p:spPr>
          <a:xfrm>
            <a:off x="2400550" y="1407475"/>
            <a:ext cx="2172300" cy="352200"/>
          </a:xfrm>
          <a:prstGeom prst="rect">
            <a:avLst/>
          </a:prstGeom>
          <a:noFill/>
        </p:spPr>
        <p:txBody>
          <a:bodyPr anchorCtr="0" anchor="t" bIns="0" lIns="91425" spcFirstLastPara="1" rIns="91425" wrap="square" tIns="91425">
            <a:noAutofit/>
          </a:bodyPr>
          <a:lstStyle>
            <a:lvl1pPr lv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bg>
      <p:bgPr>
        <a:solidFill>
          <a:schemeClr val="lt1"/>
        </a:solidFill>
      </p:bgPr>
    </p:bg>
    <p:spTree>
      <p:nvGrpSpPr>
        <p:cNvPr id="3264" name="Shape 3264"/>
        <p:cNvGrpSpPr/>
        <p:nvPr/>
      </p:nvGrpSpPr>
      <p:grpSpPr>
        <a:xfrm>
          <a:off x="0" y="0"/>
          <a:ext cx="0" cy="0"/>
          <a:chOff x="0" y="0"/>
          <a:chExt cx="0" cy="0"/>
        </a:xfrm>
      </p:grpSpPr>
      <p:sp>
        <p:nvSpPr>
          <p:cNvPr id="3265" name="Google Shape;3265;p146"/>
          <p:cNvSpPr txBox="1"/>
          <p:nvPr>
            <p:ph idx="1" type="body"/>
          </p:nvPr>
        </p:nvSpPr>
        <p:spPr>
          <a:xfrm>
            <a:off x="721425" y="1106541"/>
            <a:ext cx="7687800" cy="638100"/>
          </a:xfrm>
          <a:prstGeom prst="rect">
            <a:avLst/>
          </a:prstGeom>
        </p:spPr>
        <p:txBody>
          <a:bodyPr anchorCtr="0" anchor="t" bIns="91425" lIns="91425" spcFirstLastPara="1" rIns="91425" wrap="square" tIns="91425">
            <a:noAutofit/>
          </a:bodyPr>
          <a:lstStyle>
            <a:lvl1pPr indent="-330200" lvl="0" marL="457200">
              <a:lnSpc>
                <a:spcPct val="90000"/>
              </a:lnSpc>
              <a:spcBef>
                <a:spcPts val="0"/>
              </a:spcBef>
              <a:spcAft>
                <a:spcPts val="0"/>
              </a:spcAft>
              <a:buClr>
                <a:schemeClr val="lt2"/>
              </a:buClr>
              <a:buSzPts val="1600"/>
              <a:buFont typeface="Nunito Light"/>
              <a:buChar char="●"/>
              <a:defRPr>
                <a:solidFill>
                  <a:schemeClr val="lt2"/>
                </a:solidFill>
              </a:defRPr>
            </a:lvl1pPr>
            <a:lvl2pPr indent="-330200" lvl="1" marL="914400">
              <a:spcBef>
                <a:spcPts val="0"/>
              </a:spcBef>
              <a:spcAft>
                <a:spcPts val="0"/>
              </a:spcAft>
              <a:buClr>
                <a:schemeClr val="lt2"/>
              </a:buClr>
              <a:buSzPts val="1600"/>
              <a:buFont typeface="Nunito Light"/>
              <a:buChar char="○"/>
              <a:defRPr>
                <a:solidFill>
                  <a:schemeClr val="lt2"/>
                </a:solidFill>
              </a:defRPr>
            </a:lvl2pPr>
            <a:lvl3pPr indent="-323850" lvl="2" marL="1371600">
              <a:spcBef>
                <a:spcPts val="1600"/>
              </a:spcBef>
              <a:spcAft>
                <a:spcPts val="0"/>
              </a:spcAft>
              <a:buClr>
                <a:schemeClr val="lt2"/>
              </a:buClr>
              <a:buSzPts val="1500"/>
              <a:buFont typeface="Nunito Light"/>
              <a:buChar char="■"/>
              <a:defRPr>
                <a:solidFill>
                  <a:schemeClr val="lt2"/>
                </a:solidFill>
              </a:defRPr>
            </a:lvl3pPr>
            <a:lvl4pPr indent="-323850" lvl="3" marL="1828800">
              <a:spcBef>
                <a:spcPts val="1600"/>
              </a:spcBef>
              <a:spcAft>
                <a:spcPts val="0"/>
              </a:spcAft>
              <a:buClr>
                <a:schemeClr val="lt2"/>
              </a:buClr>
              <a:buSzPts val="1500"/>
              <a:buFont typeface="Nunito Light"/>
              <a:buChar char="●"/>
              <a:defRPr>
                <a:solidFill>
                  <a:schemeClr val="lt2"/>
                </a:solidFill>
              </a:defRPr>
            </a:lvl4pPr>
            <a:lvl5pPr indent="-304800" lvl="4" marL="2286000">
              <a:spcBef>
                <a:spcPts val="1600"/>
              </a:spcBef>
              <a:spcAft>
                <a:spcPts val="0"/>
              </a:spcAft>
              <a:buClr>
                <a:schemeClr val="lt2"/>
              </a:buClr>
              <a:buSzPts val="1200"/>
              <a:buFont typeface="Nunito Light"/>
              <a:buChar char="○"/>
              <a:defRPr>
                <a:solidFill>
                  <a:schemeClr val="lt2"/>
                </a:solidFill>
              </a:defRPr>
            </a:lvl5pPr>
            <a:lvl6pPr indent="-304800" lvl="5" marL="2743200">
              <a:spcBef>
                <a:spcPts val="1600"/>
              </a:spcBef>
              <a:spcAft>
                <a:spcPts val="0"/>
              </a:spcAft>
              <a:buClr>
                <a:schemeClr val="lt2"/>
              </a:buClr>
              <a:buSzPts val="1200"/>
              <a:buFont typeface="Nunito Light"/>
              <a:buChar char="■"/>
              <a:defRPr>
                <a:solidFill>
                  <a:schemeClr val="lt2"/>
                </a:solidFill>
              </a:defRPr>
            </a:lvl6pPr>
            <a:lvl7pPr indent="-311150" lvl="6" marL="3200400">
              <a:spcBef>
                <a:spcPts val="1600"/>
              </a:spcBef>
              <a:spcAft>
                <a:spcPts val="0"/>
              </a:spcAft>
              <a:buClr>
                <a:schemeClr val="lt2"/>
              </a:buClr>
              <a:buSzPts val="1300"/>
              <a:buFont typeface="Nunito Light"/>
              <a:buChar char="●"/>
              <a:defRPr>
                <a:solidFill>
                  <a:schemeClr val="lt2"/>
                </a:solidFill>
              </a:defRPr>
            </a:lvl7pPr>
            <a:lvl8pPr indent="-311150" lvl="7" marL="3657600">
              <a:spcBef>
                <a:spcPts val="1600"/>
              </a:spcBef>
              <a:spcAft>
                <a:spcPts val="0"/>
              </a:spcAft>
              <a:buClr>
                <a:schemeClr val="lt2"/>
              </a:buClr>
              <a:buSzPts val="1300"/>
              <a:buFont typeface="Nunito Light"/>
              <a:buChar char="○"/>
              <a:defRPr>
                <a:solidFill>
                  <a:schemeClr val="lt2"/>
                </a:solidFill>
              </a:defRPr>
            </a:lvl8pPr>
            <a:lvl9pPr indent="-304800" lvl="8" marL="4114800">
              <a:spcBef>
                <a:spcPts val="1600"/>
              </a:spcBef>
              <a:spcAft>
                <a:spcPts val="1600"/>
              </a:spcAft>
              <a:buClr>
                <a:schemeClr val="lt2"/>
              </a:buClr>
              <a:buSzPts val="1200"/>
              <a:buFont typeface="Nunito Light"/>
              <a:buChar char="■"/>
              <a:defRPr>
                <a:solidFill>
                  <a:schemeClr val="lt2"/>
                </a:solidFill>
              </a:defRPr>
            </a:lvl9pPr>
          </a:lstStyle>
          <a:p/>
        </p:txBody>
      </p:sp>
      <p:sp>
        <p:nvSpPr>
          <p:cNvPr id="3266" name="Google Shape;3266;p146"/>
          <p:cNvSpPr txBox="1"/>
          <p:nvPr>
            <p:ph type="ctrTitle"/>
          </p:nvPr>
        </p:nvSpPr>
        <p:spPr>
          <a:xfrm>
            <a:off x="721425" y="545125"/>
            <a:ext cx="4276500" cy="513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400"/>
              <a:buNone/>
              <a:defRPr sz="2400">
                <a:solidFill>
                  <a:schemeClr val="lt2"/>
                </a:solidFill>
              </a:defRPr>
            </a:lvl1pPr>
            <a:lvl2pPr lvl="1">
              <a:spcBef>
                <a:spcPts val="0"/>
              </a:spcBef>
              <a:spcAft>
                <a:spcPts val="0"/>
              </a:spcAft>
              <a:buClr>
                <a:schemeClr val="lt2"/>
              </a:buClr>
              <a:buSzPts val="2400"/>
              <a:buNone/>
              <a:defRPr sz="2400">
                <a:solidFill>
                  <a:schemeClr val="lt2"/>
                </a:solidFill>
              </a:defRPr>
            </a:lvl2pPr>
            <a:lvl3pPr lvl="2">
              <a:spcBef>
                <a:spcPts val="0"/>
              </a:spcBef>
              <a:spcAft>
                <a:spcPts val="0"/>
              </a:spcAft>
              <a:buClr>
                <a:schemeClr val="lt2"/>
              </a:buClr>
              <a:buSzPts val="2400"/>
              <a:buNone/>
              <a:defRPr sz="2400">
                <a:solidFill>
                  <a:schemeClr val="lt2"/>
                </a:solidFill>
              </a:defRPr>
            </a:lvl3pPr>
            <a:lvl4pPr lvl="3">
              <a:spcBef>
                <a:spcPts val="0"/>
              </a:spcBef>
              <a:spcAft>
                <a:spcPts val="0"/>
              </a:spcAft>
              <a:buClr>
                <a:schemeClr val="lt2"/>
              </a:buClr>
              <a:buSzPts val="2400"/>
              <a:buNone/>
              <a:defRPr sz="2400">
                <a:solidFill>
                  <a:schemeClr val="lt2"/>
                </a:solidFill>
              </a:defRPr>
            </a:lvl4pPr>
            <a:lvl5pPr lvl="4">
              <a:spcBef>
                <a:spcPts val="0"/>
              </a:spcBef>
              <a:spcAft>
                <a:spcPts val="0"/>
              </a:spcAft>
              <a:buClr>
                <a:schemeClr val="lt2"/>
              </a:buClr>
              <a:buSzPts val="2400"/>
              <a:buNone/>
              <a:defRPr sz="2400">
                <a:solidFill>
                  <a:schemeClr val="lt2"/>
                </a:solidFill>
              </a:defRPr>
            </a:lvl5pPr>
            <a:lvl6pPr lvl="5">
              <a:spcBef>
                <a:spcPts val="0"/>
              </a:spcBef>
              <a:spcAft>
                <a:spcPts val="0"/>
              </a:spcAft>
              <a:buClr>
                <a:schemeClr val="lt2"/>
              </a:buClr>
              <a:buSzPts val="2400"/>
              <a:buNone/>
              <a:defRPr sz="2400">
                <a:solidFill>
                  <a:schemeClr val="lt2"/>
                </a:solidFill>
              </a:defRPr>
            </a:lvl6pPr>
            <a:lvl7pPr lvl="6">
              <a:spcBef>
                <a:spcPts val="0"/>
              </a:spcBef>
              <a:spcAft>
                <a:spcPts val="0"/>
              </a:spcAft>
              <a:buClr>
                <a:schemeClr val="lt2"/>
              </a:buClr>
              <a:buSzPts val="2400"/>
              <a:buNone/>
              <a:defRPr sz="2400">
                <a:solidFill>
                  <a:schemeClr val="lt2"/>
                </a:solidFill>
              </a:defRPr>
            </a:lvl7pPr>
            <a:lvl8pPr lvl="7">
              <a:spcBef>
                <a:spcPts val="0"/>
              </a:spcBef>
              <a:spcAft>
                <a:spcPts val="0"/>
              </a:spcAft>
              <a:buClr>
                <a:schemeClr val="lt2"/>
              </a:buClr>
              <a:buSzPts val="2400"/>
              <a:buNone/>
              <a:defRPr sz="2400">
                <a:solidFill>
                  <a:schemeClr val="lt2"/>
                </a:solidFill>
              </a:defRPr>
            </a:lvl8pPr>
            <a:lvl9pPr lvl="8">
              <a:spcBef>
                <a:spcPts val="0"/>
              </a:spcBef>
              <a:spcAft>
                <a:spcPts val="0"/>
              </a:spcAft>
              <a:buClr>
                <a:schemeClr val="lt2"/>
              </a:buClr>
              <a:buSzPts val="2400"/>
              <a:buNone/>
              <a:defRPr sz="2400">
                <a:solidFill>
                  <a:schemeClr val="lt2"/>
                </a:solidFill>
              </a:defRPr>
            </a:lvl9pPr>
          </a:lstStyle>
          <a:p/>
        </p:txBody>
      </p:sp>
      <p:grpSp>
        <p:nvGrpSpPr>
          <p:cNvPr id="3267" name="Google Shape;3267;p146"/>
          <p:cNvGrpSpPr/>
          <p:nvPr/>
        </p:nvGrpSpPr>
        <p:grpSpPr>
          <a:xfrm flipH="1" rot="7177401">
            <a:off x="-2825536" y="2948753"/>
            <a:ext cx="4313957" cy="3465401"/>
            <a:chOff x="1645525" y="677625"/>
            <a:chExt cx="4313925" cy="3465375"/>
          </a:xfrm>
        </p:grpSpPr>
        <p:sp>
          <p:nvSpPr>
            <p:cNvPr id="3268" name="Google Shape;3268;p14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14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14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14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14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14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14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14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6" name="Google Shape;3276;p146"/>
          <p:cNvGrpSpPr/>
          <p:nvPr/>
        </p:nvGrpSpPr>
        <p:grpSpPr>
          <a:xfrm flipH="1" rot="10329259">
            <a:off x="6650001" y="-1897103"/>
            <a:ext cx="4313754" cy="3465237"/>
            <a:chOff x="1645525" y="677625"/>
            <a:chExt cx="4313925" cy="3465375"/>
          </a:xfrm>
        </p:grpSpPr>
        <p:sp>
          <p:nvSpPr>
            <p:cNvPr id="3277" name="Google Shape;3277;p14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14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14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14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14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14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14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14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5" name="Google Shape;3285;p146"/>
          <p:cNvGrpSpPr/>
          <p:nvPr/>
        </p:nvGrpSpPr>
        <p:grpSpPr>
          <a:xfrm flipH="1" rot="-7440092">
            <a:off x="-484789" y="-2943647"/>
            <a:ext cx="4313808" cy="3465281"/>
            <a:chOff x="1645525" y="677625"/>
            <a:chExt cx="4313925" cy="3465375"/>
          </a:xfrm>
        </p:grpSpPr>
        <p:sp>
          <p:nvSpPr>
            <p:cNvPr id="3286" name="Google Shape;3286;p14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14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14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14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14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14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14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14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4" name="Google Shape;3294;p146"/>
          <p:cNvGrpSpPr/>
          <p:nvPr/>
        </p:nvGrpSpPr>
        <p:grpSpPr>
          <a:xfrm flipH="1">
            <a:off x="7473558" y="3875173"/>
            <a:ext cx="4313925" cy="3465375"/>
            <a:chOff x="1645525" y="677625"/>
            <a:chExt cx="4313925" cy="3465375"/>
          </a:xfrm>
        </p:grpSpPr>
        <p:sp>
          <p:nvSpPr>
            <p:cNvPr id="3295" name="Google Shape;3295;p14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14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14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14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14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14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14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14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_2">
    <p:bg>
      <p:bgPr>
        <a:solidFill>
          <a:schemeClr val="lt1"/>
        </a:solidFill>
      </p:bgPr>
    </p:bg>
    <p:spTree>
      <p:nvGrpSpPr>
        <p:cNvPr id="3303" name="Shape 3303"/>
        <p:cNvGrpSpPr/>
        <p:nvPr/>
      </p:nvGrpSpPr>
      <p:grpSpPr>
        <a:xfrm>
          <a:off x="0" y="0"/>
          <a:ext cx="0" cy="0"/>
          <a:chOff x="0" y="0"/>
          <a:chExt cx="0" cy="0"/>
        </a:xfrm>
      </p:grpSpPr>
      <p:sp>
        <p:nvSpPr>
          <p:cNvPr id="3304" name="Google Shape;3304;p147"/>
          <p:cNvSpPr txBox="1"/>
          <p:nvPr>
            <p:ph idx="1" type="body"/>
          </p:nvPr>
        </p:nvSpPr>
        <p:spPr>
          <a:xfrm>
            <a:off x="737838" y="1147150"/>
            <a:ext cx="3855300" cy="34512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lt2"/>
              </a:buClr>
              <a:buSzPts val="1200"/>
              <a:buFont typeface="Livvic"/>
              <a:buChar char="●"/>
              <a:defRPr sz="1300">
                <a:solidFill>
                  <a:schemeClr val="lt2"/>
                </a:solidFill>
              </a:defRPr>
            </a:lvl1pPr>
            <a:lvl2pPr indent="-304800" lvl="1" marL="914400">
              <a:spcBef>
                <a:spcPts val="0"/>
              </a:spcBef>
              <a:spcAft>
                <a:spcPts val="0"/>
              </a:spcAft>
              <a:buClr>
                <a:schemeClr val="lt2"/>
              </a:buClr>
              <a:buSzPts val="1200"/>
              <a:buFont typeface="Roboto Condensed Light"/>
              <a:buChar char="○"/>
              <a:defRPr>
                <a:solidFill>
                  <a:schemeClr val="lt2"/>
                </a:solidFill>
              </a:defRPr>
            </a:lvl2pPr>
            <a:lvl3pPr indent="-304800" lvl="2" marL="1371600">
              <a:spcBef>
                <a:spcPts val="1600"/>
              </a:spcBef>
              <a:spcAft>
                <a:spcPts val="0"/>
              </a:spcAft>
              <a:buClr>
                <a:schemeClr val="lt2"/>
              </a:buClr>
              <a:buSzPts val="1200"/>
              <a:buFont typeface="Roboto Condensed Light"/>
              <a:buChar char="■"/>
              <a:defRPr>
                <a:solidFill>
                  <a:schemeClr val="lt2"/>
                </a:solidFill>
              </a:defRPr>
            </a:lvl3pPr>
            <a:lvl4pPr indent="-304800" lvl="3" marL="1828800">
              <a:spcBef>
                <a:spcPts val="1600"/>
              </a:spcBef>
              <a:spcAft>
                <a:spcPts val="0"/>
              </a:spcAft>
              <a:buClr>
                <a:schemeClr val="lt2"/>
              </a:buClr>
              <a:buSzPts val="1200"/>
              <a:buFont typeface="Roboto Condensed Light"/>
              <a:buChar char="●"/>
              <a:defRPr>
                <a:solidFill>
                  <a:schemeClr val="lt2"/>
                </a:solidFill>
              </a:defRPr>
            </a:lvl4pPr>
            <a:lvl5pPr indent="-304800" lvl="4" marL="2286000">
              <a:spcBef>
                <a:spcPts val="1600"/>
              </a:spcBef>
              <a:spcAft>
                <a:spcPts val="0"/>
              </a:spcAft>
              <a:buClr>
                <a:schemeClr val="lt2"/>
              </a:buClr>
              <a:buSzPts val="1200"/>
              <a:buFont typeface="Roboto Condensed Light"/>
              <a:buChar char="○"/>
              <a:defRPr>
                <a:solidFill>
                  <a:schemeClr val="lt2"/>
                </a:solidFill>
              </a:defRPr>
            </a:lvl5pPr>
            <a:lvl6pPr indent="-304800" lvl="5" marL="2743200">
              <a:spcBef>
                <a:spcPts val="1600"/>
              </a:spcBef>
              <a:spcAft>
                <a:spcPts val="0"/>
              </a:spcAft>
              <a:buClr>
                <a:schemeClr val="lt2"/>
              </a:buClr>
              <a:buSzPts val="1200"/>
              <a:buFont typeface="Roboto Condensed Light"/>
              <a:buChar char="■"/>
              <a:defRPr>
                <a:solidFill>
                  <a:schemeClr val="lt2"/>
                </a:solidFill>
              </a:defRPr>
            </a:lvl6pPr>
            <a:lvl7pPr indent="-304800" lvl="6" marL="3200400">
              <a:spcBef>
                <a:spcPts val="1600"/>
              </a:spcBef>
              <a:spcAft>
                <a:spcPts val="0"/>
              </a:spcAft>
              <a:buClr>
                <a:schemeClr val="lt2"/>
              </a:buClr>
              <a:buSzPts val="1200"/>
              <a:buFont typeface="Roboto Condensed Light"/>
              <a:buChar char="●"/>
              <a:defRPr>
                <a:solidFill>
                  <a:schemeClr val="lt2"/>
                </a:solidFill>
              </a:defRPr>
            </a:lvl7pPr>
            <a:lvl8pPr indent="-304800" lvl="7" marL="3657600">
              <a:spcBef>
                <a:spcPts val="1600"/>
              </a:spcBef>
              <a:spcAft>
                <a:spcPts val="0"/>
              </a:spcAft>
              <a:buClr>
                <a:schemeClr val="lt2"/>
              </a:buClr>
              <a:buSzPts val="1200"/>
              <a:buFont typeface="Roboto Condensed Light"/>
              <a:buChar char="○"/>
              <a:defRPr>
                <a:solidFill>
                  <a:schemeClr val="lt2"/>
                </a:solidFill>
              </a:defRPr>
            </a:lvl8pPr>
            <a:lvl9pPr indent="-304800" lvl="8" marL="4114800">
              <a:spcBef>
                <a:spcPts val="1600"/>
              </a:spcBef>
              <a:spcAft>
                <a:spcPts val="1600"/>
              </a:spcAft>
              <a:buClr>
                <a:schemeClr val="lt2"/>
              </a:buClr>
              <a:buSzPts val="1200"/>
              <a:buFont typeface="Roboto Condensed Light"/>
              <a:buChar char="■"/>
              <a:defRPr>
                <a:solidFill>
                  <a:schemeClr val="lt2"/>
                </a:solidFill>
              </a:defRPr>
            </a:lvl9pPr>
          </a:lstStyle>
          <a:p/>
        </p:txBody>
      </p:sp>
      <p:sp>
        <p:nvSpPr>
          <p:cNvPr id="3305" name="Google Shape;3305;p147"/>
          <p:cNvSpPr txBox="1"/>
          <p:nvPr>
            <p:ph type="ctrTitle"/>
          </p:nvPr>
        </p:nvSpPr>
        <p:spPr>
          <a:xfrm>
            <a:off x="716726" y="545125"/>
            <a:ext cx="4396500" cy="513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400"/>
              <a:buNone/>
              <a:defRPr sz="2400">
                <a:solidFill>
                  <a:schemeClr val="lt2"/>
                </a:solidFill>
              </a:defRPr>
            </a:lvl1pPr>
            <a:lvl2pPr lvl="1">
              <a:spcBef>
                <a:spcPts val="0"/>
              </a:spcBef>
              <a:spcAft>
                <a:spcPts val="0"/>
              </a:spcAft>
              <a:buClr>
                <a:schemeClr val="lt2"/>
              </a:buClr>
              <a:buSzPts val="2400"/>
              <a:buNone/>
              <a:defRPr sz="2400">
                <a:solidFill>
                  <a:schemeClr val="lt2"/>
                </a:solidFill>
              </a:defRPr>
            </a:lvl2pPr>
            <a:lvl3pPr lvl="2">
              <a:spcBef>
                <a:spcPts val="0"/>
              </a:spcBef>
              <a:spcAft>
                <a:spcPts val="0"/>
              </a:spcAft>
              <a:buClr>
                <a:schemeClr val="lt2"/>
              </a:buClr>
              <a:buSzPts val="2400"/>
              <a:buNone/>
              <a:defRPr sz="2400">
                <a:solidFill>
                  <a:schemeClr val="lt2"/>
                </a:solidFill>
              </a:defRPr>
            </a:lvl3pPr>
            <a:lvl4pPr lvl="3">
              <a:spcBef>
                <a:spcPts val="0"/>
              </a:spcBef>
              <a:spcAft>
                <a:spcPts val="0"/>
              </a:spcAft>
              <a:buClr>
                <a:schemeClr val="lt2"/>
              </a:buClr>
              <a:buSzPts val="2400"/>
              <a:buNone/>
              <a:defRPr sz="2400">
                <a:solidFill>
                  <a:schemeClr val="lt2"/>
                </a:solidFill>
              </a:defRPr>
            </a:lvl4pPr>
            <a:lvl5pPr lvl="4">
              <a:spcBef>
                <a:spcPts val="0"/>
              </a:spcBef>
              <a:spcAft>
                <a:spcPts val="0"/>
              </a:spcAft>
              <a:buClr>
                <a:schemeClr val="lt2"/>
              </a:buClr>
              <a:buSzPts val="2400"/>
              <a:buNone/>
              <a:defRPr sz="2400">
                <a:solidFill>
                  <a:schemeClr val="lt2"/>
                </a:solidFill>
              </a:defRPr>
            </a:lvl5pPr>
            <a:lvl6pPr lvl="5">
              <a:spcBef>
                <a:spcPts val="0"/>
              </a:spcBef>
              <a:spcAft>
                <a:spcPts val="0"/>
              </a:spcAft>
              <a:buClr>
                <a:schemeClr val="lt2"/>
              </a:buClr>
              <a:buSzPts val="2400"/>
              <a:buNone/>
              <a:defRPr sz="2400">
                <a:solidFill>
                  <a:schemeClr val="lt2"/>
                </a:solidFill>
              </a:defRPr>
            </a:lvl6pPr>
            <a:lvl7pPr lvl="6">
              <a:spcBef>
                <a:spcPts val="0"/>
              </a:spcBef>
              <a:spcAft>
                <a:spcPts val="0"/>
              </a:spcAft>
              <a:buClr>
                <a:schemeClr val="lt2"/>
              </a:buClr>
              <a:buSzPts val="2400"/>
              <a:buNone/>
              <a:defRPr sz="2400">
                <a:solidFill>
                  <a:schemeClr val="lt2"/>
                </a:solidFill>
              </a:defRPr>
            </a:lvl7pPr>
            <a:lvl8pPr lvl="7">
              <a:spcBef>
                <a:spcPts val="0"/>
              </a:spcBef>
              <a:spcAft>
                <a:spcPts val="0"/>
              </a:spcAft>
              <a:buClr>
                <a:schemeClr val="lt2"/>
              </a:buClr>
              <a:buSzPts val="2400"/>
              <a:buNone/>
              <a:defRPr sz="2400">
                <a:solidFill>
                  <a:schemeClr val="lt2"/>
                </a:solidFill>
              </a:defRPr>
            </a:lvl8pPr>
            <a:lvl9pPr lvl="8">
              <a:spcBef>
                <a:spcPts val="0"/>
              </a:spcBef>
              <a:spcAft>
                <a:spcPts val="0"/>
              </a:spcAft>
              <a:buClr>
                <a:schemeClr val="lt2"/>
              </a:buClr>
              <a:buSzPts val="2400"/>
              <a:buNone/>
              <a:defRPr sz="2400">
                <a:solidFill>
                  <a:schemeClr val="lt2"/>
                </a:solidFill>
              </a:defRPr>
            </a:lvl9pPr>
          </a:lstStyle>
          <a:p/>
        </p:txBody>
      </p:sp>
      <p:grpSp>
        <p:nvGrpSpPr>
          <p:cNvPr id="3306" name="Google Shape;3306;p147"/>
          <p:cNvGrpSpPr/>
          <p:nvPr/>
        </p:nvGrpSpPr>
        <p:grpSpPr>
          <a:xfrm flipH="1">
            <a:off x="-3378906" y="3148409"/>
            <a:ext cx="4313925" cy="3465375"/>
            <a:chOff x="1645525" y="677625"/>
            <a:chExt cx="4313925" cy="3465375"/>
          </a:xfrm>
        </p:grpSpPr>
        <p:sp>
          <p:nvSpPr>
            <p:cNvPr id="3307" name="Google Shape;3307;p14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14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14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14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14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14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14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14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5" name="Google Shape;3315;p147"/>
          <p:cNvGrpSpPr/>
          <p:nvPr/>
        </p:nvGrpSpPr>
        <p:grpSpPr>
          <a:xfrm flipH="1" rot="-5400000">
            <a:off x="6726269" y="-1973466"/>
            <a:ext cx="4313925" cy="3465375"/>
            <a:chOff x="1645525" y="677625"/>
            <a:chExt cx="4313925" cy="3465375"/>
          </a:xfrm>
        </p:grpSpPr>
        <p:sp>
          <p:nvSpPr>
            <p:cNvPr id="3316" name="Google Shape;3316;p14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14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14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14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14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14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14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14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4" name="Google Shape;3324;p147"/>
          <p:cNvSpPr txBox="1"/>
          <p:nvPr>
            <p:ph idx="2" type="body"/>
          </p:nvPr>
        </p:nvSpPr>
        <p:spPr>
          <a:xfrm>
            <a:off x="4550863" y="1577350"/>
            <a:ext cx="3855300" cy="3021300"/>
          </a:xfrm>
          <a:prstGeom prst="rect">
            <a:avLst/>
          </a:prstGeom>
        </p:spPr>
        <p:txBody>
          <a:bodyPr anchorCtr="0" anchor="t" bIns="91425" lIns="91425" spcFirstLastPara="1" rIns="91425" wrap="square" tIns="91425">
            <a:noAutofit/>
          </a:bodyPr>
          <a:lstStyle>
            <a:lvl1pPr indent="-304800" lvl="0" marL="457200" marR="50800">
              <a:lnSpc>
                <a:spcPct val="100000"/>
              </a:lnSpc>
              <a:spcBef>
                <a:spcPts val="0"/>
              </a:spcBef>
              <a:spcAft>
                <a:spcPts val="0"/>
              </a:spcAft>
              <a:buClr>
                <a:schemeClr val="lt2"/>
              </a:buClr>
              <a:buSzPts val="1200"/>
              <a:buFont typeface="Livvic"/>
              <a:buChar char="●"/>
              <a:defRPr sz="1300">
                <a:solidFill>
                  <a:schemeClr val="lt2"/>
                </a:solidFill>
              </a:defRPr>
            </a:lvl1pPr>
            <a:lvl2pPr indent="-304800" lvl="1" marL="914400">
              <a:spcBef>
                <a:spcPts val="0"/>
              </a:spcBef>
              <a:spcAft>
                <a:spcPts val="0"/>
              </a:spcAft>
              <a:buClr>
                <a:schemeClr val="lt2"/>
              </a:buClr>
              <a:buSzPts val="1200"/>
              <a:buFont typeface="Roboto Condensed Light"/>
              <a:buChar char="○"/>
              <a:defRPr>
                <a:solidFill>
                  <a:schemeClr val="lt2"/>
                </a:solidFill>
              </a:defRPr>
            </a:lvl2pPr>
            <a:lvl3pPr indent="-304800" lvl="2" marL="1371600">
              <a:spcBef>
                <a:spcPts val="1600"/>
              </a:spcBef>
              <a:spcAft>
                <a:spcPts val="0"/>
              </a:spcAft>
              <a:buClr>
                <a:schemeClr val="lt2"/>
              </a:buClr>
              <a:buSzPts val="1200"/>
              <a:buFont typeface="Roboto Condensed Light"/>
              <a:buChar char="■"/>
              <a:defRPr>
                <a:solidFill>
                  <a:schemeClr val="lt2"/>
                </a:solidFill>
              </a:defRPr>
            </a:lvl3pPr>
            <a:lvl4pPr indent="-304800" lvl="3" marL="1828800">
              <a:spcBef>
                <a:spcPts val="1600"/>
              </a:spcBef>
              <a:spcAft>
                <a:spcPts val="0"/>
              </a:spcAft>
              <a:buClr>
                <a:schemeClr val="lt2"/>
              </a:buClr>
              <a:buSzPts val="1200"/>
              <a:buFont typeface="Roboto Condensed Light"/>
              <a:buChar char="●"/>
              <a:defRPr>
                <a:solidFill>
                  <a:schemeClr val="lt2"/>
                </a:solidFill>
              </a:defRPr>
            </a:lvl4pPr>
            <a:lvl5pPr indent="-304800" lvl="4" marL="2286000">
              <a:spcBef>
                <a:spcPts val="1600"/>
              </a:spcBef>
              <a:spcAft>
                <a:spcPts val="0"/>
              </a:spcAft>
              <a:buClr>
                <a:schemeClr val="lt2"/>
              </a:buClr>
              <a:buSzPts val="1200"/>
              <a:buFont typeface="Roboto Condensed Light"/>
              <a:buChar char="○"/>
              <a:defRPr>
                <a:solidFill>
                  <a:schemeClr val="lt2"/>
                </a:solidFill>
              </a:defRPr>
            </a:lvl5pPr>
            <a:lvl6pPr indent="-304800" lvl="5" marL="2743200">
              <a:spcBef>
                <a:spcPts val="1600"/>
              </a:spcBef>
              <a:spcAft>
                <a:spcPts val="0"/>
              </a:spcAft>
              <a:buClr>
                <a:schemeClr val="lt2"/>
              </a:buClr>
              <a:buSzPts val="1200"/>
              <a:buFont typeface="Roboto Condensed Light"/>
              <a:buChar char="■"/>
              <a:defRPr>
                <a:solidFill>
                  <a:schemeClr val="lt2"/>
                </a:solidFill>
              </a:defRPr>
            </a:lvl6pPr>
            <a:lvl7pPr indent="-304800" lvl="6" marL="3200400">
              <a:spcBef>
                <a:spcPts val="1600"/>
              </a:spcBef>
              <a:spcAft>
                <a:spcPts val="0"/>
              </a:spcAft>
              <a:buClr>
                <a:schemeClr val="lt2"/>
              </a:buClr>
              <a:buSzPts val="1200"/>
              <a:buFont typeface="Roboto Condensed Light"/>
              <a:buChar char="●"/>
              <a:defRPr>
                <a:solidFill>
                  <a:schemeClr val="lt2"/>
                </a:solidFill>
              </a:defRPr>
            </a:lvl7pPr>
            <a:lvl8pPr indent="-304800" lvl="7" marL="3657600">
              <a:spcBef>
                <a:spcPts val="1600"/>
              </a:spcBef>
              <a:spcAft>
                <a:spcPts val="0"/>
              </a:spcAft>
              <a:buClr>
                <a:schemeClr val="lt2"/>
              </a:buClr>
              <a:buSzPts val="1200"/>
              <a:buFont typeface="Roboto Condensed Light"/>
              <a:buChar char="○"/>
              <a:defRPr>
                <a:solidFill>
                  <a:schemeClr val="lt2"/>
                </a:solidFill>
              </a:defRPr>
            </a:lvl8pPr>
            <a:lvl9pPr indent="-304800" lvl="8" marL="4114800">
              <a:spcBef>
                <a:spcPts val="1600"/>
              </a:spcBef>
              <a:spcAft>
                <a:spcPts val="1600"/>
              </a:spcAft>
              <a:buClr>
                <a:schemeClr val="lt2"/>
              </a:buClr>
              <a:buSzPts val="1200"/>
              <a:buFont typeface="Roboto Condensed Light"/>
              <a:buChar char="■"/>
              <a:defRPr>
                <a:solidFill>
                  <a:schemeClr val="lt2"/>
                </a:solidFill>
              </a:defRPr>
            </a:lvl9pPr>
          </a:lstStyle>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4">
  <p:cSld name="CUSTOM_8_2_2">
    <p:bg>
      <p:bgPr>
        <a:solidFill>
          <a:schemeClr val="lt1"/>
        </a:solidFill>
      </p:bgPr>
    </p:bg>
    <p:spTree>
      <p:nvGrpSpPr>
        <p:cNvPr id="3325" name="Shape 3325"/>
        <p:cNvGrpSpPr/>
        <p:nvPr/>
      </p:nvGrpSpPr>
      <p:grpSpPr>
        <a:xfrm>
          <a:off x="0" y="0"/>
          <a:ext cx="0" cy="0"/>
          <a:chOff x="0" y="0"/>
          <a:chExt cx="0" cy="0"/>
        </a:xfrm>
      </p:grpSpPr>
      <p:sp>
        <p:nvSpPr>
          <p:cNvPr id="3326" name="Google Shape;3326;p148"/>
          <p:cNvSpPr txBox="1"/>
          <p:nvPr>
            <p:ph idx="1" type="body"/>
          </p:nvPr>
        </p:nvSpPr>
        <p:spPr>
          <a:xfrm>
            <a:off x="737838" y="1147150"/>
            <a:ext cx="3855300" cy="34512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lt2"/>
              </a:buClr>
              <a:buSzPts val="1200"/>
              <a:buFont typeface="Livvic"/>
              <a:buChar char="●"/>
              <a:defRPr sz="1300">
                <a:solidFill>
                  <a:schemeClr val="lt2"/>
                </a:solidFill>
              </a:defRPr>
            </a:lvl1pPr>
            <a:lvl2pPr indent="-304800" lvl="1" marL="914400">
              <a:spcBef>
                <a:spcPts val="0"/>
              </a:spcBef>
              <a:spcAft>
                <a:spcPts val="0"/>
              </a:spcAft>
              <a:buClr>
                <a:schemeClr val="lt2"/>
              </a:buClr>
              <a:buSzPts val="1200"/>
              <a:buFont typeface="Roboto Condensed Light"/>
              <a:buChar char="○"/>
              <a:defRPr>
                <a:solidFill>
                  <a:schemeClr val="lt2"/>
                </a:solidFill>
              </a:defRPr>
            </a:lvl2pPr>
            <a:lvl3pPr indent="-304800" lvl="2" marL="1371600">
              <a:spcBef>
                <a:spcPts val="1600"/>
              </a:spcBef>
              <a:spcAft>
                <a:spcPts val="0"/>
              </a:spcAft>
              <a:buClr>
                <a:schemeClr val="lt2"/>
              </a:buClr>
              <a:buSzPts val="1200"/>
              <a:buFont typeface="Roboto Condensed Light"/>
              <a:buChar char="■"/>
              <a:defRPr>
                <a:solidFill>
                  <a:schemeClr val="lt2"/>
                </a:solidFill>
              </a:defRPr>
            </a:lvl3pPr>
            <a:lvl4pPr indent="-304800" lvl="3" marL="1828800">
              <a:spcBef>
                <a:spcPts val="1600"/>
              </a:spcBef>
              <a:spcAft>
                <a:spcPts val="0"/>
              </a:spcAft>
              <a:buClr>
                <a:schemeClr val="lt2"/>
              </a:buClr>
              <a:buSzPts val="1200"/>
              <a:buFont typeface="Roboto Condensed Light"/>
              <a:buChar char="●"/>
              <a:defRPr>
                <a:solidFill>
                  <a:schemeClr val="lt2"/>
                </a:solidFill>
              </a:defRPr>
            </a:lvl4pPr>
            <a:lvl5pPr indent="-304800" lvl="4" marL="2286000">
              <a:spcBef>
                <a:spcPts val="1600"/>
              </a:spcBef>
              <a:spcAft>
                <a:spcPts val="0"/>
              </a:spcAft>
              <a:buClr>
                <a:schemeClr val="lt2"/>
              </a:buClr>
              <a:buSzPts val="1200"/>
              <a:buFont typeface="Roboto Condensed Light"/>
              <a:buChar char="○"/>
              <a:defRPr>
                <a:solidFill>
                  <a:schemeClr val="lt2"/>
                </a:solidFill>
              </a:defRPr>
            </a:lvl5pPr>
            <a:lvl6pPr indent="-304800" lvl="5" marL="2743200">
              <a:spcBef>
                <a:spcPts val="1600"/>
              </a:spcBef>
              <a:spcAft>
                <a:spcPts val="0"/>
              </a:spcAft>
              <a:buClr>
                <a:schemeClr val="lt2"/>
              </a:buClr>
              <a:buSzPts val="1200"/>
              <a:buFont typeface="Roboto Condensed Light"/>
              <a:buChar char="■"/>
              <a:defRPr>
                <a:solidFill>
                  <a:schemeClr val="lt2"/>
                </a:solidFill>
              </a:defRPr>
            </a:lvl6pPr>
            <a:lvl7pPr indent="-304800" lvl="6" marL="3200400">
              <a:spcBef>
                <a:spcPts val="1600"/>
              </a:spcBef>
              <a:spcAft>
                <a:spcPts val="0"/>
              </a:spcAft>
              <a:buClr>
                <a:schemeClr val="lt2"/>
              </a:buClr>
              <a:buSzPts val="1200"/>
              <a:buFont typeface="Roboto Condensed Light"/>
              <a:buChar char="●"/>
              <a:defRPr>
                <a:solidFill>
                  <a:schemeClr val="lt2"/>
                </a:solidFill>
              </a:defRPr>
            </a:lvl7pPr>
            <a:lvl8pPr indent="-304800" lvl="7" marL="3657600">
              <a:spcBef>
                <a:spcPts val="1600"/>
              </a:spcBef>
              <a:spcAft>
                <a:spcPts val="0"/>
              </a:spcAft>
              <a:buClr>
                <a:schemeClr val="lt2"/>
              </a:buClr>
              <a:buSzPts val="1200"/>
              <a:buFont typeface="Roboto Condensed Light"/>
              <a:buChar char="○"/>
              <a:defRPr>
                <a:solidFill>
                  <a:schemeClr val="lt2"/>
                </a:solidFill>
              </a:defRPr>
            </a:lvl8pPr>
            <a:lvl9pPr indent="-304800" lvl="8" marL="4114800">
              <a:spcBef>
                <a:spcPts val="1600"/>
              </a:spcBef>
              <a:spcAft>
                <a:spcPts val="1600"/>
              </a:spcAft>
              <a:buClr>
                <a:schemeClr val="lt2"/>
              </a:buClr>
              <a:buSzPts val="1200"/>
              <a:buFont typeface="Roboto Condensed Light"/>
              <a:buChar char="■"/>
              <a:defRPr>
                <a:solidFill>
                  <a:schemeClr val="lt2"/>
                </a:solidFill>
              </a:defRPr>
            </a:lvl9pPr>
          </a:lstStyle>
          <a:p/>
        </p:txBody>
      </p:sp>
      <p:sp>
        <p:nvSpPr>
          <p:cNvPr id="3327" name="Google Shape;3327;p148"/>
          <p:cNvSpPr txBox="1"/>
          <p:nvPr>
            <p:ph type="ctrTitle"/>
          </p:nvPr>
        </p:nvSpPr>
        <p:spPr>
          <a:xfrm>
            <a:off x="716726" y="545125"/>
            <a:ext cx="4396500" cy="513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400"/>
              <a:buNone/>
              <a:defRPr sz="2400">
                <a:solidFill>
                  <a:schemeClr val="lt2"/>
                </a:solidFill>
              </a:defRPr>
            </a:lvl1pPr>
            <a:lvl2pPr lvl="1">
              <a:spcBef>
                <a:spcPts val="0"/>
              </a:spcBef>
              <a:spcAft>
                <a:spcPts val="0"/>
              </a:spcAft>
              <a:buClr>
                <a:schemeClr val="lt2"/>
              </a:buClr>
              <a:buSzPts val="2400"/>
              <a:buNone/>
              <a:defRPr sz="2400">
                <a:solidFill>
                  <a:schemeClr val="lt2"/>
                </a:solidFill>
              </a:defRPr>
            </a:lvl2pPr>
            <a:lvl3pPr lvl="2">
              <a:spcBef>
                <a:spcPts val="0"/>
              </a:spcBef>
              <a:spcAft>
                <a:spcPts val="0"/>
              </a:spcAft>
              <a:buClr>
                <a:schemeClr val="lt2"/>
              </a:buClr>
              <a:buSzPts val="2400"/>
              <a:buNone/>
              <a:defRPr sz="2400">
                <a:solidFill>
                  <a:schemeClr val="lt2"/>
                </a:solidFill>
              </a:defRPr>
            </a:lvl3pPr>
            <a:lvl4pPr lvl="3">
              <a:spcBef>
                <a:spcPts val="0"/>
              </a:spcBef>
              <a:spcAft>
                <a:spcPts val="0"/>
              </a:spcAft>
              <a:buClr>
                <a:schemeClr val="lt2"/>
              </a:buClr>
              <a:buSzPts val="2400"/>
              <a:buNone/>
              <a:defRPr sz="2400">
                <a:solidFill>
                  <a:schemeClr val="lt2"/>
                </a:solidFill>
              </a:defRPr>
            </a:lvl4pPr>
            <a:lvl5pPr lvl="4">
              <a:spcBef>
                <a:spcPts val="0"/>
              </a:spcBef>
              <a:spcAft>
                <a:spcPts val="0"/>
              </a:spcAft>
              <a:buClr>
                <a:schemeClr val="lt2"/>
              </a:buClr>
              <a:buSzPts val="2400"/>
              <a:buNone/>
              <a:defRPr sz="2400">
                <a:solidFill>
                  <a:schemeClr val="lt2"/>
                </a:solidFill>
              </a:defRPr>
            </a:lvl5pPr>
            <a:lvl6pPr lvl="5">
              <a:spcBef>
                <a:spcPts val="0"/>
              </a:spcBef>
              <a:spcAft>
                <a:spcPts val="0"/>
              </a:spcAft>
              <a:buClr>
                <a:schemeClr val="lt2"/>
              </a:buClr>
              <a:buSzPts val="2400"/>
              <a:buNone/>
              <a:defRPr sz="2400">
                <a:solidFill>
                  <a:schemeClr val="lt2"/>
                </a:solidFill>
              </a:defRPr>
            </a:lvl6pPr>
            <a:lvl7pPr lvl="6">
              <a:spcBef>
                <a:spcPts val="0"/>
              </a:spcBef>
              <a:spcAft>
                <a:spcPts val="0"/>
              </a:spcAft>
              <a:buClr>
                <a:schemeClr val="lt2"/>
              </a:buClr>
              <a:buSzPts val="2400"/>
              <a:buNone/>
              <a:defRPr sz="2400">
                <a:solidFill>
                  <a:schemeClr val="lt2"/>
                </a:solidFill>
              </a:defRPr>
            </a:lvl7pPr>
            <a:lvl8pPr lvl="7">
              <a:spcBef>
                <a:spcPts val="0"/>
              </a:spcBef>
              <a:spcAft>
                <a:spcPts val="0"/>
              </a:spcAft>
              <a:buClr>
                <a:schemeClr val="lt2"/>
              </a:buClr>
              <a:buSzPts val="2400"/>
              <a:buNone/>
              <a:defRPr sz="2400">
                <a:solidFill>
                  <a:schemeClr val="lt2"/>
                </a:solidFill>
              </a:defRPr>
            </a:lvl8pPr>
            <a:lvl9pPr lvl="8">
              <a:spcBef>
                <a:spcPts val="0"/>
              </a:spcBef>
              <a:spcAft>
                <a:spcPts val="0"/>
              </a:spcAft>
              <a:buClr>
                <a:schemeClr val="lt2"/>
              </a:buClr>
              <a:buSzPts val="2400"/>
              <a:buNone/>
              <a:defRPr sz="2400">
                <a:solidFill>
                  <a:schemeClr val="lt2"/>
                </a:solidFill>
              </a:defRPr>
            </a:lvl9pPr>
          </a:lstStyle>
          <a:p/>
        </p:txBody>
      </p:sp>
      <p:grpSp>
        <p:nvGrpSpPr>
          <p:cNvPr id="3328" name="Google Shape;3328;p148"/>
          <p:cNvGrpSpPr/>
          <p:nvPr/>
        </p:nvGrpSpPr>
        <p:grpSpPr>
          <a:xfrm flipH="1" rot="5540294">
            <a:off x="-1264051" y="3654307"/>
            <a:ext cx="4314066" cy="3465488"/>
            <a:chOff x="1645525" y="677625"/>
            <a:chExt cx="4313925" cy="3465375"/>
          </a:xfrm>
        </p:grpSpPr>
        <p:sp>
          <p:nvSpPr>
            <p:cNvPr id="3329" name="Google Shape;3329;p14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14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14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14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14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14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14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14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7" name="Google Shape;3337;p148"/>
          <p:cNvGrpSpPr/>
          <p:nvPr/>
        </p:nvGrpSpPr>
        <p:grpSpPr>
          <a:xfrm flipH="1" rot="-5400000">
            <a:off x="8134294" y="632559"/>
            <a:ext cx="4313925" cy="3465375"/>
            <a:chOff x="1645525" y="677625"/>
            <a:chExt cx="4313925" cy="3465375"/>
          </a:xfrm>
        </p:grpSpPr>
        <p:sp>
          <p:nvSpPr>
            <p:cNvPr id="3338" name="Google Shape;3338;p14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14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14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14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14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14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14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14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6" name="Google Shape;3346;p148"/>
          <p:cNvSpPr txBox="1"/>
          <p:nvPr>
            <p:ph idx="2" type="body"/>
          </p:nvPr>
        </p:nvSpPr>
        <p:spPr>
          <a:xfrm>
            <a:off x="4550863" y="1577350"/>
            <a:ext cx="3855300" cy="3021300"/>
          </a:xfrm>
          <a:prstGeom prst="rect">
            <a:avLst/>
          </a:prstGeom>
        </p:spPr>
        <p:txBody>
          <a:bodyPr anchorCtr="0" anchor="t" bIns="91425" lIns="91425" spcFirstLastPara="1" rIns="91425" wrap="square" tIns="91425">
            <a:noAutofit/>
          </a:bodyPr>
          <a:lstStyle>
            <a:lvl1pPr indent="-304800" lvl="0" marL="457200" marR="50800">
              <a:lnSpc>
                <a:spcPct val="100000"/>
              </a:lnSpc>
              <a:spcBef>
                <a:spcPts val="0"/>
              </a:spcBef>
              <a:spcAft>
                <a:spcPts val="0"/>
              </a:spcAft>
              <a:buClr>
                <a:schemeClr val="lt2"/>
              </a:buClr>
              <a:buSzPts val="1200"/>
              <a:buFont typeface="Livvic"/>
              <a:buChar char="●"/>
              <a:defRPr sz="1300">
                <a:solidFill>
                  <a:schemeClr val="lt2"/>
                </a:solidFill>
              </a:defRPr>
            </a:lvl1pPr>
            <a:lvl2pPr indent="-304800" lvl="1" marL="914400">
              <a:spcBef>
                <a:spcPts val="0"/>
              </a:spcBef>
              <a:spcAft>
                <a:spcPts val="0"/>
              </a:spcAft>
              <a:buClr>
                <a:schemeClr val="lt2"/>
              </a:buClr>
              <a:buSzPts val="1200"/>
              <a:buFont typeface="Roboto Condensed Light"/>
              <a:buChar char="○"/>
              <a:defRPr>
                <a:solidFill>
                  <a:schemeClr val="lt2"/>
                </a:solidFill>
              </a:defRPr>
            </a:lvl2pPr>
            <a:lvl3pPr indent="-304800" lvl="2" marL="1371600">
              <a:spcBef>
                <a:spcPts val="1600"/>
              </a:spcBef>
              <a:spcAft>
                <a:spcPts val="0"/>
              </a:spcAft>
              <a:buClr>
                <a:schemeClr val="lt2"/>
              </a:buClr>
              <a:buSzPts val="1200"/>
              <a:buFont typeface="Roboto Condensed Light"/>
              <a:buChar char="■"/>
              <a:defRPr>
                <a:solidFill>
                  <a:schemeClr val="lt2"/>
                </a:solidFill>
              </a:defRPr>
            </a:lvl3pPr>
            <a:lvl4pPr indent="-304800" lvl="3" marL="1828800">
              <a:spcBef>
                <a:spcPts val="1600"/>
              </a:spcBef>
              <a:spcAft>
                <a:spcPts val="0"/>
              </a:spcAft>
              <a:buClr>
                <a:schemeClr val="lt2"/>
              </a:buClr>
              <a:buSzPts val="1200"/>
              <a:buFont typeface="Roboto Condensed Light"/>
              <a:buChar char="●"/>
              <a:defRPr>
                <a:solidFill>
                  <a:schemeClr val="lt2"/>
                </a:solidFill>
              </a:defRPr>
            </a:lvl4pPr>
            <a:lvl5pPr indent="-304800" lvl="4" marL="2286000">
              <a:spcBef>
                <a:spcPts val="1600"/>
              </a:spcBef>
              <a:spcAft>
                <a:spcPts val="0"/>
              </a:spcAft>
              <a:buClr>
                <a:schemeClr val="lt2"/>
              </a:buClr>
              <a:buSzPts val="1200"/>
              <a:buFont typeface="Roboto Condensed Light"/>
              <a:buChar char="○"/>
              <a:defRPr>
                <a:solidFill>
                  <a:schemeClr val="lt2"/>
                </a:solidFill>
              </a:defRPr>
            </a:lvl5pPr>
            <a:lvl6pPr indent="-304800" lvl="5" marL="2743200">
              <a:spcBef>
                <a:spcPts val="1600"/>
              </a:spcBef>
              <a:spcAft>
                <a:spcPts val="0"/>
              </a:spcAft>
              <a:buClr>
                <a:schemeClr val="lt2"/>
              </a:buClr>
              <a:buSzPts val="1200"/>
              <a:buFont typeface="Roboto Condensed Light"/>
              <a:buChar char="■"/>
              <a:defRPr>
                <a:solidFill>
                  <a:schemeClr val="lt2"/>
                </a:solidFill>
              </a:defRPr>
            </a:lvl6pPr>
            <a:lvl7pPr indent="-304800" lvl="6" marL="3200400">
              <a:spcBef>
                <a:spcPts val="1600"/>
              </a:spcBef>
              <a:spcAft>
                <a:spcPts val="0"/>
              </a:spcAft>
              <a:buClr>
                <a:schemeClr val="lt2"/>
              </a:buClr>
              <a:buSzPts val="1200"/>
              <a:buFont typeface="Roboto Condensed Light"/>
              <a:buChar char="●"/>
              <a:defRPr>
                <a:solidFill>
                  <a:schemeClr val="lt2"/>
                </a:solidFill>
              </a:defRPr>
            </a:lvl7pPr>
            <a:lvl8pPr indent="-304800" lvl="7" marL="3657600">
              <a:spcBef>
                <a:spcPts val="1600"/>
              </a:spcBef>
              <a:spcAft>
                <a:spcPts val="0"/>
              </a:spcAft>
              <a:buClr>
                <a:schemeClr val="lt2"/>
              </a:buClr>
              <a:buSzPts val="1200"/>
              <a:buFont typeface="Roboto Condensed Light"/>
              <a:buChar char="○"/>
              <a:defRPr>
                <a:solidFill>
                  <a:schemeClr val="lt2"/>
                </a:solidFill>
              </a:defRPr>
            </a:lvl8pPr>
            <a:lvl9pPr indent="-304800" lvl="8" marL="4114800">
              <a:spcBef>
                <a:spcPts val="1600"/>
              </a:spcBef>
              <a:spcAft>
                <a:spcPts val="1600"/>
              </a:spcAft>
              <a:buClr>
                <a:schemeClr val="lt2"/>
              </a:buClr>
              <a:buSzPts val="1200"/>
              <a:buFont typeface="Roboto Condensed Light"/>
              <a:buChar char="■"/>
              <a:defRPr>
                <a:solidFill>
                  <a:schemeClr val="lt2"/>
                </a:solidFill>
              </a:defRPr>
            </a:lvl9pPr>
          </a:lstStyle>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8">
  <p:cSld name="CUSTOM_8_2_1">
    <p:bg>
      <p:bgPr>
        <a:solidFill>
          <a:schemeClr val="lt1"/>
        </a:solidFill>
      </p:bgPr>
    </p:bg>
    <p:spTree>
      <p:nvGrpSpPr>
        <p:cNvPr id="3347" name="Shape 3347"/>
        <p:cNvGrpSpPr/>
        <p:nvPr/>
      </p:nvGrpSpPr>
      <p:grpSpPr>
        <a:xfrm>
          <a:off x="0" y="0"/>
          <a:ext cx="0" cy="0"/>
          <a:chOff x="0" y="0"/>
          <a:chExt cx="0" cy="0"/>
        </a:xfrm>
      </p:grpSpPr>
      <p:sp>
        <p:nvSpPr>
          <p:cNvPr id="3348" name="Google Shape;3348;p149"/>
          <p:cNvSpPr txBox="1"/>
          <p:nvPr>
            <p:ph idx="1" type="body"/>
          </p:nvPr>
        </p:nvSpPr>
        <p:spPr>
          <a:xfrm>
            <a:off x="716725" y="1147150"/>
            <a:ext cx="4153200" cy="3451200"/>
          </a:xfrm>
          <a:prstGeom prst="rect">
            <a:avLst/>
          </a:prstGeom>
        </p:spPr>
        <p:txBody>
          <a:bodyPr anchorCtr="0" anchor="t" bIns="91425" lIns="91425" spcFirstLastPara="1" rIns="91425" wrap="square" tIns="91425">
            <a:noAutofit/>
          </a:bodyPr>
          <a:lstStyle>
            <a:lvl1pPr indent="-304800" lvl="0" marL="457200" marR="50800">
              <a:lnSpc>
                <a:spcPct val="100000"/>
              </a:lnSpc>
              <a:spcBef>
                <a:spcPts val="0"/>
              </a:spcBef>
              <a:spcAft>
                <a:spcPts val="0"/>
              </a:spcAft>
              <a:buClr>
                <a:schemeClr val="lt2"/>
              </a:buClr>
              <a:buSzPts val="1200"/>
              <a:buFont typeface="Livvic"/>
              <a:buChar char="●"/>
              <a:defRPr sz="1300">
                <a:solidFill>
                  <a:schemeClr val="lt2"/>
                </a:solidFill>
              </a:defRPr>
            </a:lvl1pPr>
            <a:lvl2pPr indent="-304800" lvl="1" marL="914400">
              <a:spcBef>
                <a:spcPts val="0"/>
              </a:spcBef>
              <a:spcAft>
                <a:spcPts val="0"/>
              </a:spcAft>
              <a:buClr>
                <a:schemeClr val="lt2"/>
              </a:buClr>
              <a:buSzPts val="1200"/>
              <a:buFont typeface="Roboto Condensed Light"/>
              <a:buChar char="○"/>
              <a:defRPr>
                <a:solidFill>
                  <a:schemeClr val="lt2"/>
                </a:solidFill>
              </a:defRPr>
            </a:lvl2pPr>
            <a:lvl3pPr indent="-304800" lvl="2" marL="1371600">
              <a:spcBef>
                <a:spcPts val="1600"/>
              </a:spcBef>
              <a:spcAft>
                <a:spcPts val="0"/>
              </a:spcAft>
              <a:buClr>
                <a:schemeClr val="lt2"/>
              </a:buClr>
              <a:buSzPts val="1200"/>
              <a:buFont typeface="Roboto Condensed Light"/>
              <a:buChar char="■"/>
              <a:defRPr>
                <a:solidFill>
                  <a:schemeClr val="lt2"/>
                </a:solidFill>
              </a:defRPr>
            </a:lvl3pPr>
            <a:lvl4pPr indent="-304800" lvl="3" marL="1828800">
              <a:spcBef>
                <a:spcPts val="1600"/>
              </a:spcBef>
              <a:spcAft>
                <a:spcPts val="0"/>
              </a:spcAft>
              <a:buClr>
                <a:schemeClr val="lt2"/>
              </a:buClr>
              <a:buSzPts val="1200"/>
              <a:buFont typeface="Roboto Condensed Light"/>
              <a:buChar char="●"/>
              <a:defRPr>
                <a:solidFill>
                  <a:schemeClr val="lt2"/>
                </a:solidFill>
              </a:defRPr>
            </a:lvl4pPr>
            <a:lvl5pPr indent="-304800" lvl="4" marL="2286000">
              <a:spcBef>
                <a:spcPts val="1600"/>
              </a:spcBef>
              <a:spcAft>
                <a:spcPts val="0"/>
              </a:spcAft>
              <a:buClr>
                <a:schemeClr val="lt2"/>
              </a:buClr>
              <a:buSzPts val="1200"/>
              <a:buFont typeface="Roboto Condensed Light"/>
              <a:buChar char="○"/>
              <a:defRPr>
                <a:solidFill>
                  <a:schemeClr val="lt2"/>
                </a:solidFill>
              </a:defRPr>
            </a:lvl5pPr>
            <a:lvl6pPr indent="-304800" lvl="5" marL="2743200">
              <a:spcBef>
                <a:spcPts val="1600"/>
              </a:spcBef>
              <a:spcAft>
                <a:spcPts val="0"/>
              </a:spcAft>
              <a:buClr>
                <a:schemeClr val="lt2"/>
              </a:buClr>
              <a:buSzPts val="1200"/>
              <a:buFont typeface="Roboto Condensed Light"/>
              <a:buChar char="■"/>
              <a:defRPr>
                <a:solidFill>
                  <a:schemeClr val="lt2"/>
                </a:solidFill>
              </a:defRPr>
            </a:lvl6pPr>
            <a:lvl7pPr indent="-304800" lvl="6" marL="3200400">
              <a:spcBef>
                <a:spcPts val="1600"/>
              </a:spcBef>
              <a:spcAft>
                <a:spcPts val="0"/>
              </a:spcAft>
              <a:buClr>
                <a:schemeClr val="lt2"/>
              </a:buClr>
              <a:buSzPts val="1200"/>
              <a:buFont typeface="Roboto Condensed Light"/>
              <a:buChar char="●"/>
              <a:defRPr>
                <a:solidFill>
                  <a:schemeClr val="lt2"/>
                </a:solidFill>
              </a:defRPr>
            </a:lvl7pPr>
            <a:lvl8pPr indent="-304800" lvl="7" marL="3657600">
              <a:spcBef>
                <a:spcPts val="1600"/>
              </a:spcBef>
              <a:spcAft>
                <a:spcPts val="0"/>
              </a:spcAft>
              <a:buClr>
                <a:schemeClr val="lt2"/>
              </a:buClr>
              <a:buSzPts val="1200"/>
              <a:buFont typeface="Roboto Condensed Light"/>
              <a:buChar char="○"/>
              <a:defRPr>
                <a:solidFill>
                  <a:schemeClr val="lt2"/>
                </a:solidFill>
              </a:defRPr>
            </a:lvl8pPr>
            <a:lvl9pPr indent="-304800" lvl="8" marL="4114800">
              <a:spcBef>
                <a:spcPts val="1600"/>
              </a:spcBef>
              <a:spcAft>
                <a:spcPts val="1600"/>
              </a:spcAft>
              <a:buClr>
                <a:schemeClr val="lt2"/>
              </a:buClr>
              <a:buSzPts val="1200"/>
              <a:buFont typeface="Roboto Condensed Light"/>
              <a:buChar char="■"/>
              <a:defRPr>
                <a:solidFill>
                  <a:schemeClr val="lt2"/>
                </a:solidFill>
              </a:defRPr>
            </a:lvl9pPr>
          </a:lstStyle>
          <a:p/>
        </p:txBody>
      </p:sp>
      <p:sp>
        <p:nvSpPr>
          <p:cNvPr id="3349" name="Google Shape;3349;p149"/>
          <p:cNvSpPr txBox="1"/>
          <p:nvPr>
            <p:ph type="ctrTitle"/>
          </p:nvPr>
        </p:nvSpPr>
        <p:spPr>
          <a:xfrm>
            <a:off x="716726" y="545125"/>
            <a:ext cx="4396500" cy="513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400"/>
              <a:buNone/>
              <a:defRPr sz="2400">
                <a:solidFill>
                  <a:schemeClr val="lt2"/>
                </a:solidFill>
              </a:defRPr>
            </a:lvl1pPr>
            <a:lvl2pPr lvl="1">
              <a:spcBef>
                <a:spcPts val="0"/>
              </a:spcBef>
              <a:spcAft>
                <a:spcPts val="0"/>
              </a:spcAft>
              <a:buClr>
                <a:schemeClr val="lt2"/>
              </a:buClr>
              <a:buSzPts val="2400"/>
              <a:buNone/>
              <a:defRPr sz="2400">
                <a:solidFill>
                  <a:schemeClr val="lt2"/>
                </a:solidFill>
              </a:defRPr>
            </a:lvl2pPr>
            <a:lvl3pPr lvl="2">
              <a:spcBef>
                <a:spcPts val="0"/>
              </a:spcBef>
              <a:spcAft>
                <a:spcPts val="0"/>
              </a:spcAft>
              <a:buClr>
                <a:schemeClr val="lt2"/>
              </a:buClr>
              <a:buSzPts val="2400"/>
              <a:buNone/>
              <a:defRPr sz="2400">
                <a:solidFill>
                  <a:schemeClr val="lt2"/>
                </a:solidFill>
              </a:defRPr>
            </a:lvl3pPr>
            <a:lvl4pPr lvl="3">
              <a:spcBef>
                <a:spcPts val="0"/>
              </a:spcBef>
              <a:spcAft>
                <a:spcPts val="0"/>
              </a:spcAft>
              <a:buClr>
                <a:schemeClr val="lt2"/>
              </a:buClr>
              <a:buSzPts val="2400"/>
              <a:buNone/>
              <a:defRPr sz="2400">
                <a:solidFill>
                  <a:schemeClr val="lt2"/>
                </a:solidFill>
              </a:defRPr>
            </a:lvl4pPr>
            <a:lvl5pPr lvl="4">
              <a:spcBef>
                <a:spcPts val="0"/>
              </a:spcBef>
              <a:spcAft>
                <a:spcPts val="0"/>
              </a:spcAft>
              <a:buClr>
                <a:schemeClr val="lt2"/>
              </a:buClr>
              <a:buSzPts val="2400"/>
              <a:buNone/>
              <a:defRPr sz="2400">
                <a:solidFill>
                  <a:schemeClr val="lt2"/>
                </a:solidFill>
              </a:defRPr>
            </a:lvl5pPr>
            <a:lvl6pPr lvl="5">
              <a:spcBef>
                <a:spcPts val="0"/>
              </a:spcBef>
              <a:spcAft>
                <a:spcPts val="0"/>
              </a:spcAft>
              <a:buClr>
                <a:schemeClr val="lt2"/>
              </a:buClr>
              <a:buSzPts val="2400"/>
              <a:buNone/>
              <a:defRPr sz="2400">
                <a:solidFill>
                  <a:schemeClr val="lt2"/>
                </a:solidFill>
              </a:defRPr>
            </a:lvl6pPr>
            <a:lvl7pPr lvl="6">
              <a:spcBef>
                <a:spcPts val="0"/>
              </a:spcBef>
              <a:spcAft>
                <a:spcPts val="0"/>
              </a:spcAft>
              <a:buClr>
                <a:schemeClr val="lt2"/>
              </a:buClr>
              <a:buSzPts val="2400"/>
              <a:buNone/>
              <a:defRPr sz="2400">
                <a:solidFill>
                  <a:schemeClr val="lt2"/>
                </a:solidFill>
              </a:defRPr>
            </a:lvl7pPr>
            <a:lvl8pPr lvl="7">
              <a:spcBef>
                <a:spcPts val="0"/>
              </a:spcBef>
              <a:spcAft>
                <a:spcPts val="0"/>
              </a:spcAft>
              <a:buClr>
                <a:schemeClr val="lt2"/>
              </a:buClr>
              <a:buSzPts val="2400"/>
              <a:buNone/>
              <a:defRPr sz="2400">
                <a:solidFill>
                  <a:schemeClr val="lt2"/>
                </a:solidFill>
              </a:defRPr>
            </a:lvl8pPr>
            <a:lvl9pPr lvl="8">
              <a:spcBef>
                <a:spcPts val="0"/>
              </a:spcBef>
              <a:spcAft>
                <a:spcPts val="0"/>
              </a:spcAft>
              <a:buClr>
                <a:schemeClr val="lt2"/>
              </a:buClr>
              <a:buSzPts val="2400"/>
              <a:buNone/>
              <a:defRPr sz="2400">
                <a:solidFill>
                  <a:schemeClr val="lt2"/>
                </a:solidFill>
              </a:defRPr>
            </a:lvl9pPr>
          </a:lstStyle>
          <a:p/>
        </p:txBody>
      </p:sp>
      <p:grpSp>
        <p:nvGrpSpPr>
          <p:cNvPr id="3350" name="Google Shape;3350;p149"/>
          <p:cNvGrpSpPr/>
          <p:nvPr/>
        </p:nvGrpSpPr>
        <p:grpSpPr>
          <a:xfrm flipH="1">
            <a:off x="-3378906" y="3148409"/>
            <a:ext cx="4313925" cy="3465375"/>
            <a:chOff x="1645525" y="677625"/>
            <a:chExt cx="4313925" cy="3465375"/>
          </a:xfrm>
        </p:grpSpPr>
        <p:sp>
          <p:nvSpPr>
            <p:cNvPr id="3351" name="Google Shape;3351;p14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14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14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14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14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14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14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14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9" name="Google Shape;3359;p149"/>
          <p:cNvGrpSpPr/>
          <p:nvPr/>
        </p:nvGrpSpPr>
        <p:grpSpPr>
          <a:xfrm flipH="1" rot="-5400000">
            <a:off x="6726269" y="-1973466"/>
            <a:ext cx="4313925" cy="3465375"/>
            <a:chOff x="1645525" y="677625"/>
            <a:chExt cx="4313925" cy="3465375"/>
          </a:xfrm>
        </p:grpSpPr>
        <p:sp>
          <p:nvSpPr>
            <p:cNvPr id="3360" name="Google Shape;3360;p14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14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14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14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14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14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14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14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p:cSld name="MAIN_POINT_1">
    <p:bg>
      <p:bgPr>
        <a:solidFill>
          <a:schemeClr val="lt1"/>
        </a:solidFill>
      </p:bgPr>
    </p:bg>
    <p:spTree>
      <p:nvGrpSpPr>
        <p:cNvPr id="3368" name="Shape 3368"/>
        <p:cNvGrpSpPr/>
        <p:nvPr/>
      </p:nvGrpSpPr>
      <p:grpSpPr>
        <a:xfrm>
          <a:off x="0" y="0"/>
          <a:ext cx="0" cy="0"/>
          <a:chOff x="0" y="0"/>
          <a:chExt cx="0" cy="0"/>
        </a:xfrm>
      </p:grpSpPr>
      <p:sp>
        <p:nvSpPr>
          <p:cNvPr id="3369" name="Google Shape;3369;p150"/>
          <p:cNvSpPr txBox="1"/>
          <p:nvPr>
            <p:ph type="title"/>
          </p:nvPr>
        </p:nvSpPr>
        <p:spPr>
          <a:xfrm>
            <a:off x="1305000" y="1328250"/>
            <a:ext cx="6534000" cy="2791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2"/>
              </a:buClr>
              <a:buSzPts val="4800"/>
              <a:buNone/>
              <a:defRPr sz="9600">
                <a:solidFill>
                  <a:schemeClr val="lt2"/>
                </a:solidFill>
              </a:defRPr>
            </a:lvl1pPr>
            <a:lvl2pPr lvl="1">
              <a:spcBef>
                <a:spcPts val="0"/>
              </a:spcBef>
              <a:spcAft>
                <a:spcPts val="0"/>
              </a:spcAft>
              <a:buClr>
                <a:schemeClr val="accent3"/>
              </a:buClr>
              <a:buSzPts val="4800"/>
              <a:buNone/>
              <a:defRPr sz="4800">
                <a:solidFill>
                  <a:schemeClr val="accent3"/>
                </a:solidFill>
              </a:defRPr>
            </a:lvl2pPr>
            <a:lvl3pPr lvl="2">
              <a:spcBef>
                <a:spcPts val="0"/>
              </a:spcBef>
              <a:spcAft>
                <a:spcPts val="0"/>
              </a:spcAft>
              <a:buClr>
                <a:schemeClr val="accent3"/>
              </a:buClr>
              <a:buSzPts val="4800"/>
              <a:buNone/>
              <a:defRPr sz="4800">
                <a:solidFill>
                  <a:schemeClr val="accent3"/>
                </a:solidFill>
              </a:defRPr>
            </a:lvl3pPr>
            <a:lvl4pPr lvl="3">
              <a:spcBef>
                <a:spcPts val="0"/>
              </a:spcBef>
              <a:spcAft>
                <a:spcPts val="0"/>
              </a:spcAft>
              <a:buClr>
                <a:schemeClr val="accent3"/>
              </a:buClr>
              <a:buSzPts val="4800"/>
              <a:buNone/>
              <a:defRPr sz="4800">
                <a:solidFill>
                  <a:schemeClr val="accent3"/>
                </a:solidFill>
              </a:defRPr>
            </a:lvl4pPr>
            <a:lvl5pPr lvl="4">
              <a:spcBef>
                <a:spcPts val="0"/>
              </a:spcBef>
              <a:spcAft>
                <a:spcPts val="0"/>
              </a:spcAft>
              <a:buClr>
                <a:schemeClr val="accent3"/>
              </a:buClr>
              <a:buSzPts val="4800"/>
              <a:buNone/>
              <a:defRPr sz="4800">
                <a:solidFill>
                  <a:schemeClr val="accent3"/>
                </a:solidFill>
              </a:defRPr>
            </a:lvl5pPr>
            <a:lvl6pPr lvl="5">
              <a:spcBef>
                <a:spcPts val="0"/>
              </a:spcBef>
              <a:spcAft>
                <a:spcPts val="0"/>
              </a:spcAft>
              <a:buClr>
                <a:schemeClr val="accent3"/>
              </a:buClr>
              <a:buSzPts val="4800"/>
              <a:buNone/>
              <a:defRPr sz="4800">
                <a:solidFill>
                  <a:schemeClr val="accent3"/>
                </a:solidFill>
              </a:defRPr>
            </a:lvl6pPr>
            <a:lvl7pPr lvl="6">
              <a:spcBef>
                <a:spcPts val="0"/>
              </a:spcBef>
              <a:spcAft>
                <a:spcPts val="0"/>
              </a:spcAft>
              <a:buClr>
                <a:schemeClr val="accent3"/>
              </a:buClr>
              <a:buSzPts val="4800"/>
              <a:buNone/>
              <a:defRPr sz="4800">
                <a:solidFill>
                  <a:schemeClr val="accent3"/>
                </a:solidFill>
              </a:defRPr>
            </a:lvl7pPr>
            <a:lvl8pPr lvl="7">
              <a:spcBef>
                <a:spcPts val="0"/>
              </a:spcBef>
              <a:spcAft>
                <a:spcPts val="0"/>
              </a:spcAft>
              <a:buClr>
                <a:schemeClr val="accent3"/>
              </a:buClr>
              <a:buSzPts val="4800"/>
              <a:buNone/>
              <a:defRPr sz="4800">
                <a:solidFill>
                  <a:schemeClr val="accent3"/>
                </a:solidFill>
              </a:defRPr>
            </a:lvl8pPr>
            <a:lvl9pPr lvl="8">
              <a:spcBef>
                <a:spcPts val="0"/>
              </a:spcBef>
              <a:spcAft>
                <a:spcPts val="0"/>
              </a:spcAft>
              <a:buClr>
                <a:schemeClr val="accent3"/>
              </a:buClr>
              <a:buSzPts val="4800"/>
              <a:buNone/>
              <a:defRPr sz="4800">
                <a:solidFill>
                  <a:schemeClr val="accent3"/>
                </a:solidFill>
              </a:defRPr>
            </a:lvl9pPr>
          </a:lstStyle>
          <a:p/>
        </p:txBody>
      </p:sp>
      <p:grpSp>
        <p:nvGrpSpPr>
          <p:cNvPr id="3370" name="Google Shape;3370;p150"/>
          <p:cNvGrpSpPr/>
          <p:nvPr/>
        </p:nvGrpSpPr>
        <p:grpSpPr>
          <a:xfrm flipH="1" rot="2178779">
            <a:off x="-2989553" y="2121102"/>
            <a:ext cx="4313956" cy="3465400"/>
            <a:chOff x="1645525" y="677625"/>
            <a:chExt cx="4313925" cy="3465375"/>
          </a:xfrm>
        </p:grpSpPr>
        <p:sp>
          <p:nvSpPr>
            <p:cNvPr id="3371" name="Google Shape;3371;p15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15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15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15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15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15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15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15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9" name="Google Shape;3379;p150"/>
          <p:cNvGrpSpPr/>
          <p:nvPr/>
        </p:nvGrpSpPr>
        <p:grpSpPr>
          <a:xfrm flipH="1" rot="-8463123">
            <a:off x="7919689" y="-346076"/>
            <a:ext cx="4313828" cy="3465297"/>
            <a:chOff x="1645525" y="677625"/>
            <a:chExt cx="4313925" cy="3465375"/>
          </a:xfrm>
        </p:grpSpPr>
        <p:sp>
          <p:nvSpPr>
            <p:cNvPr id="3380" name="Google Shape;3380;p15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15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15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15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15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15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15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15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MAIN_POINT_1_2">
    <p:bg>
      <p:bgPr>
        <a:solidFill>
          <a:schemeClr val="lt1"/>
        </a:solidFill>
      </p:bgPr>
    </p:bg>
    <p:spTree>
      <p:nvGrpSpPr>
        <p:cNvPr id="3388" name="Shape 3388"/>
        <p:cNvGrpSpPr/>
        <p:nvPr/>
      </p:nvGrpSpPr>
      <p:grpSpPr>
        <a:xfrm>
          <a:off x="0" y="0"/>
          <a:ext cx="0" cy="0"/>
          <a:chOff x="0" y="0"/>
          <a:chExt cx="0" cy="0"/>
        </a:xfrm>
      </p:grpSpPr>
      <p:sp>
        <p:nvSpPr>
          <p:cNvPr id="3389" name="Google Shape;3389;p151"/>
          <p:cNvSpPr txBox="1"/>
          <p:nvPr>
            <p:ph type="title"/>
          </p:nvPr>
        </p:nvSpPr>
        <p:spPr>
          <a:xfrm>
            <a:off x="4355425" y="1175850"/>
            <a:ext cx="4053900" cy="2791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4800"/>
              <a:buNone/>
              <a:defRPr sz="7200">
                <a:solidFill>
                  <a:schemeClr val="lt2"/>
                </a:solidFill>
              </a:defRPr>
            </a:lvl1pPr>
            <a:lvl2pPr lvl="1">
              <a:spcBef>
                <a:spcPts val="0"/>
              </a:spcBef>
              <a:spcAft>
                <a:spcPts val="0"/>
              </a:spcAft>
              <a:buClr>
                <a:schemeClr val="accent3"/>
              </a:buClr>
              <a:buSzPts val="4800"/>
              <a:buNone/>
              <a:defRPr sz="4800">
                <a:solidFill>
                  <a:schemeClr val="accent3"/>
                </a:solidFill>
              </a:defRPr>
            </a:lvl2pPr>
            <a:lvl3pPr lvl="2">
              <a:spcBef>
                <a:spcPts val="0"/>
              </a:spcBef>
              <a:spcAft>
                <a:spcPts val="0"/>
              </a:spcAft>
              <a:buClr>
                <a:schemeClr val="accent3"/>
              </a:buClr>
              <a:buSzPts val="4800"/>
              <a:buNone/>
              <a:defRPr sz="4800">
                <a:solidFill>
                  <a:schemeClr val="accent3"/>
                </a:solidFill>
              </a:defRPr>
            </a:lvl3pPr>
            <a:lvl4pPr lvl="3">
              <a:spcBef>
                <a:spcPts val="0"/>
              </a:spcBef>
              <a:spcAft>
                <a:spcPts val="0"/>
              </a:spcAft>
              <a:buClr>
                <a:schemeClr val="accent3"/>
              </a:buClr>
              <a:buSzPts val="4800"/>
              <a:buNone/>
              <a:defRPr sz="4800">
                <a:solidFill>
                  <a:schemeClr val="accent3"/>
                </a:solidFill>
              </a:defRPr>
            </a:lvl4pPr>
            <a:lvl5pPr lvl="4">
              <a:spcBef>
                <a:spcPts val="0"/>
              </a:spcBef>
              <a:spcAft>
                <a:spcPts val="0"/>
              </a:spcAft>
              <a:buClr>
                <a:schemeClr val="accent3"/>
              </a:buClr>
              <a:buSzPts val="4800"/>
              <a:buNone/>
              <a:defRPr sz="4800">
                <a:solidFill>
                  <a:schemeClr val="accent3"/>
                </a:solidFill>
              </a:defRPr>
            </a:lvl5pPr>
            <a:lvl6pPr lvl="5">
              <a:spcBef>
                <a:spcPts val="0"/>
              </a:spcBef>
              <a:spcAft>
                <a:spcPts val="0"/>
              </a:spcAft>
              <a:buClr>
                <a:schemeClr val="accent3"/>
              </a:buClr>
              <a:buSzPts val="4800"/>
              <a:buNone/>
              <a:defRPr sz="4800">
                <a:solidFill>
                  <a:schemeClr val="accent3"/>
                </a:solidFill>
              </a:defRPr>
            </a:lvl6pPr>
            <a:lvl7pPr lvl="6">
              <a:spcBef>
                <a:spcPts val="0"/>
              </a:spcBef>
              <a:spcAft>
                <a:spcPts val="0"/>
              </a:spcAft>
              <a:buClr>
                <a:schemeClr val="accent3"/>
              </a:buClr>
              <a:buSzPts val="4800"/>
              <a:buNone/>
              <a:defRPr sz="4800">
                <a:solidFill>
                  <a:schemeClr val="accent3"/>
                </a:solidFill>
              </a:defRPr>
            </a:lvl7pPr>
            <a:lvl8pPr lvl="7">
              <a:spcBef>
                <a:spcPts val="0"/>
              </a:spcBef>
              <a:spcAft>
                <a:spcPts val="0"/>
              </a:spcAft>
              <a:buClr>
                <a:schemeClr val="accent3"/>
              </a:buClr>
              <a:buSzPts val="4800"/>
              <a:buNone/>
              <a:defRPr sz="4800">
                <a:solidFill>
                  <a:schemeClr val="accent3"/>
                </a:solidFill>
              </a:defRPr>
            </a:lvl8pPr>
            <a:lvl9pPr lvl="8">
              <a:spcBef>
                <a:spcPts val="0"/>
              </a:spcBef>
              <a:spcAft>
                <a:spcPts val="0"/>
              </a:spcAft>
              <a:buClr>
                <a:schemeClr val="accent3"/>
              </a:buClr>
              <a:buSzPts val="4800"/>
              <a:buNone/>
              <a:defRPr sz="4800">
                <a:solidFill>
                  <a:schemeClr val="accent3"/>
                </a:solidFill>
              </a:defRPr>
            </a:lvl9pPr>
          </a:lstStyle>
          <a:p/>
        </p:txBody>
      </p:sp>
      <p:grpSp>
        <p:nvGrpSpPr>
          <p:cNvPr id="3390" name="Google Shape;3390;p151"/>
          <p:cNvGrpSpPr/>
          <p:nvPr/>
        </p:nvGrpSpPr>
        <p:grpSpPr>
          <a:xfrm flipH="1" rot="-10124341">
            <a:off x="-1271201" y="-1636245"/>
            <a:ext cx="3366694" cy="2704465"/>
            <a:chOff x="1645525" y="677625"/>
            <a:chExt cx="4313925" cy="3465375"/>
          </a:xfrm>
        </p:grpSpPr>
        <p:sp>
          <p:nvSpPr>
            <p:cNvPr id="3391" name="Google Shape;3391;p15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15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15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15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15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15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15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15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9" name="Google Shape;3399;p151"/>
          <p:cNvGrpSpPr/>
          <p:nvPr/>
        </p:nvGrpSpPr>
        <p:grpSpPr>
          <a:xfrm flipH="1" rot="1438098">
            <a:off x="5766504" y="3985494"/>
            <a:ext cx="4313593" cy="3465108"/>
            <a:chOff x="1645525" y="677625"/>
            <a:chExt cx="4313925" cy="3465375"/>
          </a:xfrm>
        </p:grpSpPr>
        <p:sp>
          <p:nvSpPr>
            <p:cNvPr id="3400" name="Google Shape;3400;p15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15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15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15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15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15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15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15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bg>
      <p:bgPr>
        <a:solidFill>
          <a:schemeClr val="dk2"/>
        </a:solidFill>
      </p:bgPr>
    </p:bg>
    <p:spTree>
      <p:nvGrpSpPr>
        <p:cNvPr id="3408" name="Shape 3408"/>
        <p:cNvGrpSpPr/>
        <p:nvPr/>
      </p:nvGrpSpPr>
      <p:grpSpPr>
        <a:xfrm>
          <a:off x="0" y="0"/>
          <a:ext cx="0" cy="0"/>
          <a:chOff x="0" y="0"/>
          <a:chExt cx="0" cy="0"/>
        </a:xfrm>
      </p:grpSpPr>
      <p:sp>
        <p:nvSpPr>
          <p:cNvPr id="3409" name="Google Shape;3409;p152"/>
          <p:cNvSpPr txBox="1"/>
          <p:nvPr>
            <p:ph type="ctrTitle"/>
          </p:nvPr>
        </p:nvSpPr>
        <p:spPr>
          <a:xfrm>
            <a:off x="720050" y="545125"/>
            <a:ext cx="3214200" cy="512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400"/>
              <a:buNone/>
              <a:defRPr sz="2400">
                <a:solidFill>
                  <a:schemeClr val="dk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grpSp>
        <p:nvGrpSpPr>
          <p:cNvPr id="3410" name="Google Shape;3410;p152"/>
          <p:cNvGrpSpPr/>
          <p:nvPr/>
        </p:nvGrpSpPr>
        <p:grpSpPr>
          <a:xfrm flipH="1" rot="-5400000">
            <a:off x="6598594" y="-1758041"/>
            <a:ext cx="4313925" cy="3465375"/>
            <a:chOff x="1645525" y="677625"/>
            <a:chExt cx="4313925" cy="3465375"/>
          </a:xfrm>
        </p:grpSpPr>
        <p:sp>
          <p:nvSpPr>
            <p:cNvPr id="3411" name="Google Shape;3411;p15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15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15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15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15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15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15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15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9" name="Google Shape;3419;p152"/>
          <p:cNvGrpSpPr/>
          <p:nvPr/>
        </p:nvGrpSpPr>
        <p:grpSpPr>
          <a:xfrm flipH="1">
            <a:off x="-3378906" y="3148409"/>
            <a:ext cx="4313925" cy="3465375"/>
            <a:chOff x="1645525" y="677625"/>
            <a:chExt cx="4313925" cy="3465375"/>
          </a:xfrm>
        </p:grpSpPr>
        <p:sp>
          <p:nvSpPr>
            <p:cNvPr id="3420" name="Google Shape;3420;p15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15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15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15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15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15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15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15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BIG_NUMBER_1">
    <p:bg>
      <p:bgPr>
        <a:solidFill>
          <a:schemeClr val="lt2"/>
        </a:solidFill>
      </p:bgPr>
    </p:bg>
    <p:spTree>
      <p:nvGrpSpPr>
        <p:cNvPr id="296" name="Shape 296"/>
        <p:cNvGrpSpPr/>
        <p:nvPr/>
      </p:nvGrpSpPr>
      <p:grpSpPr>
        <a:xfrm>
          <a:off x="0" y="0"/>
          <a:ext cx="0" cy="0"/>
          <a:chOff x="0" y="0"/>
          <a:chExt cx="0" cy="0"/>
        </a:xfrm>
      </p:grpSpPr>
      <p:sp>
        <p:nvSpPr>
          <p:cNvPr id="297" name="Google Shape;297;p16"/>
          <p:cNvSpPr txBox="1"/>
          <p:nvPr>
            <p:ph idx="1" type="subTitle"/>
          </p:nvPr>
        </p:nvSpPr>
        <p:spPr>
          <a:xfrm>
            <a:off x="2836800" y="3154888"/>
            <a:ext cx="5572500" cy="383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200"/>
              <a:buNone/>
              <a:defRPr sz="1600">
                <a:solidFill>
                  <a:schemeClr val="dk1"/>
                </a:solidFill>
              </a:defRPr>
            </a:lvl1pPr>
            <a:lvl2pPr lvl="1" rtl="0" algn="ctr">
              <a:lnSpc>
                <a:spcPct val="100000"/>
              </a:lnSpc>
              <a:spcBef>
                <a:spcPts val="0"/>
              </a:spcBef>
              <a:spcAft>
                <a:spcPts val="0"/>
              </a:spcAft>
              <a:buClr>
                <a:schemeClr val="lt1"/>
              </a:buClr>
              <a:buSzPts val="1200"/>
              <a:buNone/>
              <a:defRPr sz="1200">
                <a:solidFill>
                  <a:schemeClr val="lt1"/>
                </a:solidFill>
              </a:defRPr>
            </a:lvl2pPr>
            <a:lvl3pPr lvl="2" rtl="0" algn="ctr">
              <a:lnSpc>
                <a:spcPct val="100000"/>
              </a:lnSpc>
              <a:spcBef>
                <a:spcPts val="0"/>
              </a:spcBef>
              <a:spcAft>
                <a:spcPts val="0"/>
              </a:spcAft>
              <a:buClr>
                <a:schemeClr val="lt1"/>
              </a:buClr>
              <a:buSzPts val="1200"/>
              <a:buNone/>
              <a:defRPr sz="1200">
                <a:solidFill>
                  <a:schemeClr val="lt1"/>
                </a:solidFill>
              </a:defRPr>
            </a:lvl3pPr>
            <a:lvl4pPr lvl="3" rtl="0" algn="ctr">
              <a:lnSpc>
                <a:spcPct val="100000"/>
              </a:lnSpc>
              <a:spcBef>
                <a:spcPts val="0"/>
              </a:spcBef>
              <a:spcAft>
                <a:spcPts val="0"/>
              </a:spcAft>
              <a:buClr>
                <a:schemeClr val="lt1"/>
              </a:buClr>
              <a:buSzPts val="1200"/>
              <a:buNone/>
              <a:defRPr sz="1200">
                <a:solidFill>
                  <a:schemeClr val="lt1"/>
                </a:solidFill>
              </a:defRPr>
            </a:lvl4pPr>
            <a:lvl5pPr lvl="4" rtl="0" algn="ctr">
              <a:lnSpc>
                <a:spcPct val="100000"/>
              </a:lnSpc>
              <a:spcBef>
                <a:spcPts val="0"/>
              </a:spcBef>
              <a:spcAft>
                <a:spcPts val="0"/>
              </a:spcAft>
              <a:buClr>
                <a:schemeClr val="lt1"/>
              </a:buClr>
              <a:buSzPts val="1200"/>
              <a:buNone/>
              <a:defRPr sz="1200">
                <a:solidFill>
                  <a:schemeClr val="lt1"/>
                </a:solidFill>
              </a:defRPr>
            </a:lvl5pPr>
            <a:lvl6pPr lvl="5" rtl="0" algn="ctr">
              <a:lnSpc>
                <a:spcPct val="100000"/>
              </a:lnSpc>
              <a:spcBef>
                <a:spcPts val="0"/>
              </a:spcBef>
              <a:spcAft>
                <a:spcPts val="0"/>
              </a:spcAft>
              <a:buClr>
                <a:schemeClr val="lt1"/>
              </a:buClr>
              <a:buSzPts val="1200"/>
              <a:buNone/>
              <a:defRPr sz="1200">
                <a:solidFill>
                  <a:schemeClr val="lt1"/>
                </a:solidFill>
              </a:defRPr>
            </a:lvl6pPr>
            <a:lvl7pPr lvl="6" rtl="0" algn="ctr">
              <a:lnSpc>
                <a:spcPct val="100000"/>
              </a:lnSpc>
              <a:spcBef>
                <a:spcPts val="0"/>
              </a:spcBef>
              <a:spcAft>
                <a:spcPts val="0"/>
              </a:spcAft>
              <a:buClr>
                <a:schemeClr val="lt1"/>
              </a:buClr>
              <a:buSzPts val="1200"/>
              <a:buNone/>
              <a:defRPr sz="1200">
                <a:solidFill>
                  <a:schemeClr val="lt1"/>
                </a:solidFill>
              </a:defRPr>
            </a:lvl7pPr>
            <a:lvl8pPr lvl="7" rtl="0" algn="ctr">
              <a:lnSpc>
                <a:spcPct val="100000"/>
              </a:lnSpc>
              <a:spcBef>
                <a:spcPts val="0"/>
              </a:spcBef>
              <a:spcAft>
                <a:spcPts val="0"/>
              </a:spcAft>
              <a:buClr>
                <a:schemeClr val="lt1"/>
              </a:buClr>
              <a:buSzPts val="1200"/>
              <a:buNone/>
              <a:defRPr sz="1200">
                <a:solidFill>
                  <a:schemeClr val="lt1"/>
                </a:solidFill>
              </a:defRPr>
            </a:lvl8pPr>
            <a:lvl9pPr lvl="8" rtl="0" algn="ctr">
              <a:lnSpc>
                <a:spcPct val="100000"/>
              </a:lnSpc>
              <a:spcBef>
                <a:spcPts val="0"/>
              </a:spcBef>
              <a:spcAft>
                <a:spcPts val="0"/>
              </a:spcAft>
              <a:buClr>
                <a:schemeClr val="lt1"/>
              </a:buClr>
              <a:buSzPts val="1200"/>
              <a:buNone/>
              <a:defRPr sz="1200">
                <a:solidFill>
                  <a:schemeClr val="lt1"/>
                </a:solidFill>
              </a:defRPr>
            </a:lvl9pPr>
          </a:lstStyle>
          <a:p/>
        </p:txBody>
      </p:sp>
      <p:sp>
        <p:nvSpPr>
          <p:cNvPr id="298" name="Google Shape;298;p16"/>
          <p:cNvSpPr txBox="1"/>
          <p:nvPr>
            <p:ph hasCustomPrompt="1" type="title"/>
          </p:nvPr>
        </p:nvSpPr>
        <p:spPr>
          <a:xfrm>
            <a:off x="2836800" y="1355550"/>
            <a:ext cx="5572500" cy="1651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2000"/>
              <a:buChar char="+"/>
              <a:defRPr sz="13000">
                <a:solidFill>
                  <a:schemeClr val="lt1"/>
                </a:solidFill>
              </a:defRPr>
            </a:lvl1pPr>
            <a:lvl2pPr lvl="1" rtl="0" algn="ctr">
              <a:spcBef>
                <a:spcPts val="0"/>
              </a:spcBef>
              <a:spcAft>
                <a:spcPts val="0"/>
              </a:spcAft>
              <a:buClr>
                <a:schemeClr val="lt1"/>
              </a:buClr>
              <a:buSzPts val="12000"/>
              <a:buChar char="+"/>
              <a:defRPr sz="12000">
                <a:solidFill>
                  <a:schemeClr val="lt1"/>
                </a:solidFill>
              </a:defRPr>
            </a:lvl2pPr>
            <a:lvl3pPr lvl="2" rtl="0" algn="ctr">
              <a:spcBef>
                <a:spcPts val="0"/>
              </a:spcBef>
              <a:spcAft>
                <a:spcPts val="0"/>
              </a:spcAft>
              <a:buClr>
                <a:schemeClr val="lt1"/>
              </a:buClr>
              <a:buSzPts val="12000"/>
              <a:buChar char="+"/>
              <a:defRPr sz="12000">
                <a:solidFill>
                  <a:schemeClr val="lt1"/>
                </a:solidFill>
              </a:defRPr>
            </a:lvl3pPr>
            <a:lvl4pPr lvl="3" rtl="0" algn="ctr">
              <a:spcBef>
                <a:spcPts val="0"/>
              </a:spcBef>
              <a:spcAft>
                <a:spcPts val="0"/>
              </a:spcAft>
              <a:buClr>
                <a:schemeClr val="lt1"/>
              </a:buClr>
              <a:buSzPts val="12000"/>
              <a:buChar char="+"/>
              <a:defRPr sz="12000">
                <a:solidFill>
                  <a:schemeClr val="lt1"/>
                </a:solidFill>
              </a:defRPr>
            </a:lvl4pPr>
            <a:lvl5pPr lvl="4" rtl="0" algn="ctr">
              <a:spcBef>
                <a:spcPts val="0"/>
              </a:spcBef>
              <a:spcAft>
                <a:spcPts val="0"/>
              </a:spcAft>
              <a:buClr>
                <a:schemeClr val="lt1"/>
              </a:buClr>
              <a:buSzPts val="12000"/>
              <a:buChar char="+"/>
              <a:defRPr sz="12000">
                <a:solidFill>
                  <a:schemeClr val="lt1"/>
                </a:solidFill>
              </a:defRPr>
            </a:lvl5pPr>
            <a:lvl6pPr lvl="5" rtl="0" algn="ctr">
              <a:spcBef>
                <a:spcPts val="0"/>
              </a:spcBef>
              <a:spcAft>
                <a:spcPts val="0"/>
              </a:spcAft>
              <a:buClr>
                <a:schemeClr val="lt1"/>
              </a:buClr>
              <a:buSzPts val="12000"/>
              <a:buChar char="+"/>
              <a:defRPr sz="12000">
                <a:solidFill>
                  <a:schemeClr val="lt1"/>
                </a:solidFill>
              </a:defRPr>
            </a:lvl6pPr>
            <a:lvl7pPr lvl="6" rtl="0" algn="ctr">
              <a:spcBef>
                <a:spcPts val="0"/>
              </a:spcBef>
              <a:spcAft>
                <a:spcPts val="0"/>
              </a:spcAft>
              <a:buClr>
                <a:schemeClr val="lt1"/>
              </a:buClr>
              <a:buSzPts val="12000"/>
              <a:buChar char="+"/>
              <a:defRPr sz="12000">
                <a:solidFill>
                  <a:schemeClr val="lt1"/>
                </a:solidFill>
              </a:defRPr>
            </a:lvl7pPr>
            <a:lvl8pPr lvl="7" rtl="0" algn="ctr">
              <a:spcBef>
                <a:spcPts val="0"/>
              </a:spcBef>
              <a:spcAft>
                <a:spcPts val="0"/>
              </a:spcAft>
              <a:buClr>
                <a:schemeClr val="lt1"/>
              </a:buClr>
              <a:buSzPts val="12000"/>
              <a:buChar char="+"/>
              <a:defRPr sz="12000">
                <a:solidFill>
                  <a:schemeClr val="lt1"/>
                </a:solidFill>
              </a:defRPr>
            </a:lvl8pPr>
            <a:lvl9pPr lvl="8" rtl="0" algn="ctr">
              <a:spcBef>
                <a:spcPts val="0"/>
              </a:spcBef>
              <a:spcAft>
                <a:spcPts val="0"/>
              </a:spcAft>
              <a:buClr>
                <a:schemeClr val="lt1"/>
              </a:buClr>
              <a:buSzPts val="12000"/>
              <a:buChar char="+"/>
              <a:defRPr sz="12000">
                <a:solidFill>
                  <a:schemeClr val="lt1"/>
                </a:solidFill>
              </a:defRPr>
            </a:lvl9pPr>
          </a:lstStyle>
          <a:p>
            <a:r>
              <a:t>xx%</a:t>
            </a:r>
          </a:p>
        </p:txBody>
      </p:sp>
      <p:grpSp>
        <p:nvGrpSpPr>
          <p:cNvPr id="299" name="Google Shape;299;p16"/>
          <p:cNvGrpSpPr/>
          <p:nvPr/>
        </p:nvGrpSpPr>
        <p:grpSpPr>
          <a:xfrm rot="3346751">
            <a:off x="-1727694" y="287383"/>
            <a:ext cx="4314049" cy="3465474"/>
            <a:chOff x="1645525" y="677625"/>
            <a:chExt cx="4313925" cy="3465375"/>
          </a:xfrm>
        </p:grpSpPr>
        <p:sp>
          <p:nvSpPr>
            <p:cNvPr id="300" name="Google Shape;300;p1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 name="Google Shape;308;p16"/>
          <p:cNvGrpSpPr/>
          <p:nvPr/>
        </p:nvGrpSpPr>
        <p:grpSpPr>
          <a:xfrm>
            <a:off x="6402919" y="3148409"/>
            <a:ext cx="4313925" cy="3465375"/>
            <a:chOff x="1645525" y="677625"/>
            <a:chExt cx="4313925" cy="3465375"/>
          </a:xfrm>
        </p:grpSpPr>
        <p:sp>
          <p:nvSpPr>
            <p:cNvPr id="309" name="Google Shape;309;p1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bg>
      <p:bgPr>
        <a:solidFill>
          <a:schemeClr val="dk2"/>
        </a:solidFill>
      </p:bgPr>
    </p:bg>
    <p:spTree>
      <p:nvGrpSpPr>
        <p:cNvPr id="3428" name="Shape 3428"/>
        <p:cNvGrpSpPr/>
        <p:nvPr/>
      </p:nvGrpSpPr>
      <p:grpSpPr>
        <a:xfrm>
          <a:off x="0" y="0"/>
          <a:ext cx="0" cy="0"/>
          <a:chOff x="0" y="0"/>
          <a:chExt cx="0" cy="0"/>
        </a:xfrm>
      </p:grpSpPr>
      <p:grpSp>
        <p:nvGrpSpPr>
          <p:cNvPr id="3429" name="Google Shape;3429;p153"/>
          <p:cNvGrpSpPr/>
          <p:nvPr/>
        </p:nvGrpSpPr>
        <p:grpSpPr>
          <a:xfrm rot="4525307">
            <a:off x="-2858855" y="-895756"/>
            <a:ext cx="4313903" cy="3465357"/>
            <a:chOff x="1645525" y="677625"/>
            <a:chExt cx="4313925" cy="3465375"/>
          </a:xfrm>
        </p:grpSpPr>
        <p:sp>
          <p:nvSpPr>
            <p:cNvPr id="3430" name="Google Shape;3430;p15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15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15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15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15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15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15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15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8" name="Google Shape;3438;p153"/>
          <p:cNvGrpSpPr/>
          <p:nvPr/>
        </p:nvGrpSpPr>
        <p:grpSpPr>
          <a:xfrm>
            <a:off x="7630012" y="3148409"/>
            <a:ext cx="4313925" cy="3465375"/>
            <a:chOff x="1645525" y="677625"/>
            <a:chExt cx="4313925" cy="3465375"/>
          </a:xfrm>
        </p:grpSpPr>
        <p:sp>
          <p:nvSpPr>
            <p:cNvPr id="3439" name="Google Shape;3439;p15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15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15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15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15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15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15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15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7" name="Google Shape;3447;p153"/>
          <p:cNvSpPr txBox="1"/>
          <p:nvPr>
            <p:ph type="ctrTitle"/>
          </p:nvPr>
        </p:nvSpPr>
        <p:spPr>
          <a:xfrm>
            <a:off x="715063" y="549975"/>
            <a:ext cx="7713900" cy="573900"/>
          </a:xfrm>
          <a:prstGeom prst="rect">
            <a:avLst/>
          </a:prstGeom>
        </p:spPr>
        <p:txBody>
          <a:bodyPr anchorCtr="0" anchor="t" bIns="91425" lIns="91425" spcFirstLastPara="1" rIns="91425" wrap="square" tIns="91425">
            <a:noAutofit/>
          </a:bodyPr>
          <a:lstStyle>
            <a:lvl1pPr lvl="0" algn="ctr">
              <a:spcBef>
                <a:spcPts val="0"/>
              </a:spcBef>
              <a:spcAft>
                <a:spcPts val="0"/>
              </a:spcAft>
              <a:buSzPts val="2400"/>
              <a:buNone/>
              <a:defRPr sz="2400">
                <a:solidFill>
                  <a:schemeClr val="dk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2_1_2">
    <p:bg>
      <p:bgPr>
        <a:solidFill>
          <a:schemeClr val="dk2"/>
        </a:solidFill>
      </p:bgPr>
    </p:bg>
    <p:spTree>
      <p:nvGrpSpPr>
        <p:cNvPr id="3448" name="Shape 3448"/>
        <p:cNvGrpSpPr/>
        <p:nvPr/>
      </p:nvGrpSpPr>
      <p:grpSpPr>
        <a:xfrm>
          <a:off x="0" y="0"/>
          <a:ext cx="0" cy="0"/>
          <a:chOff x="0" y="0"/>
          <a:chExt cx="0" cy="0"/>
        </a:xfrm>
      </p:grpSpPr>
      <p:sp>
        <p:nvSpPr>
          <p:cNvPr id="3449" name="Google Shape;3449;p154"/>
          <p:cNvSpPr txBox="1"/>
          <p:nvPr>
            <p:ph type="ctrTitle"/>
          </p:nvPr>
        </p:nvSpPr>
        <p:spPr>
          <a:xfrm>
            <a:off x="713221" y="545125"/>
            <a:ext cx="77142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2400"/>
              <a:buNone/>
              <a:defRPr sz="2400">
                <a:solidFill>
                  <a:schemeClr val="dk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grpSp>
        <p:nvGrpSpPr>
          <p:cNvPr id="3450" name="Google Shape;3450;p154"/>
          <p:cNvGrpSpPr/>
          <p:nvPr/>
        </p:nvGrpSpPr>
        <p:grpSpPr>
          <a:xfrm flipH="1" rot="-3980820">
            <a:off x="7698330" y="-996257"/>
            <a:ext cx="4313963" cy="3465405"/>
            <a:chOff x="1645525" y="677625"/>
            <a:chExt cx="4313925" cy="3465375"/>
          </a:xfrm>
        </p:grpSpPr>
        <p:sp>
          <p:nvSpPr>
            <p:cNvPr id="3451" name="Google Shape;3451;p15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15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15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15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15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15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15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15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9" name="Google Shape;3459;p154"/>
          <p:cNvGrpSpPr/>
          <p:nvPr/>
        </p:nvGrpSpPr>
        <p:grpSpPr>
          <a:xfrm flipH="1" rot="3544179">
            <a:off x="-2699746" y="2755703"/>
            <a:ext cx="4313961" cy="3465404"/>
            <a:chOff x="1645525" y="677625"/>
            <a:chExt cx="4313925" cy="3465375"/>
          </a:xfrm>
        </p:grpSpPr>
        <p:sp>
          <p:nvSpPr>
            <p:cNvPr id="3460" name="Google Shape;3460;p15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15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15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15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15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15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15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15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2_1_1">
    <p:bg>
      <p:bgPr>
        <a:solidFill>
          <a:schemeClr val="lt1"/>
        </a:solidFill>
      </p:bgPr>
    </p:bg>
    <p:spTree>
      <p:nvGrpSpPr>
        <p:cNvPr id="3468" name="Shape 3468"/>
        <p:cNvGrpSpPr/>
        <p:nvPr/>
      </p:nvGrpSpPr>
      <p:grpSpPr>
        <a:xfrm>
          <a:off x="0" y="0"/>
          <a:ext cx="0" cy="0"/>
          <a:chOff x="0" y="0"/>
          <a:chExt cx="0" cy="0"/>
        </a:xfrm>
      </p:grpSpPr>
      <p:sp>
        <p:nvSpPr>
          <p:cNvPr id="3469" name="Google Shape;3469;p155"/>
          <p:cNvSpPr txBox="1"/>
          <p:nvPr>
            <p:ph type="ctrTitle"/>
          </p:nvPr>
        </p:nvSpPr>
        <p:spPr>
          <a:xfrm>
            <a:off x="721425" y="545125"/>
            <a:ext cx="76878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2"/>
              </a:buClr>
              <a:buSzPts val="2400"/>
              <a:buNone/>
              <a:defRPr sz="2400">
                <a:solidFill>
                  <a:schemeClr val="lt2"/>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grpSp>
        <p:nvGrpSpPr>
          <p:cNvPr id="3470" name="Google Shape;3470;p155"/>
          <p:cNvGrpSpPr/>
          <p:nvPr/>
        </p:nvGrpSpPr>
        <p:grpSpPr>
          <a:xfrm>
            <a:off x="8003119" y="3148409"/>
            <a:ext cx="4313925" cy="3465375"/>
            <a:chOff x="1645525" y="677625"/>
            <a:chExt cx="4313925" cy="3465375"/>
          </a:xfrm>
        </p:grpSpPr>
        <p:sp>
          <p:nvSpPr>
            <p:cNvPr id="3471" name="Google Shape;3471;p15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15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15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15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15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15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15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15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9" name="Google Shape;3479;p155"/>
          <p:cNvGrpSpPr/>
          <p:nvPr/>
        </p:nvGrpSpPr>
        <p:grpSpPr>
          <a:xfrm rot="2527333">
            <a:off x="-3245816" y="128324"/>
            <a:ext cx="4313833" cy="3465301"/>
            <a:chOff x="1645525" y="677625"/>
            <a:chExt cx="4313925" cy="3465375"/>
          </a:xfrm>
        </p:grpSpPr>
        <p:sp>
          <p:nvSpPr>
            <p:cNvPr id="3480" name="Google Shape;3480;p15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15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15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15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15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15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15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15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2_1_1_1">
    <p:bg>
      <p:bgPr>
        <a:solidFill>
          <a:schemeClr val="lt1"/>
        </a:solidFill>
      </p:bgPr>
    </p:bg>
    <p:spTree>
      <p:nvGrpSpPr>
        <p:cNvPr id="3488" name="Shape 3488"/>
        <p:cNvGrpSpPr/>
        <p:nvPr/>
      </p:nvGrpSpPr>
      <p:grpSpPr>
        <a:xfrm>
          <a:off x="0" y="0"/>
          <a:ext cx="0" cy="0"/>
          <a:chOff x="0" y="0"/>
          <a:chExt cx="0" cy="0"/>
        </a:xfrm>
      </p:grpSpPr>
      <p:sp>
        <p:nvSpPr>
          <p:cNvPr id="3489" name="Google Shape;3489;p156"/>
          <p:cNvSpPr txBox="1"/>
          <p:nvPr>
            <p:ph type="ctrTitle"/>
          </p:nvPr>
        </p:nvSpPr>
        <p:spPr>
          <a:xfrm>
            <a:off x="716725" y="545125"/>
            <a:ext cx="7710600" cy="512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400"/>
              <a:buNone/>
              <a:defRPr sz="2400">
                <a:solidFill>
                  <a:schemeClr val="lt2"/>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grpSp>
        <p:nvGrpSpPr>
          <p:cNvPr id="3490" name="Google Shape;3490;p156"/>
          <p:cNvGrpSpPr/>
          <p:nvPr/>
        </p:nvGrpSpPr>
        <p:grpSpPr>
          <a:xfrm>
            <a:off x="8003119" y="3148409"/>
            <a:ext cx="4313925" cy="3465375"/>
            <a:chOff x="1645525" y="677625"/>
            <a:chExt cx="4313925" cy="3465375"/>
          </a:xfrm>
        </p:grpSpPr>
        <p:sp>
          <p:nvSpPr>
            <p:cNvPr id="3491" name="Google Shape;3491;p15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15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15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15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15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15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15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15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9" name="Google Shape;3499;p156"/>
          <p:cNvGrpSpPr/>
          <p:nvPr/>
        </p:nvGrpSpPr>
        <p:grpSpPr>
          <a:xfrm rot="2041809">
            <a:off x="-3190098" y="532125"/>
            <a:ext cx="4313700" cy="3465195"/>
            <a:chOff x="1645525" y="677625"/>
            <a:chExt cx="4313925" cy="3465375"/>
          </a:xfrm>
        </p:grpSpPr>
        <p:sp>
          <p:nvSpPr>
            <p:cNvPr id="3500" name="Google Shape;3500;p15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15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15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15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15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15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15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15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8_1">
    <p:bg>
      <p:bgPr>
        <a:solidFill>
          <a:schemeClr val="dk2"/>
        </a:solidFill>
      </p:bgPr>
    </p:bg>
    <p:spTree>
      <p:nvGrpSpPr>
        <p:cNvPr id="3508" name="Shape 3508"/>
        <p:cNvGrpSpPr/>
        <p:nvPr/>
      </p:nvGrpSpPr>
      <p:grpSpPr>
        <a:xfrm>
          <a:off x="0" y="0"/>
          <a:ext cx="0" cy="0"/>
          <a:chOff x="0" y="0"/>
          <a:chExt cx="0" cy="0"/>
        </a:xfrm>
      </p:grpSpPr>
      <p:sp>
        <p:nvSpPr>
          <p:cNvPr id="3509" name="Google Shape;3509;p157"/>
          <p:cNvSpPr txBox="1"/>
          <p:nvPr>
            <p:ph type="ctrTitle"/>
          </p:nvPr>
        </p:nvSpPr>
        <p:spPr>
          <a:xfrm>
            <a:off x="713232" y="545125"/>
            <a:ext cx="77175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2400"/>
              <a:buNone/>
              <a:defRPr sz="2400">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p:txBody>
      </p:sp>
      <p:grpSp>
        <p:nvGrpSpPr>
          <p:cNvPr id="3510" name="Google Shape;3510;p157"/>
          <p:cNvGrpSpPr/>
          <p:nvPr/>
        </p:nvGrpSpPr>
        <p:grpSpPr>
          <a:xfrm flipH="1" rot="-5400000">
            <a:off x="6598594" y="-1758041"/>
            <a:ext cx="4313925" cy="3465375"/>
            <a:chOff x="1645525" y="677625"/>
            <a:chExt cx="4313925" cy="3465375"/>
          </a:xfrm>
        </p:grpSpPr>
        <p:sp>
          <p:nvSpPr>
            <p:cNvPr id="3511" name="Google Shape;3511;p15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15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15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15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15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15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15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15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9" name="Google Shape;3519;p157"/>
          <p:cNvGrpSpPr/>
          <p:nvPr/>
        </p:nvGrpSpPr>
        <p:grpSpPr>
          <a:xfrm flipH="1">
            <a:off x="-3378906" y="3148409"/>
            <a:ext cx="4313925" cy="3465375"/>
            <a:chOff x="1645525" y="677625"/>
            <a:chExt cx="4313925" cy="3465375"/>
          </a:xfrm>
        </p:grpSpPr>
        <p:sp>
          <p:nvSpPr>
            <p:cNvPr id="3520" name="Google Shape;3520;p15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15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15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15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15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15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15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15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TITLE_ONLY_3_1">
    <p:bg>
      <p:bgPr>
        <a:solidFill>
          <a:schemeClr val="lt2"/>
        </a:solidFill>
      </p:bgPr>
    </p:bg>
    <p:spTree>
      <p:nvGrpSpPr>
        <p:cNvPr id="3528" name="Shape 3528"/>
        <p:cNvGrpSpPr/>
        <p:nvPr/>
      </p:nvGrpSpPr>
      <p:grpSpPr>
        <a:xfrm>
          <a:off x="0" y="0"/>
          <a:ext cx="0" cy="0"/>
          <a:chOff x="0" y="0"/>
          <a:chExt cx="0" cy="0"/>
        </a:xfrm>
      </p:grpSpPr>
      <p:sp>
        <p:nvSpPr>
          <p:cNvPr id="3529" name="Google Shape;3529;p158"/>
          <p:cNvSpPr txBox="1"/>
          <p:nvPr>
            <p:ph type="ctrTitle"/>
          </p:nvPr>
        </p:nvSpPr>
        <p:spPr>
          <a:xfrm>
            <a:off x="713225" y="545125"/>
            <a:ext cx="7696200" cy="512100"/>
          </a:xfrm>
          <a:prstGeom prst="rect">
            <a:avLst/>
          </a:prstGeom>
        </p:spPr>
        <p:txBody>
          <a:bodyPr anchorCtr="0" anchor="t" bIns="91425" lIns="91425" spcFirstLastPara="1" rIns="91425" wrap="square" tIns="91425">
            <a:noAutofit/>
          </a:bodyPr>
          <a:lstStyle>
            <a:lvl1pPr lvl="0" algn="ctr">
              <a:spcBef>
                <a:spcPts val="0"/>
              </a:spcBef>
              <a:spcAft>
                <a:spcPts val="0"/>
              </a:spcAft>
              <a:buSzPts val="2400"/>
              <a:buNone/>
              <a:defRPr sz="2400">
                <a:solidFill>
                  <a:schemeClr val="lt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grpSp>
        <p:nvGrpSpPr>
          <p:cNvPr id="3530" name="Google Shape;3530;p158"/>
          <p:cNvGrpSpPr/>
          <p:nvPr/>
        </p:nvGrpSpPr>
        <p:grpSpPr>
          <a:xfrm flipH="1" rot="-5400000">
            <a:off x="6726244" y="-1813891"/>
            <a:ext cx="4313925" cy="3465375"/>
            <a:chOff x="1645525" y="677625"/>
            <a:chExt cx="4313925" cy="3465375"/>
          </a:xfrm>
        </p:grpSpPr>
        <p:sp>
          <p:nvSpPr>
            <p:cNvPr id="3531" name="Google Shape;3531;p15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15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15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15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15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15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15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15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9" name="Google Shape;3539;p158"/>
          <p:cNvGrpSpPr/>
          <p:nvPr/>
        </p:nvGrpSpPr>
        <p:grpSpPr>
          <a:xfrm flipH="1">
            <a:off x="-3378906" y="3148409"/>
            <a:ext cx="4313925" cy="3465375"/>
            <a:chOff x="1645525" y="677625"/>
            <a:chExt cx="4313925" cy="3465375"/>
          </a:xfrm>
        </p:grpSpPr>
        <p:sp>
          <p:nvSpPr>
            <p:cNvPr id="3540" name="Google Shape;3540;p15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15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15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15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15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15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15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15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bg>
      <p:bgPr>
        <a:solidFill>
          <a:schemeClr val="lt2"/>
        </a:solidFill>
      </p:bgPr>
    </p:bg>
    <p:spTree>
      <p:nvGrpSpPr>
        <p:cNvPr id="3548" name="Shape 3548"/>
        <p:cNvGrpSpPr/>
        <p:nvPr/>
      </p:nvGrpSpPr>
      <p:grpSpPr>
        <a:xfrm>
          <a:off x="0" y="0"/>
          <a:ext cx="0" cy="0"/>
          <a:chOff x="0" y="0"/>
          <a:chExt cx="0" cy="0"/>
        </a:xfrm>
      </p:grpSpPr>
      <p:sp>
        <p:nvSpPr>
          <p:cNvPr id="3549" name="Google Shape;3549;p159"/>
          <p:cNvSpPr txBox="1"/>
          <p:nvPr>
            <p:ph idx="1" type="subTitle"/>
          </p:nvPr>
        </p:nvSpPr>
        <p:spPr>
          <a:xfrm>
            <a:off x="1101007" y="1663025"/>
            <a:ext cx="2396700" cy="523200"/>
          </a:xfrm>
          <a:prstGeom prst="rect">
            <a:avLst/>
          </a:prstGeom>
          <a:noFill/>
        </p:spPr>
        <p:txBody>
          <a:bodyPr anchorCtr="0" anchor="t" bIns="91425" lIns="91425" spcFirstLastPara="1" rIns="91425" wrap="square" tIns="91425">
            <a:noAutofit/>
          </a:bodyPr>
          <a:lstStyle>
            <a:lvl1pPr lvl="0" algn="r">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2pPr>
            <a:lvl3pPr lvl="2"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3pPr>
            <a:lvl4pPr lvl="3"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4pPr>
            <a:lvl5pPr lvl="4"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5pPr>
            <a:lvl6pPr lvl="5"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6pPr>
            <a:lvl7pPr lvl="6"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7pPr>
            <a:lvl8pPr lvl="7"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8pPr>
            <a:lvl9pPr lvl="8" algn="r">
              <a:lnSpc>
                <a:spcPct val="100000"/>
              </a:lnSpc>
              <a:spcBef>
                <a:spcPts val="1600"/>
              </a:spcBef>
              <a:spcAft>
                <a:spcPts val="1600"/>
              </a:spcAft>
              <a:buNone/>
              <a:defRPr b="1" sz="1800">
                <a:solidFill>
                  <a:schemeClr val="lt1"/>
                </a:solidFill>
                <a:latin typeface="Barlow Semi Condensed"/>
                <a:ea typeface="Barlow Semi Condensed"/>
                <a:cs typeface="Barlow Semi Condensed"/>
                <a:sym typeface="Barlow Semi Condensed"/>
              </a:defRPr>
            </a:lvl9pPr>
          </a:lstStyle>
          <a:p/>
        </p:txBody>
      </p:sp>
      <p:sp>
        <p:nvSpPr>
          <p:cNvPr id="3550" name="Google Shape;3550;p159"/>
          <p:cNvSpPr txBox="1"/>
          <p:nvPr>
            <p:ph idx="2" type="subTitle"/>
          </p:nvPr>
        </p:nvSpPr>
        <p:spPr>
          <a:xfrm>
            <a:off x="5646293" y="1663025"/>
            <a:ext cx="2396700" cy="523200"/>
          </a:xfrm>
          <a:prstGeom prst="rect">
            <a:avLst/>
          </a:prstGeom>
          <a:noFill/>
        </p:spPr>
        <p:txBody>
          <a:bodyPr anchorCtr="0" anchor="t" bIns="91425" lIns="91425" spcFirstLastPara="1" rIns="91425" wrap="square" tIns="91425">
            <a:noAutofit/>
          </a:bodyPr>
          <a:lstStyle>
            <a:lvl1pPr lv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2pPr>
            <a:lvl3pPr lvl="2">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3pPr>
            <a:lvl4pPr lvl="3">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4pPr>
            <a:lvl5pPr lvl="4">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5pPr>
            <a:lvl6pPr lvl="5">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6pPr>
            <a:lvl7pPr lvl="6">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7pPr>
            <a:lvl8pPr lvl="7">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8pPr>
            <a:lvl9pPr lvl="8">
              <a:lnSpc>
                <a:spcPct val="100000"/>
              </a:lnSpc>
              <a:spcBef>
                <a:spcPts val="1600"/>
              </a:spcBef>
              <a:spcAft>
                <a:spcPts val="1600"/>
              </a:spcAft>
              <a:buNone/>
              <a:defRPr b="1" sz="1800">
                <a:solidFill>
                  <a:schemeClr val="lt1"/>
                </a:solidFill>
                <a:latin typeface="Barlow Semi Condensed"/>
                <a:ea typeface="Barlow Semi Condensed"/>
                <a:cs typeface="Barlow Semi Condensed"/>
                <a:sym typeface="Barlow Semi Condensed"/>
              </a:defRPr>
            </a:lvl9pPr>
          </a:lstStyle>
          <a:p/>
        </p:txBody>
      </p:sp>
      <p:sp>
        <p:nvSpPr>
          <p:cNvPr id="3551" name="Google Shape;3551;p159"/>
          <p:cNvSpPr txBox="1"/>
          <p:nvPr>
            <p:ph idx="3" type="subTitle"/>
          </p:nvPr>
        </p:nvSpPr>
        <p:spPr>
          <a:xfrm>
            <a:off x="904550" y="2003750"/>
            <a:ext cx="2593200" cy="8199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None/>
              <a:defRPr sz="1600">
                <a:solidFill>
                  <a:schemeClr val="lt1"/>
                </a:solidFill>
              </a:defRPr>
            </a:lvl1pPr>
            <a:lvl2pPr lvl="1" algn="r">
              <a:lnSpc>
                <a:spcPct val="100000"/>
              </a:lnSpc>
              <a:spcBef>
                <a:spcPts val="1600"/>
              </a:spcBef>
              <a:spcAft>
                <a:spcPts val="0"/>
              </a:spcAft>
              <a:buNone/>
              <a:defRPr sz="1600">
                <a:solidFill>
                  <a:schemeClr val="lt1"/>
                </a:solidFill>
              </a:defRPr>
            </a:lvl2pPr>
            <a:lvl3pPr lvl="2" algn="r">
              <a:lnSpc>
                <a:spcPct val="100000"/>
              </a:lnSpc>
              <a:spcBef>
                <a:spcPts val="1600"/>
              </a:spcBef>
              <a:spcAft>
                <a:spcPts val="0"/>
              </a:spcAft>
              <a:buNone/>
              <a:defRPr sz="1600">
                <a:solidFill>
                  <a:schemeClr val="lt1"/>
                </a:solidFill>
              </a:defRPr>
            </a:lvl3pPr>
            <a:lvl4pPr lvl="3" algn="r">
              <a:lnSpc>
                <a:spcPct val="100000"/>
              </a:lnSpc>
              <a:spcBef>
                <a:spcPts val="1600"/>
              </a:spcBef>
              <a:spcAft>
                <a:spcPts val="0"/>
              </a:spcAft>
              <a:buNone/>
              <a:defRPr sz="1600">
                <a:solidFill>
                  <a:schemeClr val="lt1"/>
                </a:solidFill>
              </a:defRPr>
            </a:lvl4pPr>
            <a:lvl5pPr lvl="4" algn="r">
              <a:lnSpc>
                <a:spcPct val="100000"/>
              </a:lnSpc>
              <a:spcBef>
                <a:spcPts val="1600"/>
              </a:spcBef>
              <a:spcAft>
                <a:spcPts val="0"/>
              </a:spcAft>
              <a:buNone/>
              <a:defRPr sz="1600">
                <a:solidFill>
                  <a:schemeClr val="lt1"/>
                </a:solidFill>
              </a:defRPr>
            </a:lvl5pPr>
            <a:lvl6pPr lvl="5" algn="r">
              <a:lnSpc>
                <a:spcPct val="100000"/>
              </a:lnSpc>
              <a:spcBef>
                <a:spcPts val="1600"/>
              </a:spcBef>
              <a:spcAft>
                <a:spcPts val="0"/>
              </a:spcAft>
              <a:buNone/>
              <a:defRPr sz="1600">
                <a:solidFill>
                  <a:schemeClr val="lt1"/>
                </a:solidFill>
              </a:defRPr>
            </a:lvl6pPr>
            <a:lvl7pPr lvl="6" algn="r">
              <a:lnSpc>
                <a:spcPct val="100000"/>
              </a:lnSpc>
              <a:spcBef>
                <a:spcPts val="1600"/>
              </a:spcBef>
              <a:spcAft>
                <a:spcPts val="0"/>
              </a:spcAft>
              <a:buNone/>
              <a:defRPr sz="1600">
                <a:solidFill>
                  <a:schemeClr val="lt1"/>
                </a:solidFill>
              </a:defRPr>
            </a:lvl7pPr>
            <a:lvl8pPr lvl="7" algn="r">
              <a:lnSpc>
                <a:spcPct val="100000"/>
              </a:lnSpc>
              <a:spcBef>
                <a:spcPts val="1600"/>
              </a:spcBef>
              <a:spcAft>
                <a:spcPts val="0"/>
              </a:spcAft>
              <a:buNone/>
              <a:defRPr sz="1600">
                <a:solidFill>
                  <a:schemeClr val="lt1"/>
                </a:solidFill>
              </a:defRPr>
            </a:lvl8pPr>
            <a:lvl9pPr lvl="8" algn="r">
              <a:lnSpc>
                <a:spcPct val="100000"/>
              </a:lnSpc>
              <a:spcBef>
                <a:spcPts val="1600"/>
              </a:spcBef>
              <a:spcAft>
                <a:spcPts val="1600"/>
              </a:spcAft>
              <a:buNone/>
              <a:defRPr sz="1600">
                <a:solidFill>
                  <a:schemeClr val="lt1"/>
                </a:solidFill>
              </a:defRPr>
            </a:lvl9pPr>
          </a:lstStyle>
          <a:p/>
        </p:txBody>
      </p:sp>
      <p:sp>
        <p:nvSpPr>
          <p:cNvPr id="3552" name="Google Shape;3552;p159"/>
          <p:cNvSpPr txBox="1"/>
          <p:nvPr>
            <p:ph idx="4" type="subTitle"/>
          </p:nvPr>
        </p:nvSpPr>
        <p:spPr>
          <a:xfrm>
            <a:off x="5646249" y="2003750"/>
            <a:ext cx="2731500" cy="819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sz="1600">
                <a:solidFill>
                  <a:schemeClr val="lt1"/>
                </a:solidFill>
              </a:defRPr>
            </a:lvl1pPr>
            <a:lvl2pPr lvl="1">
              <a:lnSpc>
                <a:spcPct val="100000"/>
              </a:lnSpc>
              <a:spcBef>
                <a:spcPts val="1600"/>
              </a:spcBef>
              <a:spcAft>
                <a:spcPts val="0"/>
              </a:spcAft>
              <a:buNone/>
              <a:defRPr sz="1600">
                <a:solidFill>
                  <a:schemeClr val="lt1"/>
                </a:solidFill>
              </a:defRPr>
            </a:lvl2pPr>
            <a:lvl3pPr lvl="2">
              <a:lnSpc>
                <a:spcPct val="100000"/>
              </a:lnSpc>
              <a:spcBef>
                <a:spcPts val="1600"/>
              </a:spcBef>
              <a:spcAft>
                <a:spcPts val="0"/>
              </a:spcAft>
              <a:buNone/>
              <a:defRPr sz="1600">
                <a:solidFill>
                  <a:schemeClr val="lt1"/>
                </a:solidFill>
              </a:defRPr>
            </a:lvl3pPr>
            <a:lvl4pPr lvl="3">
              <a:lnSpc>
                <a:spcPct val="100000"/>
              </a:lnSpc>
              <a:spcBef>
                <a:spcPts val="1600"/>
              </a:spcBef>
              <a:spcAft>
                <a:spcPts val="0"/>
              </a:spcAft>
              <a:buNone/>
              <a:defRPr sz="1600">
                <a:solidFill>
                  <a:schemeClr val="lt1"/>
                </a:solidFill>
              </a:defRPr>
            </a:lvl4pPr>
            <a:lvl5pPr lvl="4">
              <a:lnSpc>
                <a:spcPct val="100000"/>
              </a:lnSpc>
              <a:spcBef>
                <a:spcPts val="1600"/>
              </a:spcBef>
              <a:spcAft>
                <a:spcPts val="0"/>
              </a:spcAft>
              <a:buNone/>
              <a:defRPr sz="1600">
                <a:solidFill>
                  <a:schemeClr val="lt1"/>
                </a:solidFill>
              </a:defRPr>
            </a:lvl5pPr>
            <a:lvl6pPr lvl="5">
              <a:lnSpc>
                <a:spcPct val="100000"/>
              </a:lnSpc>
              <a:spcBef>
                <a:spcPts val="1600"/>
              </a:spcBef>
              <a:spcAft>
                <a:spcPts val="0"/>
              </a:spcAft>
              <a:buNone/>
              <a:defRPr sz="1600">
                <a:solidFill>
                  <a:schemeClr val="lt1"/>
                </a:solidFill>
              </a:defRPr>
            </a:lvl6pPr>
            <a:lvl7pPr lvl="6">
              <a:lnSpc>
                <a:spcPct val="100000"/>
              </a:lnSpc>
              <a:spcBef>
                <a:spcPts val="1600"/>
              </a:spcBef>
              <a:spcAft>
                <a:spcPts val="0"/>
              </a:spcAft>
              <a:buNone/>
              <a:defRPr sz="1600">
                <a:solidFill>
                  <a:schemeClr val="lt1"/>
                </a:solidFill>
              </a:defRPr>
            </a:lvl7pPr>
            <a:lvl8pPr lvl="7">
              <a:lnSpc>
                <a:spcPct val="100000"/>
              </a:lnSpc>
              <a:spcBef>
                <a:spcPts val="1600"/>
              </a:spcBef>
              <a:spcAft>
                <a:spcPts val="0"/>
              </a:spcAft>
              <a:buNone/>
              <a:defRPr sz="1600">
                <a:solidFill>
                  <a:schemeClr val="lt1"/>
                </a:solidFill>
              </a:defRPr>
            </a:lvl8pPr>
            <a:lvl9pPr lvl="8">
              <a:lnSpc>
                <a:spcPct val="100000"/>
              </a:lnSpc>
              <a:spcBef>
                <a:spcPts val="1600"/>
              </a:spcBef>
              <a:spcAft>
                <a:spcPts val="1600"/>
              </a:spcAft>
              <a:buNone/>
              <a:defRPr sz="1600">
                <a:solidFill>
                  <a:schemeClr val="lt1"/>
                </a:solidFill>
              </a:defRPr>
            </a:lvl9pPr>
          </a:lstStyle>
          <a:p/>
        </p:txBody>
      </p:sp>
      <p:sp>
        <p:nvSpPr>
          <p:cNvPr id="3553" name="Google Shape;3553;p159"/>
          <p:cNvSpPr txBox="1"/>
          <p:nvPr>
            <p:ph idx="5" type="subTitle"/>
          </p:nvPr>
        </p:nvSpPr>
        <p:spPr>
          <a:xfrm>
            <a:off x="1101007" y="3009182"/>
            <a:ext cx="2396700" cy="523200"/>
          </a:xfrm>
          <a:prstGeom prst="rect">
            <a:avLst/>
          </a:prstGeom>
          <a:noFill/>
        </p:spPr>
        <p:txBody>
          <a:bodyPr anchorCtr="0" anchor="t" bIns="91425" lIns="91425" spcFirstLastPara="1" rIns="91425" wrap="square" tIns="91425">
            <a:noAutofit/>
          </a:bodyPr>
          <a:lstStyle>
            <a:lvl1pPr lvl="0" algn="r">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2pPr>
            <a:lvl3pPr lvl="2"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3pPr>
            <a:lvl4pPr lvl="3"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4pPr>
            <a:lvl5pPr lvl="4"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5pPr>
            <a:lvl6pPr lvl="5"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6pPr>
            <a:lvl7pPr lvl="6"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7pPr>
            <a:lvl8pPr lvl="7"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8pPr>
            <a:lvl9pPr lvl="8" algn="r">
              <a:lnSpc>
                <a:spcPct val="100000"/>
              </a:lnSpc>
              <a:spcBef>
                <a:spcPts val="1600"/>
              </a:spcBef>
              <a:spcAft>
                <a:spcPts val="1600"/>
              </a:spcAft>
              <a:buNone/>
              <a:defRPr b="1" sz="1800">
                <a:solidFill>
                  <a:schemeClr val="lt1"/>
                </a:solidFill>
                <a:latin typeface="Barlow Semi Condensed"/>
                <a:ea typeface="Barlow Semi Condensed"/>
                <a:cs typeface="Barlow Semi Condensed"/>
                <a:sym typeface="Barlow Semi Condensed"/>
              </a:defRPr>
            </a:lvl9pPr>
          </a:lstStyle>
          <a:p/>
        </p:txBody>
      </p:sp>
      <p:sp>
        <p:nvSpPr>
          <p:cNvPr id="3554" name="Google Shape;3554;p159"/>
          <p:cNvSpPr txBox="1"/>
          <p:nvPr>
            <p:ph idx="6" type="subTitle"/>
          </p:nvPr>
        </p:nvSpPr>
        <p:spPr>
          <a:xfrm>
            <a:off x="5646293" y="3009175"/>
            <a:ext cx="2396700" cy="523200"/>
          </a:xfrm>
          <a:prstGeom prst="rect">
            <a:avLst/>
          </a:prstGeom>
          <a:noFill/>
        </p:spPr>
        <p:txBody>
          <a:bodyPr anchorCtr="0" anchor="t" bIns="91425" lIns="91425" spcFirstLastPara="1" rIns="91425" wrap="square" tIns="91425">
            <a:noAutofit/>
          </a:bodyPr>
          <a:lstStyle>
            <a:lvl1pPr lv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2pPr>
            <a:lvl3pPr lvl="2">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3pPr>
            <a:lvl4pPr lvl="3">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4pPr>
            <a:lvl5pPr lvl="4">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5pPr>
            <a:lvl6pPr lvl="5">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6pPr>
            <a:lvl7pPr lvl="6">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7pPr>
            <a:lvl8pPr lvl="7">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8pPr>
            <a:lvl9pPr lvl="8">
              <a:lnSpc>
                <a:spcPct val="100000"/>
              </a:lnSpc>
              <a:spcBef>
                <a:spcPts val="1600"/>
              </a:spcBef>
              <a:spcAft>
                <a:spcPts val="1600"/>
              </a:spcAft>
              <a:buNone/>
              <a:defRPr b="1" sz="1800">
                <a:solidFill>
                  <a:schemeClr val="lt1"/>
                </a:solidFill>
                <a:latin typeface="Barlow Semi Condensed"/>
                <a:ea typeface="Barlow Semi Condensed"/>
                <a:cs typeface="Barlow Semi Condensed"/>
                <a:sym typeface="Barlow Semi Condensed"/>
              </a:defRPr>
            </a:lvl9pPr>
          </a:lstStyle>
          <a:p/>
        </p:txBody>
      </p:sp>
      <p:sp>
        <p:nvSpPr>
          <p:cNvPr id="3555" name="Google Shape;3555;p159"/>
          <p:cNvSpPr txBox="1"/>
          <p:nvPr>
            <p:ph idx="7" type="subTitle"/>
          </p:nvPr>
        </p:nvSpPr>
        <p:spPr>
          <a:xfrm>
            <a:off x="904550" y="3349900"/>
            <a:ext cx="2593200" cy="8199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None/>
              <a:defRPr sz="1600">
                <a:solidFill>
                  <a:schemeClr val="lt1"/>
                </a:solidFill>
              </a:defRPr>
            </a:lvl1pPr>
            <a:lvl2pPr lvl="1" algn="r">
              <a:lnSpc>
                <a:spcPct val="100000"/>
              </a:lnSpc>
              <a:spcBef>
                <a:spcPts val="1600"/>
              </a:spcBef>
              <a:spcAft>
                <a:spcPts val="0"/>
              </a:spcAft>
              <a:buNone/>
              <a:defRPr sz="1600">
                <a:solidFill>
                  <a:schemeClr val="lt1"/>
                </a:solidFill>
              </a:defRPr>
            </a:lvl2pPr>
            <a:lvl3pPr lvl="2" algn="r">
              <a:lnSpc>
                <a:spcPct val="100000"/>
              </a:lnSpc>
              <a:spcBef>
                <a:spcPts val="1600"/>
              </a:spcBef>
              <a:spcAft>
                <a:spcPts val="0"/>
              </a:spcAft>
              <a:buNone/>
              <a:defRPr sz="1600">
                <a:solidFill>
                  <a:schemeClr val="lt1"/>
                </a:solidFill>
              </a:defRPr>
            </a:lvl3pPr>
            <a:lvl4pPr lvl="3" algn="r">
              <a:lnSpc>
                <a:spcPct val="100000"/>
              </a:lnSpc>
              <a:spcBef>
                <a:spcPts val="1600"/>
              </a:spcBef>
              <a:spcAft>
                <a:spcPts val="0"/>
              </a:spcAft>
              <a:buNone/>
              <a:defRPr sz="1600">
                <a:solidFill>
                  <a:schemeClr val="lt1"/>
                </a:solidFill>
              </a:defRPr>
            </a:lvl4pPr>
            <a:lvl5pPr lvl="4" algn="r">
              <a:lnSpc>
                <a:spcPct val="100000"/>
              </a:lnSpc>
              <a:spcBef>
                <a:spcPts val="1600"/>
              </a:spcBef>
              <a:spcAft>
                <a:spcPts val="0"/>
              </a:spcAft>
              <a:buNone/>
              <a:defRPr sz="1600">
                <a:solidFill>
                  <a:schemeClr val="lt1"/>
                </a:solidFill>
              </a:defRPr>
            </a:lvl5pPr>
            <a:lvl6pPr lvl="5" algn="r">
              <a:lnSpc>
                <a:spcPct val="100000"/>
              </a:lnSpc>
              <a:spcBef>
                <a:spcPts val="1600"/>
              </a:spcBef>
              <a:spcAft>
                <a:spcPts val="0"/>
              </a:spcAft>
              <a:buNone/>
              <a:defRPr sz="1600">
                <a:solidFill>
                  <a:schemeClr val="lt1"/>
                </a:solidFill>
              </a:defRPr>
            </a:lvl6pPr>
            <a:lvl7pPr lvl="6" algn="r">
              <a:lnSpc>
                <a:spcPct val="100000"/>
              </a:lnSpc>
              <a:spcBef>
                <a:spcPts val="1600"/>
              </a:spcBef>
              <a:spcAft>
                <a:spcPts val="0"/>
              </a:spcAft>
              <a:buNone/>
              <a:defRPr sz="1600">
                <a:solidFill>
                  <a:schemeClr val="lt1"/>
                </a:solidFill>
              </a:defRPr>
            </a:lvl7pPr>
            <a:lvl8pPr lvl="7" algn="r">
              <a:lnSpc>
                <a:spcPct val="100000"/>
              </a:lnSpc>
              <a:spcBef>
                <a:spcPts val="1600"/>
              </a:spcBef>
              <a:spcAft>
                <a:spcPts val="0"/>
              </a:spcAft>
              <a:buNone/>
              <a:defRPr sz="1600">
                <a:solidFill>
                  <a:schemeClr val="lt1"/>
                </a:solidFill>
              </a:defRPr>
            </a:lvl8pPr>
            <a:lvl9pPr lvl="8" algn="r">
              <a:lnSpc>
                <a:spcPct val="100000"/>
              </a:lnSpc>
              <a:spcBef>
                <a:spcPts val="1600"/>
              </a:spcBef>
              <a:spcAft>
                <a:spcPts val="1600"/>
              </a:spcAft>
              <a:buNone/>
              <a:defRPr sz="1600">
                <a:solidFill>
                  <a:schemeClr val="lt1"/>
                </a:solidFill>
              </a:defRPr>
            </a:lvl9pPr>
          </a:lstStyle>
          <a:p/>
        </p:txBody>
      </p:sp>
      <p:sp>
        <p:nvSpPr>
          <p:cNvPr id="3556" name="Google Shape;3556;p159"/>
          <p:cNvSpPr txBox="1"/>
          <p:nvPr>
            <p:ph idx="8" type="subTitle"/>
          </p:nvPr>
        </p:nvSpPr>
        <p:spPr>
          <a:xfrm>
            <a:off x="5646249" y="3349900"/>
            <a:ext cx="2731500" cy="819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sz="1600">
                <a:solidFill>
                  <a:schemeClr val="lt1"/>
                </a:solidFill>
              </a:defRPr>
            </a:lvl1pPr>
            <a:lvl2pPr lvl="1">
              <a:lnSpc>
                <a:spcPct val="100000"/>
              </a:lnSpc>
              <a:spcBef>
                <a:spcPts val="1600"/>
              </a:spcBef>
              <a:spcAft>
                <a:spcPts val="0"/>
              </a:spcAft>
              <a:buNone/>
              <a:defRPr sz="1600">
                <a:solidFill>
                  <a:schemeClr val="lt1"/>
                </a:solidFill>
              </a:defRPr>
            </a:lvl2pPr>
            <a:lvl3pPr lvl="2">
              <a:lnSpc>
                <a:spcPct val="100000"/>
              </a:lnSpc>
              <a:spcBef>
                <a:spcPts val="1600"/>
              </a:spcBef>
              <a:spcAft>
                <a:spcPts val="0"/>
              </a:spcAft>
              <a:buNone/>
              <a:defRPr sz="1600">
                <a:solidFill>
                  <a:schemeClr val="lt1"/>
                </a:solidFill>
              </a:defRPr>
            </a:lvl3pPr>
            <a:lvl4pPr lvl="3">
              <a:lnSpc>
                <a:spcPct val="100000"/>
              </a:lnSpc>
              <a:spcBef>
                <a:spcPts val="1600"/>
              </a:spcBef>
              <a:spcAft>
                <a:spcPts val="0"/>
              </a:spcAft>
              <a:buNone/>
              <a:defRPr sz="1600">
                <a:solidFill>
                  <a:schemeClr val="lt1"/>
                </a:solidFill>
              </a:defRPr>
            </a:lvl4pPr>
            <a:lvl5pPr lvl="4">
              <a:lnSpc>
                <a:spcPct val="100000"/>
              </a:lnSpc>
              <a:spcBef>
                <a:spcPts val="1600"/>
              </a:spcBef>
              <a:spcAft>
                <a:spcPts val="0"/>
              </a:spcAft>
              <a:buNone/>
              <a:defRPr sz="1600">
                <a:solidFill>
                  <a:schemeClr val="lt1"/>
                </a:solidFill>
              </a:defRPr>
            </a:lvl5pPr>
            <a:lvl6pPr lvl="5">
              <a:lnSpc>
                <a:spcPct val="100000"/>
              </a:lnSpc>
              <a:spcBef>
                <a:spcPts val="1600"/>
              </a:spcBef>
              <a:spcAft>
                <a:spcPts val="0"/>
              </a:spcAft>
              <a:buNone/>
              <a:defRPr sz="1600">
                <a:solidFill>
                  <a:schemeClr val="lt1"/>
                </a:solidFill>
              </a:defRPr>
            </a:lvl6pPr>
            <a:lvl7pPr lvl="6">
              <a:lnSpc>
                <a:spcPct val="100000"/>
              </a:lnSpc>
              <a:spcBef>
                <a:spcPts val="1600"/>
              </a:spcBef>
              <a:spcAft>
                <a:spcPts val="0"/>
              </a:spcAft>
              <a:buNone/>
              <a:defRPr sz="1600">
                <a:solidFill>
                  <a:schemeClr val="lt1"/>
                </a:solidFill>
              </a:defRPr>
            </a:lvl7pPr>
            <a:lvl8pPr lvl="7">
              <a:lnSpc>
                <a:spcPct val="100000"/>
              </a:lnSpc>
              <a:spcBef>
                <a:spcPts val="1600"/>
              </a:spcBef>
              <a:spcAft>
                <a:spcPts val="0"/>
              </a:spcAft>
              <a:buNone/>
              <a:defRPr sz="1600">
                <a:solidFill>
                  <a:schemeClr val="lt1"/>
                </a:solidFill>
              </a:defRPr>
            </a:lvl8pPr>
            <a:lvl9pPr lvl="8">
              <a:lnSpc>
                <a:spcPct val="100000"/>
              </a:lnSpc>
              <a:spcBef>
                <a:spcPts val="1600"/>
              </a:spcBef>
              <a:spcAft>
                <a:spcPts val="1600"/>
              </a:spcAft>
              <a:buNone/>
              <a:defRPr sz="1600">
                <a:solidFill>
                  <a:schemeClr val="lt1"/>
                </a:solidFill>
              </a:defRPr>
            </a:lvl9pPr>
          </a:lstStyle>
          <a:p/>
        </p:txBody>
      </p:sp>
      <p:sp>
        <p:nvSpPr>
          <p:cNvPr id="3557" name="Google Shape;3557;p159"/>
          <p:cNvSpPr txBox="1"/>
          <p:nvPr>
            <p:ph type="ctrTitle"/>
          </p:nvPr>
        </p:nvSpPr>
        <p:spPr>
          <a:xfrm>
            <a:off x="713232" y="545125"/>
            <a:ext cx="77073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2400"/>
              <a:buNone/>
              <a:defRPr sz="2400">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p:txBody>
      </p:sp>
      <p:grpSp>
        <p:nvGrpSpPr>
          <p:cNvPr id="3558" name="Google Shape;3558;p159"/>
          <p:cNvGrpSpPr/>
          <p:nvPr/>
        </p:nvGrpSpPr>
        <p:grpSpPr>
          <a:xfrm flipH="1" rot="-5879736">
            <a:off x="6505089" y="-2035925"/>
            <a:ext cx="4314018" cy="3465449"/>
            <a:chOff x="1645525" y="677625"/>
            <a:chExt cx="4313925" cy="3465375"/>
          </a:xfrm>
        </p:grpSpPr>
        <p:sp>
          <p:nvSpPr>
            <p:cNvPr id="3559" name="Google Shape;3559;p15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15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15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15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15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15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15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15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7" name="Google Shape;3567;p159"/>
          <p:cNvGrpSpPr/>
          <p:nvPr/>
        </p:nvGrpSpPr>
        <p:grpSpPr>
          <a:xfrm flipH="1" rot="2032464">
            <a:off x="-2769614" y="3148296"/>
            <a:ext cx="4314125" cy="3465536"/>
            <a:chOff x="1645525" y="677625"/>
            <a:chExt cx="4313925" cy="3465375"/>
          </a:xfrm>
        </p:grpSpPr>
        <p:sp>
          <p:nvSpPr>
            <p:cNvPr id="3568" name="Google Shape;3568;p15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15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15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15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15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15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15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15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bg>
      <p:bgPr>
        <a:solidFill>
          <a:schemeClr val="lt2"/>
        </a:solidFill>
      </p:bgPr>
    </p:bg>
    <p:spTree>
      <p:nvGrpSpPr>
        <p:cNvPr id="3576" name="Shape 3576"/>
        <p:cNvGrpSpPr/>
        <p:nvPr/>
      </p:nvGrpSpPr>
      <p:grpSpPr>
        <a:xfrm>
          <a:off x="0" y="0"/>
          <a:ext cx="0" cy="0"/>
          <a:chOff x="0" y="0"/>
          <a:chExt cx="0" cy="0"/>
        </a:xfrm>
      </p:grpSpPr>
      <p:sp>
        <p:nvSpPr>
          <p:cNvPr id="3577" name="Google Shape;3577;p160"/>
          <p:cNvSpPr txBox="1"/>
          <p:nvPr>
            <p:ph type="ctrTitle"/>
          </p:nvPr>
        </p:nvSpPr>
        <p:spPr>
          <a:xfrm>
            <a:off x="716725" y="545125"/>
            <a:ext cx="7710600" cy="596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400"/>
              <a:buNone/>
              <a:defRPr sz="2400">
                <a:solidFill>
                  <a:schemeClr val="lt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grpSp>
        <p:nvGrpSpPr>
          <p:cNvPr id="3578" name="Google Shape;3578;p160"/>
          <p:cNvGrpSpPr/>
          <p:nvPr/>
        </p:nvGrpSpPr>
        <p:grpSpPr>
          <a:xfrm flipH="1" rot="-5400000">
            <a:off x="5376689" y="857740"/>
            <a:ext cx="4313925" cy="3465375"/>
            <a:chOff x="1645525" y="677625"/>
            <a:chExt cx="4313925" cy="3465375"/>
          </a:xfrm>
        </p:grpSpPr>
        <p:sp>
          <p:nvSpPr>
            <p:cNvPr id="3579" name="Google Shape;3579;p16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16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16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16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16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16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16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16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7" name="Google Shape;3587;p160"/>
          <p:cNvSpPr txBox="1"/>
          <p:nvPr>
            <p:ph idx="1" type="subTitle"/>
          </p:nvPr>
        </p:nvSpPr>
        <p:spPr>
          <a:xfrm>
            <a:off x="716725" y="1395450"/>
            <a:ext cx="1205100" cy="2742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2pPr>
            <a:lvl3pPr lvl="2">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3pPr>
            <a:lvl4pPr lvl="3">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4pPr>
            <a:lvl5pPr lvl="4">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5pPr>
            <a:lvl6pPr lvl="5">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6pPr>
            <a:lvl7pPr lvl="6">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7pPr>
            <a:lvl8pPr lvl="7">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8pPr>
            <a:lvl9pPr lvl="8">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9pPr>
          </a:lstStyle>
          <a:p/>
        </p:txBody>
      </p:sp>
      <p:sp>
        <p:nvSpPr>
          <p:cNvPr id="3588" name="Google Shape;3588;p160"/>
          <p:cNvSpPr txBox="1"/>
          <p:nvPr>
            <p:ph idx="2" type="subTitle"/>
          </p:nvPr>
        </p:nvSpPr>
        <p:spPr>
          <a:xfrm>
            <a:off x="716725" y="1697412"/>
            <a:ext cx="2731500" cy="5778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1"/>
                </a:solidFill>
              </a:defRPr>
            </a:lvl1pPr>
            <a:lvl2pPr lvl="1">
              <a:lnSpc>
                <a:spcPct val="100000"/>
              </a:lnSpc>
              <a:spcBef>
                <a:spcPts val="0"/>
              </a:spcBef>
              <a:spcAft>
                <a:spcPts val="0"/>
              </a:spcAft>
              <a:buNone/>
              <a:defRPr sz="1600">
                <a:solidFill>
                  <a:schemeClr val="lt1"/>
                </a:solidFill>
              </a:defRPr>
            </a:lvl2pPr>
            <a:lvl3pPr lvl="2">
              <a:lnSpc>
                <a:spcPct val="100000"/>
              </a:lnSpc>
              <a:spcBef>
                <a:spcPts val="0"/>
              </a:spcBef>
              <a:spcAft>
                <a:spcPts val="0"/>
              </a:spcAft>
              <a:buNone/>
              <a:defRPr sz="1600">
                <a:solidFill>
                  <a:schemeClr val="lt1"/>
                </a:solidFill>
              </a:defRPr>
            </a:lvl3pPr>
            <a:lvl4pPr lvl="3">
              <a:lnSpc>
                <a:spcPct val="100000"/>
              </a:lnSpc>
              <a:spcBef>
                <a:spcPts val="0"/>
              </a:spcBef>
              <a:spcAft>
                <a:spcPts val="0"/>
              </a:spcAft>
              <a:buNone/>
              <a:defRPr sz="1600">
                <a:solidFill>
                  <a:schemeClr val="lt1"/>
                </a:solidFill>
              </a:defRPr>
            </a:lvl4pPr>
            <a:lvl5pPr lvl="4">
              <a:lnSpc>
                <a:spcPct val="100000"/>
              </a:lnSpc>
              <a:spcBef>
                <a:spcPts val="0"/>
              </a:spcBef>
              <a:spcAft>
                <a:spcPts val="0"/>
              </a:spcAft>
              <a:buNone/>
              <a:defRPr sz="1600">
                <a:solidFill>
                  <a:schemeClr val="lt1"/>
                </a:solidFill>
              </a:defRPr>
            </a:lvl5pPr>
            <a:lvl6pPr lvl="5">
              <a:lnSpc>
                <a:spcPct val="100000"/>
              </a:lnSpc>
              <a:spcBef>
                <a:spcPts val="0"/>
              </a:spcBef>
              <a:spcAft>
                <a:spcPts val="0"/>
              </a:spcAft>
              <a:buNone/>
              <a:defRPr sz="1600">
                <a:solidFill>
                  <a:schemeClr val="lt1"/>
                </a:solidFill>
              </a:defRPr>
            </a:lvl6pPr>
            <a:lvl7pPr lvl="6">
              <a:lnSpc>
                <a:spcPct val="100000"/>
              </a:lnSpc>
              <a:spcBef>
                <a:spcPts val="0"/>
              </a:spcBef>
              <a:spcAft>
                <a:spcPts val="0"/>
              </a:spcAft>
              <a:buNone/>
              <a:defRPr sz="1600">
                <a:solidFill>
                  <a:schemeClr val="lt1"/>
                </a:solidFill>
              </a:defRPr>
            </a:lvl7pPr>
            <a:lvl8pPr lvl="7">
              <a:lnSpc>
                <a:spcPct val="100000"/>
              </a:lnSpc>
              <a:spcBef>
                <a:spcPts val="0"/>
              </a:spcBef>
              <a:spcAft>
                <a:spcPts val="0"/>
              </a:spcAft>
              <a:buNone/>
              <a:defRPr sz="1600">
                <a:solidFill>
                  <a:schemeClr val="lt1"/>
                </a:solidFill>
              </a:defRPr>
            </a:lvl8pPr>
            <a:lvl9pPr lvl="8">
              <a:lnSpc>
                <a:spcPct val="100000"/>
              </a:lnSpc>
              <a:spcBef>
                <a:spcPts val="0"/>
              </a:spcBef>
              <a:spcAft>
                <a:spcPts val="0"/>
              </a:spcAft>
              <a:buNone/>
              <a:defRPr sz="1600">
                <a:solidFill>
                  <a:schemeClr val="lt1"/>
                </a:solidFill>
              </a:defRPr>
            </a:lvl9pPr>
          </a:lstStyle>
          <a:p/>
        </p:txBody>
      </p:sp>
      <p:sp>
        <p:nvSpPr>
          <p:cNvPr id="3589" name="Google Shape;3589;p160"/>
          <p:cNvSpPr txBox="1"/>
          <p:nvPr>
            <p:ph idx="3" type="subTitle"/>
          </p:nvPr>
        </p:nvSpPr>
        <p:spPr>
          <a:xfrm>
            <a:off x="716725" y="2616062"/>
            <a:ext cx="1205100" cy="2742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2pPr>
            <a:lvl3pPr lvl="2">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3pPr>
            <a:lvl4pPr lvl="3">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4pPr>
            <a:lvl5pPr lvl="4">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5pPr>
            <a:lvl6pPr lvl="5">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6pPr>
            <a:lvl7pPr lvl="6">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7pPr>
            <a:lvl8pPr lvl="7">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8pPr>
            <a:lvl9pPr lvl="8">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9pPr>
          </a:lstStyle>
          <a:p/>
        </p:txBody>
      </p:sp>
      <p:sp>
        <p:nvSpPr>
          <p:cNvPr id="3590" name="Google Shape;3590;p160"/>
          <p:cNvSpPr txBox="1"/>
          <p:nvPr>
            <p:ph idx="4" type="subTitle"/>
          </p:nvPr>
        </p:nvSpPr>
        <p:spPr>
          <a:xfrm>
            <a:off x="716725" y="2915200"/>
            <a:ext cx="2731500" cy="5778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1"/>
                </a:solidFill>
              </a:defRPr>
            </a:lvl1pPr>
            <a:lvl2pPr lvl="1">
              <a:lnSpc>
                <a:spcPct val="100000"/>
              </a:lnSpc>
              <a:spcBef>
                <a:spcPts val="0"/>
              </a:spcBef>
              <a:spcAft>
                <a:spcPts val="0"/>
              </a:spcAft>
              <a:buNone/>
              <a:defRPr sz="1600">
                <a:solidFill>
                  <a:schemeClr val="lt1"/>
                </a:solidFill>
              </a:defRPr>
            </a:lvl2pPr>
            <a:lvl3pPr lvl="2">
              <a:lnSpc>
                <a:spcPct val="100000"/>
              </a:lnSpc>
              <a:spcBef>
                <a:spcPts val="0"/>
              </a:spcBef>
              <a:spcAft>
                <a:spcPts val="0"/>
              </a:spcAft>
              <a:buNone/>
              <a:defRPr sz="1600">
                <a:solidFill>
                  <a:schemeClr val="lt1"/>
                </a:solidFill>
              </a:defRPr>
            </a:lvl3pPr>
            <a:lvl4pPr lvl="3">
              <a:lnSpc>
                <a:spcPct val="100000"/>
              </a:lnSpc>
              <a:spcBef>
                <a:spcPts val="0"/>
              </a:spcBef>
              <a:spcAft>
                <a:spcPts val="0"/>
              </a:spcAft>
              <a:buNone/>
              <a:defRPr sz="1600">
                <a:solidFill>
                  <a:schemeClr val="lt1"/>
                </a:solidFill>
              </a:defRPr>
            </a:lvl4pPr>
            <a:lvl5pPr lvl="4">
              <a:lnSpc>
                <a:spcPct val="100000"/>
              </a:lnSpc>
              <a:spcBef>
                <a:spcPts val="0"/>
              </a:spcBef>
              <a:spcAft>
                <a:spcPts val="0"/>
              </a:spcAft>
              <a:buNone/>
              <a:defRPr sz="1600">
                <a:solidFill>
                  <a:schemeClr val="lt1"/>
                </a:solidFill>
              </a:defRPr>
            </a:lvl5pPr>
            <a:lvl6pPr lvl="5">
              <a:lnSpc>
                <a:spcPct val="100000"/>
              </a:lnSpc>
              <a:spcBef>
                <a:spcPts val="0"/>
              </a:spcBef>
              <a:spcAft>
                <a:spcPts val="0"/>
              </a:spcAft>
              <a:buNone/>
              <a:defRPr sz="1600">
                <a:solidFill>
                  <a:schemeClr val="lt1"/>
                </a:solidFill>
              </a:defRPr>
            </a:lvl6pPr>
            <a:lvl7pPr lvl="6">
              <a:lnSpc>
                <a:spcPct val="100000"/>
              </a:lnSpc>
              <a:spcBef>
                <a:spcPts val="0"/>
              </a:spcBef>
              <a:spcAft>
                <a:spcPts val="0"/>
              </a:spcAft>
              <a:buNone/>
              <a:defRPr sz="1600">
                <a:solidFill>
                  <a:schemeClr val="lt1"/>
                </a:solidFill>
              </a:defRPr>
            </a:lvl7pPr>
            <a:lvl8pPr lvl="7">
              <a:lnSpc>
                <a:spcPct val="100000"/>
              </a:lnSpc>
              <a:spcBef>
                <a:spcPts val="0"/>
              </a:spcBef>
              <a:spcAft>
                <a:spcPts val="0"/>
              </a:spcAft>
              <a:buNone/>
              <a:defRPr sz="1600">
                <a:solidFill>
                  <a:schemeClr val="lt1"/>
                </a:solidFill>
              </a:defRPr>
            </a:lvl8pPr>
            <a:lvl9pPr lvl="8">
              <a:lnSpc>
                <a:spcPct val="100000"/>
              </a:lnSpc>
              <a:spcBef>
                <a:spcPts val="0"/>
              </a:spcBef>
              <a:spcAft>
                <a:spcPts val="0"/>
              </a:spcAft>
              <a:buNone/>
              <a:defRPr sz="1600">
                <a:solidFill>
                  <a:schemeClr val="lt1"/>
                </a:solidFill>
              </a:defRPr>
            </a:lvl9pPr>
          </a:lstStyle>
          <a:p/>
        </p:txBody>
      </p:sp>
      <p:sp>
        <p:nvSpPr>
          <p:cNvPr id="3591" name="Google Shape;3591;p160"/>
          <p:cNvSpPr txBox="1"/>
          <p:nvPr>
            <p:ph idx="5" type="subTitle"/>
          </p:nvPr>
        </p:nvSpPr>
        <p:spPr>
          <a:xfrm>
            <a:off x="716725" y="3833850"/>
            <a:ext cx="1205100" cy="2742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2pPr>
            <a:lvl3pPr lvl="2">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3pPr>
            <a:lvl4pPr lvl="3">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4pPr>
            <a:lvl5pPr lvl="4">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5pPr>
            <a:lvl6pPr lvl="5">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6pPr>
            <a:lvl7pPr lvl="6">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7pPr>
            <a:lvl8pPr lvl="7">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8pPr>
            <a:lvl9pPr lvl="8">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9pPr>
          </a:lstStyle>
          <a:p/>
        </p:txBody>
      </p:sp>
      <p:sp>
        <p:nvSpPr>
          <p:cNvPr id="3592" name="Google Shape;3592;p160"/>
          <p:cNvSpPr txBox="1"/>
          <p:nvPr>
            <p:ph idx="6" type="subTitle"/>
          </p:nvPr>
        </p:nvSpPr>
        <p:spPr>
          <a:xfrm>
            <a:off x="716725" y="4135813"/>
            <a:ext cx="2731500" cy="5778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1"/>
                </a:solidFill>
              </a:defRPr>
            </a:lvl1pPr>
            <a:lvl2pPr lvl="1">
              <a:lnSpc>
                <a:spcPct val="100000"/>
              </a:lnSpc>
              <a:spcBef>
                <a:spcPts val="0"/>
              </a:spcBef>
              <a:spcAft>
                <a:spcPts val="0"/>
              </a:spcAft>
              <a:buNone/>
              <a:defRPr sz="1600">
                <a:solidFill>
                  <a:schemeClr val="lt1"/>
                </a:solidFill>
              </a:defRPr>
            </a:lvl2pPr>
            <a:lvl3pPr lvl="2">
              <a:lnSpc>
                <a:spcPct val="100000"/>
              </a:lnSpc>
              <a:spcBef>
                <a:spcPts val="0"/>
              </a:spcBef>
              <a:spcAft>
                <a:spcPts val="0"/>
              </a:spcAft>
              <a:buNone/>
              <a:defRPr sz="1600">
                <a:solidFill>
                  <a:schemeClr val="lt1"/>
                </a:solidFill>
              </a:defRPr>
            </a:lvl3pPr>
            <a:lvl4pPr lvl="3">
              <a:lnSpc>
                <a:spcPct val="100000"/>
              </a:lnSpc>
              <a:spcBef>
                <a:spcPts val="0"/>
              </a:spcBef>
              <a:spcAft>
                <a:spcPts val="0"/>
              </a:spcAft>
              <a:buNone/>
              <a:defRPr sz="1600">
                <a:solidFill>
                  <a:schemeClr val="lt1"/>
                </a:solidFill>
              </a:defRPr>
            </a:lvl4pPr>
            <a:lvl5pPr lvl="4">
              <a:lnSpc>
                <a:spcPct val="100000"/>
              </a:lnSpc>
              <a:spcBef>
                <a:spcPts val="0"/>
              </a:spcBef>
              <a:spcAft>
                <a:spcPts val="0"/>
              </a:spcAft>
              <a:buNone/>
              <a:defRPr sz="1600">
                <a:solidFill>
                  <a:schemeClr val="lt1"/>
                </a:solidFill>
              </a:defRPr>
            </a:lvl5pPr>
            <a:lvl6pPr lvl="5">
              <a:lnSpc>
                <a:spcPct val="100000"/>
              </a:lnSpc>
              <a:spcBef>
                <a:spcPts val="0"/>
              </a:spcBef>
              <a:spcAft>
                <a:spcPts val="0"/>
              </a:spcAft>
              <a:buNone/>
              <a:defRPr sz="1600">
                <a:solidFill>
                  <a:schemeClr val="lt1"/>
                </a:solidFill>
              </a:defRPr>
            </a:lvl6pPr>
            <a:lvl7pPr lvl="6">
              <a:lnSpc>
                <a:spcPct val="100000"/>
              </a:lnSpc>
              <a:spcBef>
                <a:spcPts val="0"/>
              </a:spcBef>
              <a:spcAft>
                <a:spcPts val="0"/>
              </a:spcAft>
              <a:buNone/>
              <a:defRPr sz="1600">
                <a:solidFill>
                  <a:schemeClr val="lt1"/>
                </a:solidFill>
              </a:defRPr>
            </a:lvl7pPr>
            <a:lvl8pPr lvl="7">
              <a:lnSpc>
                <a:spcPct val="100000"/>
              </a:lnSpc>
              <a:spcBef>
                <a:spcPts val="0"/>
              </a:spcBef>
              <a:spcAft>
                <a:spcPts val="0"/>
              </a:spcAft>
              <a:buNone/>
              <a:defRPr sz="1600">
                <a:solidFill>
                  <a:schemeClr val="lt1"/>
                </a:solidFill>
              </a:defRPr>
            </a:lvl8pPr>
            <a:lvl9pPr lvl="8">
              <a:lnSpc>
                <a:spcPct val="100000"/>
              </a:lnSpc>
              <a:spcBef>
                <a:spcPts val="0"/>
              </a:spcBef>
              <a:spcAft>
                <a:spcPts val="0"/>
              </a:spcAft>
              <a:buNone/>
              <a:defRPr sz="1600">
                <a:solidFill>
                  <a:schemeClr val="lt1"/>
                </a:solidFill>
              </a:defRPr>
            </a:lvl9pPr>
          </a:lstStyle>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_2">
    <p:bg>
      <p:bgPr>
        <a:solidFill>
          <a:schemeClr val="dk2"/>
        </a:solidFill>
      </p:bgPr>
    </p:bg>
    <p:spTree>
      <p:nvGrpSpPr>
        <p:cNvPr id="3593" name="Shape 3593"/>
        <p:cNvGrpSpPr/>
        <p:nvPr/>
      </p:nvGrpSpPr>
      <p:grpSpPr>
        <a:xfrm>
          <a:off x="0" y="0"/>
          <a:ext cx="0" cy="0"/>
          <a:chOff x="0" y="0"/>
          <a:chExt cx="0" cy="0"/>
        </a:xfrm>
      </p:grpSpPr>
      <p:sp>
        <p:nvSpPr>
          <p:cNvPr id="3594" name="Google Shape;3594;p161"/>
          <p:cNvSpPr txBox="1"/>
          <p:nvPr>
            <p:ph type="ctrTitle"/>
          </p:nvPr>
        </p:nvSpPr>
        <p:spPr>
          <a:xfrm>
            <a:off x="716725" y="545125"/>
            <a:ext cx="7710600" cy="5967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2400"/>
              <a:buNone/>
              <a:defRPr sz="2400">
                <a:solidFill>
                  <a:schemeClr val="dk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595" name="Google Shape;3595;p161"/>
          <p:cNvSpPr txBox="1"/>
          <p:nvPr>
            <p:ph idx="1" type="subTitle"/>
          </p:nvPr>
        </p:nvSpPr>
        <p:spPr>
          <a:xfrm>
            <a:off x="5899505" y="1822975"/>
            <a:ext cx="1334100" cy="2742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3596" name="Google Shape;3596;p161"/>
          <p:cNvSpPr txBox="1"/>
          <p:nvPr>
            <p:ph idx="2" type="subTitle"/>
          </p:nvPr>
        </p:nvSpPr>
        <p:spPr>
          <a:xfrm>
            <a:off x="5899490" y="2068891"/>
            <a:ext cx="2509800" cy="593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sz="1600">
                <a:solidFill>
                  <a:schemeClr val="dk1"/>
                </a:solidFill>
              </a:defRPr>
            </a:lvl1pPr>
            <a:lvl2pPr lvl="1">
              <a:lnSpc>
                <a:spcPct val="100000"/>
              </a:lnSpc>
              <a:spcBef>
                <a:spcPts val="0"/>
              </a:spcBef>
              <a:spcAft>
                <a:spcPts val="0"/>
              </a:spcAft>
              <a:buNone/>
              <a:defRPr sz="1600">
                <a:solidFill>
                  <a:schemeClr val="dk1"/>
                </a:solidFill>
              </a:defRPr>
            </a:lvl2pPr>
            <a:lvl3pPr lvl="2">
              <a:lnSpc>
                <a:spcPct val="100000"/>
              </a:lnSpc>
              <a:spcBef>
                <a:spcPts val="0"/>
              </a:spcBef>
              <a:spcAft>
                <a:spcPts val="0"/>
              </a:spcAft>
              <a:buNone/>
              <a:defRPr sz="1600">
                <a:solidFill>
                  <a:schemeClr val="dk1"/>
                </a:solidFill>
              </a:defRPr>
            </a:lvl3pPr>
            <a:lvl4pPr lvl="3">
              <a:lnSpc>
                <a:spcPct val="100000"/>
              </a:lnSpc>
              <a:spcBef>
                <a:spcPts val="0"/>
              </a:spcBef>
              <a:spcAft>
                <a:spcPts val="0"/>
              </a:spcAft>
              <a:buNone/>
              <a:defRPr sz="1600">
                <a:solidFill>
                  <a:schemeClr val="dk1"/>
                </a:solidFill>
              </a:defRPr>
            </a:lvl4pPr>
            <a:lvl5pPr lvl="4">
              <a:lnSpc>
                <a:spcPct val="100000"/>
              </a:lnSpc>
              <a:spcBef>
                <a:spcPts val="0"/>
              </a:spcBef>
              <a:spcAft>
                <a:spcPts val="0"/>
              </a:spcAft>
              <a:buNone/>
              <a:defRPr sz="1600">
                <a:solidFill>
                  <a:schemeClr val="dk1"/>
                </a:solidFill>
              </a:defRPr>
            </a:lvl5pPr>
            <a:lvl6pPr lvl="5">
              <a:lnSpc>
                <a:spcPct val="100000"/>
              </a:lnSpc>
              <a:spcBef>
                <a:spcPts val="0"/>
              </a:spcBef>
              <a:spcAft>
                <a:spcPts val="0"/>
              </a:spcAft>
              <a:buNone/>
              <a:defRPr sz="1600">
                <a:solidFill>
                  <a:schemeClr val="dk1"/>
                </a:solidFill>
              </a:defRPr>
            </a:lvl6pPr>
            <a:lvl7pPr lvl="6">
              <a:lnSpc>
                <a:spcPct val="100000"/>
              </a:lnSpc>
              <a:spcBef>
                <a:spcPts val="0"/>
              </a:spcBef>
              <a:spcAft>
                <a:spcPts val="0"/>
              </a:spcAft>
              <a:buNone/>
              <a:defRPr sz="1600">
                <a:solidFill>
                  <a:schemeClr val="dk1"/>
                </a:solidFill>
              </a:defRPr>
            </a:lvl7pPr>
            <a:lvl8pPr lvl="7">
              <a:lnSpc>
                <a:spcPct val="100000"/>
              </a:lnSpc>
              <a:spcBef>
                <a:spcPts val="0"/>
              </a:spcBef>
              <a:spcAft>
                <a:spcPts val="0"/>
              </a:spcAft>
              <a:buNone/>
              <a:defRPr sz="1600">
                <a:solidFill>
                  <a:schemeClr val="dk1"/>
                </a:solidFill>
              </a:defRPr>
            </a:lvl8pPr>
            <a:lvl9pPr lvl="8">
              <a:lnSpc>
                <a:spcPct val="100000"/>
              </a:lnSpc>
              <a:spcBef>
                <a:spcPts val="0"/>
              </a:spcBef>
              <a:spcAft>
                <a:spcPts val="0"/>
              </a:spcAft>
              <a:buNone/>
              <a:defRPr sz="1600">
                <a:solidFill>
                  <a:schemeClr val="dk1"/>
                </a:solidFill>
              </a:defRPr>
            </a:lvl9pPr>
          </a:lstStyle>
          <a:p/>
        </p:txBody>
      </p:sp>
      <p:sp>
        <p:nvSpPr>
          <p:cNvPr id="3597" name="Google Shape;3597;p161"/>
          <p:cNvSpPr txBox="1"/>
          <p:nvPr>
            <p:ph idx="3" type="subTitle"/>
          </p:nvPr>
        </p:nvSpPr>
        <p:spPr>
          <a:xfrm>
            <a:off x="5899500" y="3428375"/>
            <a:ext cx="1334100" cy="2742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3598" name="Google Shape;3598;p161"/>
          <p:cNvSpPr txBox="1"/>
          <p:nvPr>
            <p:ph idx="4" type="subTitle"/>
          </p:nvPr>
        </p:nvSpPr>
        <p:spPr>
          <a:xfrm>
            <a:off x="5899500" y="3671400"/>
            <a:ext cx="2509800" cy="593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sz="1600">
                <a:solidFill>
                  <a:schemeClr val="dk1"/>
                </a:solidFill>
              </a:defRPr>
            </a:lvl1pPr>
            <a:lvl2pPr lvl="1">
              <a:lnSpc>
                <a:spcPct val="100000"/>
              </a:lnSpc>
              <a:spcBef>
                <a:spcPts val="0"/>
              </a:spcBef>
              <a:spcAft>
                <a:spcPts val="0"/>
              </a:spcAft>
              <a:buNone/>
              <a:defRPr sz="1600">
                <a:solidFill>
                  <a:schemeClr val="dk1"/>
                </a:solidFill>
              </a:defRPr>
            </a:lvl2pPr>
            <a:lvl3pPr lvl="2">
              <a:lnSpc>
                <a:spcPct val="100000"/>
              </a:lnSpc>
              <a:spcBef>
                <a:spcPts val="0"/>
              </a:spcBef>
              <a:spcAft>
                <a:spcPts val="0"/>
              </a:spcAft>
              <a:buNone/>
              <a:defRPr sz="1600">
                <a:solidFill>
                  <a:schemeClr val="dk1"/>
                </a:solidFill>
              </a:defRPr>
            </a:lvl3pPr>
            <a:lvl4pPr lvl="3">
              <a:lnSpc>
                <a:spcPct val="100000"/>
              </a:lnSpc>
              <a:spcBef>
                <a:spcPts val="0"/>
              </a:spcBef>
              <a:spcAft>
                <a:spcPts val="0"/>
              </a:spcAft>
              <a:buNone/>
              <a:defRPr sz="1600">
                <a:solidFill>
                  <a:schemeClr val="dk1"/>
                </a:solidFill>
              </a:defRPr>
            </a:lvl4pPr>
            <a:lvl5pPr lvl="4">
              <a:lnSpc>
                <a:spcPct val="100000"/>
              </a:lnSpc>
              <a:spcBef>
                <a:spcPts val="0"/>
              </a:spcBef>
              <a:spcAft>
                <a:spcPts val="0"/>
              </a:spcAft>
              <a:buNone/>
              <a:defRPr sz="1600">
                <a:solidFill>
                  <a:schemeClr val="dk1"/>
                </a:solidFill>
              </a:defRPr>
            </a:lvl5pPr>
            <a:lvl6pPr lvl="5">
              <a:lnSpc>
                <a:spcPct val="100000"/>
              </a:lnSpc>
              <a:spcBef>
                <a:spcPts val="0"/>
              </a:spcBef>
              <a:spcAft>
                <a:spcPts val="0"/>
              </a:spcAft>
              <a:buNone/>
              <a:defRPr sz="1600">
                <a:solidFill>
                  <a:schemeClr val="dk1"/>
                </a:solidFill>
              </a:defRPr>
            </a:lvl6pPr>
            <a:lvl7pPr lvl="6">
              <a:lnSpc>
                <a:spcPct val="100000"/>
              </a:lnSpc>
              <a:spcBef>
                <a:spcPts val="0"/>
              </a:spcBef>
              <a:spcAft>
                <a:spcPts val="0"/>
              </a:spcAft>
              <a:buNone/>
              <a:defRPr sz="1600">
                <a:solidFill>
                  <a:schemeClr val="dk1"/>
                </a:solidFill>
              </a:defRPr>
            </a:lvl7pPr>
            <a:lvl8pPr lvl="7">
              <a:lnSpc>
                <a:spcPct val="100000"/>
              </a:lnSpc>
              <a:spcBef>
                <a:spcPts val="0"/>
              </a:spcBef>
              <a:spcAft>
                <a:spcPts val="0"/>
              </a:spcAft>
              <a:buNone/>
              <a:defRPr sz="1600">
                <a:solidFill>
                  <a:schemeClr val="dk1"/>
                </a:solidFill>
              </a:defRPr>
            </a:lvl8pPr>
            <a:lvl9pPr lvl="8">
              <a:lnSpc>
                <a:spcPct val="100000"/>
              </a:lnSpc>
              <a:spcBef>
                <a:spcPts val="0"/>
              </a:spcBef>
              <a:spcAft>
                <a:spcPts val="0"/>
              </a:spcAft>
              <a:buNone/>
              <a:defRPr sz="1600">
                <a:solidFill>
                  <a:schemeClr val="dk1"/>
                </a:solidFill>
              </a:defRPr>
            </a:lvl9pPr>
          </a:lstStyle>
          <a:p/>
        </p:txBody>
      </p:sp>
      <p:sp>
        <p:nvSpPr>
          <p:cNvPr id="3599" name="Google Shape;3599;p161"/>
          <p:cNvSpPr txBox="1"/>
          <p:nvPr>
            <p:ph idx="5" type="subTitle"/>
          </p:nvPr>
        </p:nvSpPr>
        <p:spPr>
          <a:xfrm>
            <a:off x="1910400" y="3428375"/>
            <a:ext cx="1334100" cy="274200"/>
          </a:xfrm>
          <a:prstGeom prst="rect">
            <a:avLst/>
          </a:prstGeom>
          <a:noFill/>
        </p:spPr>
        <p:txBody>
          <a:bodyPr anchorCtr="0" anchor="ctr" bIns="91425" lIns="91425" spcFirstLastPara="1" rIns="91425" wrap="square" tIns="91425">
            <a:noAutofit/>
          </a:bodyPr>
          <a:lstStyle>
            <a:lvl1pPr lv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3600" name="Google Shape;3600;p161"/>
          <p:cNvSpPr txBox="1"/>
          <p:nvPr>
            <p:ph idx="6" type="subTitle"/>
          </p:nvPr>
        </p:nvSpPr>
        <p:spPr>
          <a:xfrm>
            <a:off x="734550" y="3674295"/>
            <a:ext cx="2509800" cy="5937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None/>
              <a:defRPr sz="1600">
                <a:solidFill>
                  <a:schemeClr val="dk1"/>
                </a:solidFill>
              </a:defRPr>
            </a:lvl1pPr>
            <a:lvl2pPr lvl="1" algn="r">
              <a:lnSpc>
                <a:spcPct val="100000"/>
              </a:lnSpc>
              <a:spcBef>
                <a:spcPts val="0"/>
              </a:spcBef>
              <a:spcAft>
                <a:spcPts val="0"/>
              </a:spcAft>
              <a:buNone/>
              <a:defRPr sz="1600">
                <a:solidFill>
                  <a:schemeClr val="dk1"/>
                </a:solidFill>
              </a:defRPr>
            </a:lvl2pPr>
            <a:lvl3pPr lvl="2" algn="r">
              <a:lnSpc>
                <a:spcPct val="100000"/>
              </a:lnSpc>
              <a:spcBef>
                <a:spcPts val="0"/>
              </a:spcBef>
              <a:spcAft>
                <a:spcPts val="0"/>
              </a:spcAft>
              <a:buNone/>
              <a:defRPr sz="1600">
                <a:solidFill>
                  <a:schemeClr val="dk1"/>
                </a:solidFill>
              </a:defRPr>
            </a:lvl3pPr>
            <a:lvl4pPr lvl="3" algn="r">
              <a:lnSpc>
                <a:spcPct val="100000"/>
              </a:lnSpc>
              <a:spcBef>
                <a:spcPts val="0"/>
              </a:spcBef>
              <a:spcAft>
                <a:spcPts val="0"/>
              </a:spcAft>
              <a:buNone/>
              <a:defRPr sz="1600">
                <a:solidFill>
                  <a:schemeClr val="dk1"/>
                </a:solidFill>
              </a:defRPr>
            </a:lvl4pPr>
            <a:lvl5pPr lvl="4" algn="r">
              <a:lnSpc>
                <a:spcPct val="100000"/>
              </a:lnSpc>
              <a:spcBef>
                <a:spcPts val="0"/>
              </a:spcBef>
              <a:spcAft>
                <a:spcPts val="0"/>
              </a:spcAft>
              <a:buNone/>
              <a:defRPr sz="1600">
                <a:solidFill>
                  <a:schemeClr val="dk1"/>
                </a:solidFill>
              </a:defRPr>
            </a:lvl5pPr>
            <a:lvl6pPr lvl="5" algn="r">
              <a:lnSpc>
                <a:spcPct val="100000"/>
              </a:lnSpc>
              <a:spcBef>
                <a:spcPts val="0"/>
              </a:spcBef>
              <a:spcAft>
                <a:spcPts val="0"/>
              </a:spcAft>
              <a:buNone/>
              <a:defRPr sz="1600">
                <a:solidFill>
                  <a:schemeClr val="dk1"/>
                </a:solidFill>
              </a:defRPr>
            </a:lvl6pPr>
            <a:lvl7pPr lvl="6" algn="r">
              <a:lnSpc>
                <a:spcPct val="100000"/>
              </a:lnSpc>
              <a:spcBef>
                <a:spcPts val="0"/>
              </a:spcBef>
              <a:spcAft>
                <a:spcPts val="0"/>
              </a:spcAft>
              <a:buNone/>
              <a:defRPr sz="1600">
                <a:solidFill>
                  <a:schemeClr val="dk1"/>
                </a:solidFill>
              </a:defRPr>
            </a:lvl7pPr>
            <a:lvl8pPr lvl="7" algn="r">
              <a:lnSpc>
                <a:spcPct val="100000"/>
              </a:lnSpc>
              <a:spcBef>
                <a:spcPts val="0"/>
              </a:spcBef>
              <a:spcAft>
                <a:spcPts val="0"/>
              </a:spcAft>
              <a:buNone/>
              <a:defRPr sz="1600">
                <a:solidFill>
                  <a:schemeClr val="dk1"/>
                </a:solidFill>
              </a:defRPr>
            </a:lvl8pPr>
            <a:lvl9pPr lvl="8" algn="r">
              <a:lnSpc>
                <a:spcPct val="100000"/>
              </a:lnSpc>
              <a:spcBef>
                <a:spcPts val="0"/>
              </a:spcBef>
              <a:spcAft>
                <a:spcPts val="0"/>
              </a:spcAft>
              <a:buNone/>
              <a:defRPr sz="1600">
                <a:solidFill>
                  <a:schemeClr val="dk1"/>
                </a:solidFill>
              </a:defRPr>
            </a:lvl9pPr>
          </a:lstStyle>
          <a:p/>
        </p:txBody>
      </p:sp>
      <p:grpSp>
        <p:nvGrpSpPr>
          <p:cNvPr id="3601" name="Google Shape;3601;p161"/>
          <p:cNvGrpSpPr/>
          <p:nvPr/>
        </p:nvGrpSpPr>
        <p:grpSpPr>
          <a:xfrm flipH="1" rot="-8585606">
            <a:off x="6706862" y="-1689604"/>
            <a:ext cx="4313840" cy="3465306"/>
            <a:chOff x="1645525" y="677625"/>
            <a:chExt cx="4313925" cy="3465375"/>
          </a:xfrm>
        </p:grpSpPr>
        <p:sp>
          <p:nvSpPr>
            <p:cNvPr id="3602" name="Google Shape;3602;p16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16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16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16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16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16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16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16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0" name="Google Shape;3610;p161"/>
          <p:cNvGrpSpPr/>
          <p:nvPr/>
        </p:nvGrpSpPr>
        <p:grpSpPr>
          <a:xfrm flipH="1" rot="4803663">
            <a:off x="-2754027" y="-462614"/>
            <a:ext cx="4313959" cy="3465402"/>
            <a:chOff x="1645525" y="677625"/>
            <a:chExt cx="4313925" cy="3465375"/>
          </a:xfrm>
        </p:grpSpPr>
        <p:sp>
          <p:nvSpPr>
            <p:cNvPr id="3611" name="Google Shape;3611;p16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16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16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16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16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16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16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16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9" name="Google Shape;3619;p161"/>
          <p:cNvSpPr txBox="1"/>
          <p:nvPr>
            <p:ph idx="7" type="subTitle"/>
          </p:nvPr>
        </p:nvSpPr>
        <p:spPr>
          <a:xfrm>
            <a:off x="1910400" y="1822963"/>
            <a:ext cx="1334100" cy="274200"/>
          </a:xfrm>
          <a:prstGeom prst="rect">
            <a:avLst/>
          </a:prstGeom>
          <a:noFill/>
        </p:spPr>
        <p:txBody>
          <a:bodyPr anchorCtr="0" anchor="ctr" bIns="91425" lIns="91425" spcFirstLastPara="1" rIns="91425" wrap="square" tIns="91425">
            <a:noAutofit/>
          </a:bodyPr>
          <a:lstStyle>
            <a:lvl1pPr lv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3620" name="Google Shape;3620;p161"/>
          <p:cNvSpPr txBox="1"/>
          <p:nvPr>
            <p:ph idx="8" type="subTitle"/>
          </p:nvPr>
        </p:nvSpPr>
        <p:spPr>
          <a:xfrm>
            <a:off x="734550" y="2068883"/>
            <a:ext cx="2509800" cy="5937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None/>
              <a:defRPr sz="1600">
                <a:solidFill>
                  <a:schemeClr val="dk1"/>
                </a:solidFill>
              </a:defRPr>
            </a:lvl1pPr>
            <a:lvl2pPr lvl="1" algn="r">
              <a:lnSpc>
                <a:spcPct val="100000"/>
              </a:lnSpc>
              <a:spcBef>
                <a:spcPts val="0"/>
              </a:spcBef>
              <a:spcAft>
                <a:spcPts val="0"/>
              </a:spcAft>
              <a:buNone/>
              <a:defRPr sz="1600">
                <a:solidFill>
                  <a:schemeClr val="dk1"/>
                </a:solidFill>
              </a:defRPr>
            </a:lvl2pPr>
            <a:lvl3pPr lvl="2" algn="r">
              <a:lnSpc>
                <a:spcPct val="100000"/>
              </a:lnSpc>
              <a:spcBef>
                <a:spcPts val="0"/>
              </a:spcBef>
              <a:spcAft>
                <a:spcPts val="0"/>
              </a:spcAft>
              <a:buNone/>
              <a:defRPr sz="1600">
                <a:solidFill>
                  <a:schemeClr val="dk1"/>
                </a:solidFill>
              </a:defRPr>
            </a:lvl3pPr>
            <a:lvl4pPr lvl="3" algn="r">
              <a:lnSpc>
                <a:spcPct val="100000"/>
              </a:lnSpc>
              <a:spcBef>
                <a:spcPts val="0"/>
              </a:spcBef>
              <a:spcAft>
                <a:spcPts val="0"/>
              </a:spcAft>
              <a:buNone/>
              <a:defRPr sz="1600">
                <a:solidFill>
                  <a:schemeClr val="dk1"/>
                </a:solidFill>
              </a:defRPr>
            </a:lvl4pPr>
            <a:lvl5pPr lvl="4" algn="r">
              <a:lnSpc>
                <a:spcPct val="100000"/>
              </a:lnSpc>
              <a:spcBef>
                <a:spcPts val="0"/>
              </a:spcBef>
              <a:spcAft>
                <a:spcPts val="0"/>
              </a:spcAft>
              <a:buNone/>
              <a:defRPr sz="1600">
                <a:solidFill>
                  <a:schemeClr val="dk1"/>
                </a:solidFill>
              </a:defRPr>
            </a:lvl5pPr>
            <a:lvl6pPr lvl="5" algn="r">
              <a:lnSpc>
                <a:spcPct val="100000"/>
              </a:lnSpc>
              <a:spcBef>
                <a:spcPts val="0"/>
              </a:spcBef>
              <a:spcAft>
                <a:spcPts val="0"/>
              </a:spcAft>
              <a:buNone/>
              <a:defRPr sz="1600">
                <a:solidFill>
                  <a:schemeClr val="dk1"/>
                </a:solidFill>
              </a:defRPr>
            </a:lvl6pPr>
            <a:lvl7pPr lvl="6" algn="r">
              <a:lnSpc>
                <a:spcPct val="100000"/>
              </a:lnSpc>
              <a:spcBef>
                <a:spcPts val="0"/>
              </a:spcBef>
              <a:spcAft>
                <a:spcPts val="0"/>
              </a:spcAft>
              <a:buNone/>
              <a:defRPr sz="1600">
                <a:solidFill>
                  <a:schemeClr val="dk1"/>
                </a:solidFill>
              </a:defRPr>
            </a:lvl7pPr>
            <a:lvl8pPr lvl="7" algn="r">
              <a:lnSpc>
                <a:spcPct val="100000"/>
              </a:lnSpc>
              <a:spcBef>
                <a:spcPts val="0"/>
              </a:spcBef>
              <a:spcAft>
                <a:spcPts val="0"/>
              </a:spcAft>
              <a:buNone/>
              <a:defRPr sz="1600">
                <a:solidFill>
                  <a:schemeClr val="dk1"/>
                </a:solidFill>
              </a:defRPr>
            </a:lvl8pPr>
            <a:lvl9pPr lvl="8" algn="r">
              <a:lnSpc>
                <a:spcPct val="100000"/>
              </a:lnSpc>
              <a:spcBef>
                <a:spcPts val="0"/>
              </a:spcBef>
              <a:spcAft>
                <a:spcPts val="0"/>
              </a:spcAft>
              <a:buNone/>
              <a:defRPr sz="1600">
                <a:solidFill>
                  <a:schemeClr val="dk1"/>
                </a:solidFill>
              </a:defRPr>
            </a:lvl9pPr>
          </a:lstStyle>
          <a:p/>
        </p:txBody>
      </p:sp>
      <p:sp>
        <p:nvSpPr>
          <p:cNvPr id="3621" name="Google Shape;3621;p161"/>
          <p:cNvSpPr txBox="1"/>
          <p:nvPr>
            <p:ph hasCustomPrompt="1" idx="9" type="title"/>
          </p:nvPr>
        </p:nvSpPr>
        <p:spPr>
          <a:xfrm>
            <a:off x="2085750" y="2834827"/>
            <a:ext cx="1158600" cy="593700"/>
          </a:xfrm>
          <a:prstGeom prst="rect">
            <a:avLst/>
          </a:prstGeom>
          <a:noFill/>
        </p:spPr>
        <p:txBody>
          <a:bodyPr anchorCtr="0" anchor="ctr" bIns="91425" lIns="91425" spcFirstLastPara="1" rIns="91425" wrap="square" tIns="91425">
            <a:noAutofit/>
          </a:bodyPr>
          <a:lstStyle>
            <a:lvl1pPr lvl="0" algn="r">
              <a:spcBef>
                <a:spcPts val="0"/>
              </a:spcBef>
              <a:spcAft>
                <a:spcPts val="0"/>
              </a:spcAft>
              <a:buClr>
                <a:schemeClr val="lt1"/>
              </a:buClr>
              <a:buSzPts val="3600"/>
              <a:buNone/>
              <a:defRPr sz="3600">
                <a:solidFill>
                  <a:schemeClr val="lt1"/>
                </a:solidFill>
              </a:defRPr>
            </a:lvl1pPr>
            <a:lvl2pPr lvl="1"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622" name="Google Shape;3622;p161"/>
          <p:cNvSpPr txBox="1"/>
          <p:nvPr>
            <p:ph hasCustomPrompt="1" idx="13" type="title"/>
          </p:nvPr>
        </p:nvSpPr>
        <p:spPr>
          <a:xfrm>
            <a:off x="2085750" y="1229265"/>
            <a:ext cx="1158600" cy="593700"/>
          </a:xfrm>
          <a:prstGeom prst="rect">
            <a:avLst/>
          </a:prstGeom>
          <a:noFill/>
        </p:spPr>
        <p:txBody>
          <a:bodyPr anchorCtr="0" anchor="ctr" bIns="91425" lIns="91425" spcFirstLastPara="1" rIns="91425" wrap="square" tIns="91425">
            <a:noAutofit/>
          </a:bodyPr>
          <a:lstStyle>
            <a:lvl1pPr lvl="0" algn="r">
              <a:spcBef>
                <a:spcPts val="0"/>
              </a:spcBef>
              <a:spcAft>
                <a:spcPts val="0"/>
              </a:spcAft>
              <a:buClr>
                <a:schemeClr val="lt1"/>
              </a:buClr>
              <a:buSzPts val="3600"/>
              <a:buNone/>
              <a:defRPr sz="3600">
                <a:solidFill>
                  <a:schemeClr val="lt1"/>
                </a:solidFill>
              </a:defRPr>
            </a:lvl1pPr>
            <a:lvl2pPr lvl="1"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623" name="Google Shape;3623;p161"/>
          <p:cNvSpPr txBox="1"/>
          <p:nvPr>
            <p:ph hasCustomPrompt="1" idx="14" type="title"/>
          </p:nvPr>
        </p:nvSpPr>
        <p:spPr>
          <a:xfrm>
            <a:off x="5899500" y="2834827"/>
            <a:ext cx="1158600" cy="593700"/>
          </a:xfrm>
          <a:prstGeom prst="rect">
            <a:avLst/>
          </a:prstGeom>
          <a:noFill/>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624" name="Google Shape;3624;p161"/>
          <p:cNvSpPr txBox="1"/>
          <p:nvPr>
            <p:ph hasCustomPrompt="1" idx="15" type="title"/>
          </p:nvPr>
        </p:nvSpPr>
        <p:spPr>
          <a:xfrm>
            <a:off x="5899500" y="1229265"/>
            <a:ext cx="1158600" cy="593700"/>
          </a:xfrm>
          <a:prstGeom prst="rect">
            <a:avLst/>
          </a:prstGeom>
          <a:noFill/>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2_2_2">
    <p:bg>
      <p:bgPr>
        <a:solidFill>
          <a:schemeClr val="lt1"/>
        </a:solidFill>
      </p:bgPr>
    </p:bg>
    <p:spTree>
      <p:nvGrpSpPr>
        <p:cNvPr id="3625" name="Shape 3625"/>
        <p:cNvGrpSpPr/>
        <p:nvPr/>
      </p:nvGrpSpPr>
      <p:grpSpPr>
        <a:xfrm>
          <a:off x="0" y="0"/>
          <a:ext cx="0" cy="0"/>
          <a:chOff x="0" y="0"/>
          <a:chExt cx="0" cy="0"/>
        </a:xfrm>
      </p:grpSpPr>
      <p:sp>
        <p:nvSpPr>
          <p:cNvPr id="3626" name="Google Shape;3626;p162"/>
          <p:cNvSpPr txBox="1"/>
          <p:nvPr>
            <p:ph type="ctrTitle"/>
          </p:nvPr>
        </p:nvSpPr>
        <p:spPr>
          <a:xfrm>
            <a:off x="716725" y="545125"/>
            <a:ext cx="7710600" cy="5967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2400"/>
              <a:buNone/>
              <a:defRPr sz="2400">
                <a:solidFill>
                  <a:schemeClr val="lt2"/>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627" name="Google Shape;3627;p162"/>
          <p:cNvSpPr txBox="1"/>
          <p:nvPr>
            <p:ph idx="1" type="subTitle"/>
          </p:nvPr>
        </p:nvSpPr>
        <p:spPr>
          <a:xfrm>
            <a:off x="3310992" y="2873700"/>
            <a:ext cx="2504100" cy="2742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
        <p:nvSpPr>
          <p:cNvPr id="3628" name="Google Shape;3628;p162"/>
          <p:cNvSpPr txBox="1"/>
          <p:nvPr>
            <p:ph idx="2" type="subTitle"/>
          </p:nvPr>
        </p:nvSpPr>
        <p:spPr>
          <a:xfrm>
            <a:off x="3310978" y="3119591"/>
            <a:ext cx="2504100" cy="593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lt2"/>
                </a:solidFill>
              </a:defRPr>
            </a:lvl1pPr>
            <a:lvl2pPr lvl="1" algn="ctr">
              <a:lnSpc>
                <a:spcPct val="100000"/>
              </a:lnSpc>
              <a:spcBef>
                <a:spcPts val="0"/>
              </a:spcBef>
              <a:spcAft>
                <a:spcPts val="0"/>
              </a:spcAft>
              <a:buNone/>
              <a:defRPr sz="1600">
                <a:solidFill>
                  <a:schemeClr val="lt2"/>
                </a:solidFill>
              </a:defRPr>
            </a:lvl2pPr>
            <a:lvl3pPr lvl="2" algn="ctr">
              <a:lnSpc>
                <a:spcPct val="100000"/>
              </a:lnSpc>
              <a:spcBef>
                <a:spcPts val="0"/>
              </a:spcBef>
              <a:spcAft>
                <a:spcPts val="0"/>
              </a:spcAft>
              <a:buNone/>
              <a:defRPr sz="1600">
                <a:solidFill>
                  <a:schemeClr val="lt2"/>
                </a:solidFill>
              </a:defRPr>
            </a:lvl3pPr>
            <a:lvl4pPr lvl="3" algn="ctr">
              <a:lnSpc>
                <a:spcPct val="100000"/>
              </a:lnSpc>
              <a:spcBef>
                <a:spcPts val="0"/>
              </a:spcBef>
              <a:spcAft>
                <a:spcPts val="0"/>
              </a:spcAft>
              <a:buNone/>
              <a:defRPr sz="1600">
                <a:solidFill>
                  <a:schemeClr val="lt2"/>
                </a:solidFill>
              </a:defRPr>
            </a:lvl4pPr>
            <a:lvl5pPr lvl="4" algn="ctr">
              <a:lnSpc>
                <a:spcPct val="100000"/>
              </a:lnSpc>
              <a:spcBef>
                <a:spcPts val="0"/>
              </a:spcBef>
              <a:spcAft>
                <a:spcPts val="0"/>
              </a:spcAft>
              <a:buNone/>
              <a:defRPr sz="1600">
                <a:solidFill>
                  <a:schemeClr val="lt2"/>
                </a:solidFill>
              </a:defRPr>
            </a:lvl5pPr>
            <a:lvl6pPr lvl="5" algn="ctr">
              <a:lnSpc>
                <a:spcPct val="100000"/>
              </a:lnSpc>
              <a:spcBef>
                <a:spcPts val="0"/>
              </a:spcBef>
              <a:spcAft>
                <a:spcPts val="0"/>
              </a:spcAft>
              <a:buNone/>
              <a:defRPr sz="1600">
                <a:solidFill>
                  <a:schemeClr val="lt2"/>
                </a:solidFill>
              </a:defRPr>
            </a:lvl6pPr>
            <a:lvl7pPr lvl="6" algn="ctr">
              <a:lnSpc>
                <a:spcPct val="100000"/>
              </a:lnSpc>
              <a:spcBef>
                <a:spcPts val="0"/>
              </a:spcBef>
              <a:spcAft>
                <a:spcPts val="0"/>
              </a:spcAft>
              <a:buNone/>
              <a:defRPr sz="1600">
                <a:solidFill>
                  <a:schemeClr val="lt2"/>
                </a:solidFill>
              </a:defRPr>
            </a:lvl7pPr>
            <a:lvl8pPr lvl="7" algn="ctr">
              <a:lnSpc>
                <a:spcPct val="100000"/>
              </a:lnSpc>
              <a:spcBef>
                <a:spcPts val="0"/>
              </a:spcBef>
              <a:spcAft>
                <a:spcPts val="0"/>
              </a:spcAft>
              <a:buNone/>
              <a:defRPr sz="1600">
                <a:solidFill>
                  <a:schemeClr val="lt2"/>
                </a:solidFill>
              </a:defRPr>
            </a:lvl8pPr>
            <a:lvl9pPr lvl="8" algn="ctr">
              <a:lnSpc>
                <a:spcPct val="100000"/>
              </a:lnSpc>
              <a:spcBef>
                <a:spcPts val="0"/>
              </a:spcBef>
              <a:spcAft>
                <a:spcPts val="0"/>
              </a:spcAft>
              <a:buNone/>
              <a:defRPr sz="1600">
                <a:solidFill>
                  <a:schemeClr val="lt2"/>
                </a:solidFill>
              </a:defRPr>
            </a:lvl9pPr>
          </a:lstStyle>
          <a:p/>
        </p:txBody>
      </p:sp>
      <p:sp>
        <p:nvSpPr>
          <p:cNvPr id="3629" name="Google Shape;3629;p162"/>
          <p:cNvSpPr txBox="1"/>
          <p:nvPr>
            <p:ph idx="3" type="subTitle"/>
          </p:nvPr>
        </p:nvSpPr>
        <p:spPr>
          <a:xfrm>
            <a:off x="716725" y="2873700"/>
            <a:ext cx="2504100" cy="2742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
        <p:nvSpPr>
          <p:cNvPr id="3630" name="Google Shape;3630;p162"/>
          <p:cNvSpPr txBox="1"/>
          <p:nvPr>
            <p:ph idx="4" type="subTitle"/>
          </p:nvPr>
        </p:nvSpPr>
        <p:spPr>
          <a:xfrm>
            <a:off x="716725" y="3116699"/>
            <a:ext cx="2504100" cy="593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lt2"/>
                </a:solidFill>
              </a:defRPr>
            </a:lvl1pPr>
            <a:lvl2pPr lvl="1" algn="ctr">
              <a:lnSpc>
                <a:spcPct val="100000"/>
              </a:lnSpc>
              <a:spcBef>
                <a:spcPts val="0"/>
              </a:spcBef>
              <a:spcAft>
                <a:spcPts val="0"/>
              </a:spcAft>
              <a:buNone/>
              <a:defRPr sz="1600">
                <a:solidFill>
                  <a:schemeClr val="lt2"/>
                </a:solidFill>
              </a:defRPr>
            </a:lvl2pPr>
            <a:lvl3pPr lvl="2" algn="ctr">
              <a:lnSpc>
                <a:spcPct val="100000"/>
              </a:lnSpc>
              <a:spcBef>
                <a:spcPts val="0"/>
              </a:spcBef>
              <a:spcAft>
                <a:spcPts val="0"/>
              </a:spcAft>
              <a:buNone/>
              <a:defRPr sz="1600">
                <a:solidFill>
                  <a:schemeClr val="lt2"/>
                </a:solidFill>
              </a:defRPr>
            </a:lvl3pPr>
            <a:lvl4pPr lvl="3" algn="ctr">
              <a:lnSpc>
                <a:spcPct val="100000"/>
              </a:lnSpc>
              <a:spcBef>
                <a:spcPts val="0"/>
              </a:spcBef>
              <a:spcAft>
                <a:spcPts val="0"/>
              </a:spcAft>
              <a:buNone/>
              <a:defRPr sz="1600">
                <a:solidFill>
                  <a:schemeClr val="lt2"/>
                </a:solidFill>
              </a:defRPr>
            </a:lvl4pPr>
            <a:lvl5pPr lvl="4" algn="ctr">
              <a:lnSpc>
                <a:spcPct val="100000"/>
              </a:lnSpc>
              <a:spcBef>
                <a:spcPts val="0"/>
              </a:spcBef>
              <a:spcAft>
                <a:spcPts val="0"/>
              </a:spcAft>
              <a:buNone/>
              <a:defRPr sz="1600">
                <a:solidFill>
                  <a:schemeClr val="lt2"/>
                </a:solidFill>
              </a:defRPr>
            </a:lvl5pPr>
            <a:lvl6pPr lvl="5" algn="ctr">
              <a:lnSpc>
                <a:spcPct val="100000"/>
              </a:lnSpc>
              <a:spcBef>
                <a:spcPts val="0"/>
              </a:spcBef>
              <a:spcAft>
                <a:spcPts val="0"/>
              </a:spcAft>
              <a:buNone/>
              <a:defRPr sz="1600">
                <a:solidFill>
                  <a:schemeClr val="lt2"/>
                </a:solidFill>
              </a:defRPr>
            </a:lvl6pPr>
            <a:lvl7pPr lvl="6" algn="ctr">
              <a:lnSpc>
                <a:spcPct val="100000"/>
              </a:lnSpc>
              <a:spcBef>
                <a:spcPts val="0"/>
              </a:spcBef>
              <a:spcAft>
                <a:spcPts val="0"/>
              </a:spcAft>
              <a:buNone/>
              <a:defRPr sz="1600">
                <a:solidFill>
                  <a:schemeClr val="lt2"/>
                </a:solidFill>
              </a:defRPr>
            </a:lvl7pPr>
            <a:lvl8pPr lvl="7" algn="ctr">
              <a:lnSpc>
                <a:spcPct val="100000"/>
              </a:lnSpc>
              <a:spcBef>
                <a:spcPts val="0"/>
              </a:spcBef>
              <a:spcAft>
                <a:spcPts val="0"/>
              </a:spcAft>
              <a:buNone/>
              <a:defRPr sz="1600">
                <a:solidFill>
                  <a:schemeClr val="lt2"/>
                </a:solidFill>
              </a:defRPr>
            </a:lvl8pPr>
            <a:lvl9pPr lvl="8" algn="ctr">
              <a:lnSpc>
                <a:spcPct val="100000"/>
              </a:lnSpc>
              <a:spcBef>
                <a:spcPts val="0"/>
              </a:spcBef>
              <a:spcAft>
                <a:spcPts val="0"/>
              </a:spcAft>
              <a:buNone/>
              <a:defRPr sz="1600">
                <a:solidFill>
                  <a:schemeClr val="lt2"/>
                </a:solidFill>
              </a:defRPr>
            </a:lvl9pPr>
          </a:lstStyle>
          <a:p/>
        </p:txBody>
      </p:sp>
      <p:sp>
        <p:nvSpPr>
          <p:cNvPr id="3631" name="Google Shape;3631;p162"/>
          <p:cNvSpPr txBox="1"/>
          <p:nvPr>
            <p:ph idx="5" type="subTitle"/>
          </p:nvPr>
        </p:nvSpPr>
        <p:spPr>
          <a:xfrm>
            <a:off x="5905258" y="2873700"/>
            <a:ext cx="2504100" cy="2742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
        <p:nvSpPr>
          <p:cNvPr id="3632" name="Google Shape;3632;p162"/>
          <p:cNvSpPr txBox="1"/>
          <p:nvPr>
            <p:ph idx="6" type="subTitle"/>
          </p:nvPr>
        </p:nvSpPr>
        <p:spPr>
          <a:xfrm>
            <a:off x="5905251" y="3119595"/>
            <a:ext cx="2504100" cy="593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lt2"/>
                </a:solidFill>
              </a:defRPr>
            </a:lvl1pPr>
            <a:lvl2pPr lvl="1" algn="ctr">
              <a:lnSpc>
                <a:spcPct val="100000"/>
              </a:lnSpc>
              <a:spcBef>
                <a:spcPts val="0"/>
              </a:spcBef>
              <a:spcAft>
                <a:spcPts val="0"/>
              </a:spcAft>
              <a:buNone/>
              <a:defRPr sz="1600">
                <a:solidFill>
                  <a:schemeClr val="lt2"/>
                </a:solidFill>
              </a:defRPr>
            </a:lvl2pPr>
            <a:lvl3pPr lvl="2" algn="ctr">
              <a:lnSpc>
                <a:spcPct val="100000"/>
              </a:lnSpc>
              <a:spcBef>
                <a:spcPts val="0"/>
              </a:spcBef>
              <a:spcAft>
                <a:spcPts val="0"/>
              </a:spcAft>
              <a:buNone/>
              <a:defRPr sz="1600">
                <a:solidFill>
                  <a:schemeClr val="lt2"/>
                </a:solidFill>
              </a:defRPr>
            </a:lvl3pPr>
            <a:lvl4pPr lvl="3" algn="ctr">
              <a:lnSpc>
                <a:spcPct val="100000"/>
              </a:lnSpc>
              <a:spcBef>
                <a:spcPts val="0"/>
              </a:spcBef>
              <a:spcAft>
                <a:spcPts val="0"/>
              </a:spcAft>
              <a:buNone/>
              <a:defRPr sz="1600">
                <a:solidFill>
                  <a:schemeClr val="lt2"/>
                </a:solidFill>
              </a:defRPr>
            </a:lvl4pPr>
            <a:lvl5pPr lvl="4" algn="ctr">
              <a:lnSpc>
                <a:spcPct val="100000"/>
              </a:lnSpc>
              <a:spcBef>
                <a:spcPts val="0"/>
              </a:spcBef>
              <a:spcAft>
                <a:spcPts val="0"/>
              </a:spcAft>
              <a:buNone/>
              <a:defRPr sz="1600">
                <a:solidFill>
                  <a:schemeClr val="lt2"/>
                </a:solidFill>
              </a:defRPr>
            </a:lvl5pPr>
            <a:lvl6pPr lvl="5" algn="ctr">
              <a:lnSpc>
                <a:spcPct val="100000"/>
              </a:lnSpc>
              <a:spcBef>
                <a:spcPts val="0"/>
              </a:spcBef>
              <a:spcAft>
                <a:spcPts val="0"/>
              </a:spcAft>
              <a:buNone/>
              <a:defRPr sz="1600">
                <a:solidFill>
                  <a:schemeClr val="lt2"/>
                </a:solidFill>
              </a:defRPr>
            </a:lvl6pPr>
            <a:lvl7pPr lvl="6" algn="ctr">
              <a:lnSpc>
                <a:spcPct val="100000"/>
              </a:lnSpc>
              <a:spcBef>
                <a:spcPts val="0"/>
              </a:spcBef>
              <a:spcAft>
                <a:spcPts val="0"/>
              </a:spcAft>
              <a:buNone/>
              <a:defRPr sz="1600">
                <a:solidFill>
                  <a:schemeClr val="lt2"/>
                </a:solidFill>
              </a:defRPr>
            </a:lvl7pPr>
            <a:lvl8pPr lvl="7" algn="ctr">
              <a:lnSpc>
                <a:spcPct val="100000"/>
              </a:lnSpc>
              <a:spcBef>
                <a:spcPts val="0"/>
              </a:spcBef>
              <a:spcAft>
                <a:spcPts val="0"/>
              </a:spcAft>
              <a:buNone/>
              <a:defRPr sz="1600">
                <a:solidFill>
                  <a:schemeClr val="lt2"/>
                </a:solidFill>
              </a:defRPr>
            </a:lvl8pPr>
            <a:lvl9pPr lvl="8" algn="ctr">
              <a:lnSpc>
                <a:spcPct val="100000"/>
              </a:lnSpc>
              <a:spcBef>
                <a:spcPts val="0"/>
              </a:spcBef>
              <a:spcAft>
                <a:spcPts val="0"/>
              </a:spcAft>
              <a:buNone/>
              <a:defRPr sz="1600">
                <a:solidFill>
                  <a:schemeClr val="lt2"/>
                </a:solidFill>
              </a:defRPr>
            </a:lvl9pPr>
          </a:lstStyle>
          <a:p/>
        </p:txBody>
      </p:sp>
      <p:grpSp>
        <p:nvGrpSpPr>
          <p:cNvPr id="3633" name="Google Shape;3633;p162"/>
          <p:cNvGrpSpPr/>
          <p:nvPr/>
        </p:nvGrpSpPr>
        <p:grpSpPr>
          <a:xfrm flipH="1" rot="-8585606">
            <a:off x="6706862" y="-1689604"/>
            <a:ext cx="4313840" cy="3465306"/>
            <a:chOff x="1645525" y="677625"/>
            <a:chExt cx="4313925" cy="3465375"/>
          </a:xfrm>
        </p:grpSpPr>
        <p:sp>
          <p:nvSpPr>
            <p:cNvPr id="3634" name="Google Shape;3634;p16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16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16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16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16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16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16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16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2" name="Google Shape;3642;p162"/>
          <p:cNvGrpSpPr/>
          <p:nvPr/>
        </p:nvGrpSpPr>
        <p:grpSpPr>
          <a:xfrm flipH="1" rot="4803663">
            <a:off x="-2754027" y="-462614"/>
            <a:ext cx="4313959" cy="3465402"/>
            <a:chOff x="1645525" y="677625"/>
            <a:chExt cx="4313925" cy="3465375"/>
          </a:xfrm>
        </p:grpSpPr>
        <p:sp>
          <p:nvSpPr>
            <p:cNvPr id="3643" name="Google Shape;3643;p16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16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16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16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16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16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16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16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1" name="Google Shape;3651;p162"/>
          <p:cNvGrpSpPr/>
          <p:nvPr/>
        </p:nvGrpSpPr>
        <p:grpSpPr>
          <a:xfrm flipH="1" rot="3650914">
            <a:off x="2656310" y="4562850"/>
            <a:ext cx="4313751" cy="3465235"/>
            <a:chOff x="1645525" y="677625"/>
            <a:chExt cx="4313925" cy="3465375"/>
          </a:xfrm>
        </p:grpSpPr>
        <p:sp>
          <p:nvSpPr>
            <p:cNvPr id="3652" name="Google Shape;3652;p16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16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16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16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16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16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16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16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TITLE_AND_DESCRIPTION_1">
    <p:bg>
      <p:bgPr>
        <a:solidFill>
          <a:schemeClr val="lt2"/>
        </a:solidFill>
      </p:bgPr>
    </p:bg>
    <p:spTree>
      <p:nvGrpSpPr>
        <p:cNvPr id="317" name="Shape 317"/>
        <p:cNvGrpSpPr/>
        <p:nvPr/>
      </p:nvGrpSpPr>
      <p:grpSpPr>
        <a:xfrm>
          <a:off x="0" y="0"/>
          <a:ext cx="0" cy="0"/>
          <a:chOff x="0" y="0"/>
          <a:chExt cx="0" cy="0"/>
        </a:xfrm>
      </p:grpSpPr>
      <p:sp>
        <p:nvSpPr>
          <p:cNvPr id="318" name="Google Shape;318;p17"/>
          <p:cNvSpPr txBox="1"/>
          <p:nvPr>
            <p:ph type="title"/>
          </p:nvPr>
        </p:nvSpPr>
        <p:spPr>
          <a:xfrm>
            <a:off x="4451675" y="2254300"/>
            <a:ext cx="3957600" cy="9420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4200"/>
              <a:buNone/>
              <a:defRPr sz="4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319" name="Google Shape;319;p17"/>
          <p:cNvSpPr txBox="1"/>
          <p:nvPr>
            <p:ph idx="1" type="subTitle"/>
          </p:nvPr>
        </p:nvSpPr>
        <p:spPr>
          <a:xfrm>
            <a:off x="4078200" y="3125828"/>
            <a:ext cx="4331100" cy="394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21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320" name="Google Shape;320;p17"/>
          <p:cNvSpPr/>
          <p:nvPr/>
        </p:nvSpPr>
        <p:spPr>
          <a:xfrm flipH="1">
            <a:off x="13197" y="1159470"/>
            <a:ext cx="4331054" cy="4317678"/>
          </a:xfrm>
          <a:custGeom>
            <a:rect b="b" l="l" r="r" t="t"/>
            <a:pathLst>
              <a:path extrusionOk="0" h="77796" w="78037">
                <a:moveTo>
                  <a:pt x="38785" y="1"/>
                </a:moveTo>
                <a:cubicBezTo>
                  <a:pt x="21373" y="1"/>
                  <a:pt x="1" y="7544"/>
                  <a:pt x="137" y="25776"/>
                </a:cubicBezTo>
                <a:cubicBezTo>
                  <a:pt x="242" y="39913"/>
                  <a:pt x="10968" y="41626"/>
                  <a:pt x="16160" y="41626"/>
                </a:cubicBezTo>
                <a:cubicBezTo>
                  <a:pt x="17821" y="41626"/>
                  <a:pt x="18915" y="41451"/>
                  <a:pt x="18915" y="41451"/>
                </a:cubicBezTo>
                <a:cubicBezTo>
                  <a:pt x="19094" y="45489"/>
                  <a:pt x="23570" y="49866"/>
                  <a:pt x="26156" y="50860"/>
                </a:cubicBezTo>
                <a:cubicBezTo>
                  <a:pt x="27967" y="51547"/>
                  <a:pt x="30146" y="52461"/>
                  <a:pt x="33441" y="52461"/>
                </a:cubicBezTo>
                <a:cubicBezTo>
                  <a:pt x="35395" y="52461"/>
                  <a:pt x="37742" y="52140"/>
                  <a:pt x="40638" y="51258"/>
                </a:cubicBezTo>
                <a:cubicBezTo>
                  <a:pt x="41334" y="51139"/>
                  <a:pt x="42051" y="50980"/>
                  <a:pt x="42767" y="50781"/>
                </a:cubicBezTo>
                <a:cubicBezTo>
                  <a:pt x="43284" y="52412"/>
                  <a:pt x="44537" y="54023"/>
                  <a:pt x="47064" y="55018"/>
                </a:cubicBezTo>
                <a:cubicBezTo>
                  <a:pt x="56950" y="58897"/>
                  <a:pt x="54941" y="70097"/>
                  <a:pt x="53588" y="77795"/>
                </a:cubicBezTo>
                <a:cubicBezTo>
                  <a:pt x="55180" y="77258"/>
                  <a:pt x="56731" y="76641"/>
                  <a:pt x="58243" y="75965"/>
                </a:cubicBezTo>
                <a:cubicBezTo>
                  <a:pt x="59258" y="69559"/>
                  <a:pt x="60849" y="60707"/>
                  <a:pt x="62262" y="58996"/>
                </a:cubicBezTo>
                <a:cubicBezTo>
                  <a:pt x="64211" y="56589"/>
                  <a:pt x="66340" y="52432"/>
                  <a:pt x="67513" y="47081"/>
                </a:cubicBezTo>
                <a:cubicBezTo>
                  <a:pt x="67772" y="46961"/>
                  <a:pt x="68050" y="46822"/>
                  <a:pt x="68329" y="46683"/>
                </a:cubicBezTo>
                <a:cubicBezTo>
                  <a:pt x="72069" y="46305"/>
                  <a:pt x="78036" y="42008"/>
                  <a:pt x="75232" y="28759"/>
                </a:cubicBezTo>
                <a:cubicBezTo>
                  <a:pt x="70756" y="10657"/>
                  <a:pt x="57686" y="373"/>
                  <a:pt x="40061" y="14"/>
                </a:cubicBezTo>
                <a:cubicBezTo>
                  <a:pt x="39639" y="5"/>
                  <a:pt x="39213" y="1"/>
                  <a:pt x="3878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 name="Google Shape;321;p17"/>
          <p:cNvGrpSpPr/>
          <p:nvPr/>
        </p:nvGrpSpPr>
        <p:grpSpPr>
          <a:xfrm rot="-1023257">
            <a:off x="-3184051" y="4033494"/>
            <a:ext cx="4314253" cy="3465639"/>
            <a:chOff x="1645525" y="677625"/>
            <a:chExt cx="4313925" cy="3465375"/>
          </a:xfrm>
        </p:grpSpPr>
        <p:sp>
          <p:nvSpPr>
            <p:cNvPr id="322" name="Google Shape;322;p1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 name="Google Shape;330;p17"/>
          <p:cNvGrpSpPr/>
          <p:nvPr/>
        </p:nvGrpSpPr>
        <p:grpSpPr>
          <a:xfrm rot="8534648">
            <a:off x="3389306" y="-2721286"/>
            <a:ext cx="4313233" cy="3464819"/>
            <a:chOff x="1645525" y="677625"/>
            <a:chExt cx="4313925" cy="3465375"/>
          </a:xfrm>
        </p:grpSpPr>
        <p:sp>
          <p:nvSpPr>
            <p:cNvPr id="331" name="Google Shape;331;p1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 name="Google Shape;339;p17"/>
          <p:cNvSpPr txBox="1"/>
          <p:nvPr>
            <p:ph hasCustomPrompt="1" idx="2" type="title"/>
          </p:nvPr>
        </p:nvSpPr>
        <p:spPr>
          <a:xfrm>
            <a:off x="7417500" y="1378700"/>
            <a:ext cx="991800" cy="979500"/>
          </a:xfrm>
          <a:prstGeom prst="rect">
            <a:avLst/>
          </a:prstGeom>
          <a:noFill/>
        </p:spPr>
        <p:txBody>
          <a:bodyPr anchorCtr="0" anchor="t" bIns="91425" lIns="91425" spcFirstLastPara="1" rIns="91425" wrap="square" tIns="91425">
            <a:noAutofit/>
          </a:bodyPr>
          <a:lstStyle>
            <a:lvl1pPr lvl="0" rtl="0" algn="r">
              <a:spcBef>
                <a:spcPts val="0"/>
              </a:spcBef>
              <a:spcAft>
                <a:spcPts val="0"/>
              </a:spcAft>
              <a:buClr>
                <a:schemeClr val="dk2"/>
              </a:buClr>
              <a:buSzPts val="3600"/>
              <a:buNone/>
              <a:defRPr sz="6000">
                <a:solidFill>
                  <a:schemeClr val="dk2"/>
                </a:solidFill>
              </a:defRPr>
            </a:lvl1pPr>
            <a:lvl2pPr lvl="1"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_2_1">
    <p:bg>
      <p:bgPr>
        <a:solidFill>
          <a:schemeClr val="lt2"/>
        </a:solidFill>
      </p:bgPr>
    </p:bg>
    <p:spTree>
      <p:nvGrpSpPr>
        <p:cNvPr id="3660" name="Shape 3660"/>
        <p:cNvGrpSpPr/>
        <p:nvPr/>
      </p:nvGrpSpPr>
      <p:grpSpPr>
        <a:xfrm>
          <a:off x="0" y="0"/>
          <a:ext cx="0" cy="0"/>
          <a:chOff x="0" y="0"/>
          <a:chExt cx="0" cy="0"/>
        </a:xfrm>
      </p:grpSpPr>
      <p:sp>
        <p:nvSpPr>
          <p:cNvPr id="3661" name="Google Shape;3661;p163"/>
          <p:cNvSpPr txBox="1"/>
          <p:nvPr>
            <p:ph type="ctrTitle"/>
          </p:nvPr>
        </p:nvSpPr>
        <p:spPr>
          <a:xfrm>
            <a:off x="716725" y="545125"/>
            <a:ext cx="7710600" cy="5967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2400"/>
              <a:buNone/>
              <a:defRPr sz="2400">
                <a:solidFill>
                  <a:schemeClr val="dk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662" name="Google Shape;3662;p163"/>
          <p:cNvSpPr txBox="1"/>
          <p:nvPr>
            <p:ph idx="1" type="subTitle"/>
          </p:nvPr>
        </p:nvSpPr>
        <p:spPr>
          <a:xfrm>
            <a:off x="807300" y="1772075"/>
            <a:ext cx="2509800" cy="2742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3663" name="Google Shape;3663;p163"/>
          <p:cNvSpPr txBox="1"/>
          <p:nvPr>
            <p:ph idx="2" type="subTitle"/>
          </p:nvPr>
        </p:nvSpPr>
        <p:spPr>
          <a:xfrm>
            <a:off x="807300" y="2110000"/>
            <a:ext cx="2509800" cy="1246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sz="1600">
                <a:solidFill>
                  <a:schemeClr val="dk1"/>
                </a:solidFill>
              </a:defRPr>
            </a:lvl1pPr>
            <a:lvl2pPr lvl="1">
              <a:lnSpc>
                <a:spcPct val="100000"/>
              </a:lnSpc>
              <a:spcBef>
                <a:spcPts val="0"/>
              </a:spcBef>
              <a:spcAft>
                <a:spcPts val="0"/>
              </a:spcAft>
              <a:buNone/>
              <a:defRPr sz="1600">
                <a:solidFill>
                  <a:schemeClr val="dk1"/>
                </a:solidFill>
              </a:defRPr>
            </a:lvl2pPr>
            <a:lvl3pPr lvl="2">
              <a:lnSpc>
                <a:spcPct val="100000"/>
              </a:lnSpc>
              <a:spcBef>
                <a:spcPts val="0"/>
              </a:spcBef>
              <a:spcAft>
                <a:spcPts val="0"/>
              </a:spcAft>
              <a:buNone/>
              <a:defRPr sz="1600">
                <a:solidFill>
                  <a:schemeClr val="dk1"/>
                </a:solidFill>
              </a:defRPr>
            </a:lvl3pPr>
            <a:lvl4pPr lvl="3">
              <a:lnSpc>
                <a:spcPct val="100000"/>
              </a:lnSpc>
              <a:spcBef>
                <a:spcPts val="0"/>
              </a:spcBef>
              <a:spcAft>
                <a:spcPts val="0"/>
              </a:spcAft>
              <a:buNone/>
              <a:defRPr sz="1600">
                <a:solidFill>
                  <a:schemeClr val="dk1"/>
                </a:solidFill>
              </a:defRPr>
            </a:lvl4pPr>
            <a:lvl5pPr lvl="4">
              <a:lnSpc>
                <a:spcPct val="100000"/>
              </a:lnSpc>
              <a:spcBef>
                <a:spcPts val="0"/>
              </a:spcBef>
              <a:spcAft>
                <a:spcPts val="0"/>
              </a:spcAft>
              <a:buNone/>
              <a:defRPr sz="1600">
                <a:solidFill>
                  <a:schemeClr val="dk1"/>
                </a:solidFill>
              </a:defRPr>
            </a:lvl5pPr>
            <a:lvl6pPr lvl="5">
              <a:lnSpc>
                <a:spcPct val="100000"/>
              </a:lnSpc>
              <a:spcBef>
                <a:spcPts val="0"/>
              </a:spcBef>
              <a:spcAft>
                <a:spcPts val="0"/>
              </a:spcAft>
              <a:buNone/>
              <a:defRPr sz="1600">
                <a:solidFill>
                  <a:schemeClr val="dk1"/>
                </a:solidFill>
              </a:defRPr>
            </a:lvl6pPr>
            <a:lvl7pPr lvl="6">
              <a:lnSpc>
                <a:spcPct val="100000"/>
              </a:lnSpc>
              <a:spcBef>
                <a:spcPts val="0"/>
              </a:spcBef>
              <a:spcAft>
                <a:spcPts val="0"/>
              </a:spcAft>
              <a:buNone/>
              <a:defRPr sz="1600">
                <a:solidFill>
                  <a:schemeClr val="dk1"/>
                </a:solidFill>
              </a:defRPr>
            </a:lvl7pPr>
            <a:lvl8pPr lvl="7">
              <a:lnSpc>
                <a:spcPct val="100000"/>
              </a:lnSpc>
              <a:spcBef>
                <a:spcPts val="0"/>
              </a:spcBef>
              <a:spcAft>
                <a:spcPts val="0"/>
              </a:spcAft>
              <a:buNone/>
              <a:defRPr sz="1600">
                <a:solidFill>
                  <a:schemeClr val="dk1"/>
                </a:solidFill>
              </a:defRPr>
            </a:lvl8pPr>
            <a:lvl9pPr lvl="8">
              <a:lnSpc>
                <a:spcPct val="100000"/>
              </a:lnSpc>
              <a:spcBef>
                <a:spcPts val="0"/>
              </a:spcBef>
              <a:spcAft>
                <a:spcPts val="0"/>
              </a:spcAft>
              <a:buNone/>
              <a:defRPr sz="1600">
                <a:solidFill>
                  <a:schemeClr val="dk1"/>
                </a:solidFill>
              </a:defRPr>
            </a:lvl9pPr>
          </a:lstStyle>
          <a:p/>
        </p:txBody>
      </p:sp>
      <p:grpSp>
        <p:nvGrpSpPr>
          <p:cNvPr id="3664" name="Google Shape;3664;p163"/>
          <p:cNvGrpSpPr/>
          <p:nvPr/>
        </p:nvGrpSpPr>
        <p:grpSpPr>
          <a:xfrm flipH="1" rot="4803663">
            <a:off x="-2754027" y="-462614"/>
            <a:ext cx="4313959" cy="3465402"/>
            <a:chOff x="1645525" y="677625"/>
            <a:chExt cx="4313925" cy="3465375"/>
          </a:xfrm>
        </p:grpSpPr>
        <p:sp>
          <p:nvSpPr>
            <p:cNvPr id="3665" name="Google Shape;3665;p16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16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16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16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16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16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16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16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3" name="Google Shape;3673;p163"/>
          <p:cNvGrpSpPr/>
          <p:nvPr/>
        </p:nvGrpSpPr>
        <p:grpSpPr>
          <a:xfrm flipH="1" rot="-8585606">
            <a:off x="6706862" y="-1689604"/>
            <a:ext cx="4313840" cy="3465306"/>
            <a:chOff x="1645525" y="677625"/>
            <a:chExt cx="4313925" cy="3465375"/>
          </a:xfrm>
        </p:grpSpPr>
        <p:sp>
          <p:nvSpPr>
            <p:cNvPr id="3674" name="Google Shape;3674;p16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16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16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16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16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16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16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16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2" name="Google Shape;3682;p163"/>
          <p:cNvSpPr txBox="1"/>
          <p:nvPr>
            <p:ph idx="3" type="subTitle"/>
          </p:nvPr>
        </p:nvSpPr>
        <p:spPr>
          <a:xfrm>
            <a:off x="807300" y="3681675"/>
            <a:ext cx="2509800" cy="518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1pPr>
            <a:lvl2pPr lvl="1"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2pPr>
            <a:lvl3pPr lvl="2"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3pPr>
            <a:lvl4pPr lvl="3"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4pPr>
            <a:lvl5pPr lvl="4"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5pPr>
            <a:lvl6pPr lvl="5"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6pPr>
            <a:lvl7pPr lvl="6"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7pPr>
            <a:lvl8pPr lvl="7"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8pPr>
            <a:lvl9pPr lvl="8"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9pPr>
          </a:lstStyle>
          <a:p/>
        </p:txBody>
      </p:sp>
      <p:sp>
        <p:nvSpPr>
          <p:cNvPr id="3683" name="Google Shape;3683;p163"/>
          <p:cNvSpPr txBox="1"/>
          <p:nvPr>
            <p:ph idx="4" type="subTitle"/>
          </p:nvPr>
        </p:nvSpPr>
        <p:spPr>
          <a:xfrm>
            <a:off x="3317100" y="1772075"/>
            <a:ext cx="2509800" cy="2742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3684" name="Google Shape;3684;p163"/>
          <p:cNvSpPr txBox="1"/>
          <p:nvPr>
            <p:ph idx="5" type="subTitle"/>
          </p:nvPr>
        </p:nvSpPr>
        <p:spPr>
          <a:xfrm>
            <a:off x="3317100" y="2110000"/>
            <a:ext cx="2509800" cy="1246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sz="1600">
                <a:solidFill>
                  <a:schemeClr val="dk1"/>
                </a:solidFill>
              </a:defRPr>
            </a:lvl1pPr>
            <a:lvl2pPr lvl="1">
              <a:lnSpc>
                <a:spcPct val="100000"/>
              </a:lnSpc>
              <a:spcBef>
                <a:spcPts val="0"/>
              </a:spcBef>
              <a:spcAft>
                <a:spcPts val="0"/>
              </a:spcAft>
              <a:buNone/>
              <a:defRPr sz="1600">
                <a:solidFill>
                  <a:schemeClr val="dk1"/>
                </a:solidFill>
              </a:defRPr>
            </a:lvl2pPr>
            <a:lvl3pPr lvl="2">
              <a:lnSpc>
                <a:spcPct val="100000"/>
              </a:lnSpc>
              <a:spcBef>
                <a:spcPts val="0"/>
              </a:spcBef>
              <a:spcAft>
                <a:spcPts val="0"/>
              </a:spcAft>
              <a:buNone/>
              <a:defRPr sz="1600">
                <a:solidFill>
                  <a:schemeClr val="dk1"/>
                </a:solidFill>
              </a:defRPr>
            </a:lvl3pPr>
            <a:lvl4pPr lvl="3">
              <a:lnSpc>
                <a:spcPct val="100000"/>
              </a:lnSpc>
              <a:spcBef>
                <a:spcPts val="0"/>
              </a:spcBef>
              <a:spcAft>
                <a:spcPts val="0"/>
              </a:spcAft>
              <a:buNone/>
              <a:defRPr sz="1600">
                <a:solidFill>
                  <a:schemeClr val="dk1"/>
                </a:solidFill>
              </a:defRPr>
            </a:lvl4pPr>
            <a:lvl5pPr lvl="4">
              <a:lnSpc>
                <a:spcPct val="100000"/>
              </a:lnSpc>
              <a:spcBef>
                <a:spcPts val="0"/>
              </a:spcBef>
              <a:spcAft>
                <a:spcPts val="0"/>
              </a:spcAft>
              <a:buNone/>
              <a:defRPr sz="1600">
                <a:solidFill>
                  <a:schemeClr val="dk1"/>
                </a:solidFill>
              </a:defRPr>
            </a:lvl5pPr>
            <a:lvl6pPr lvl="5">
              <a:lnSpc>
                <a:spcPct val="100000"/>
              </a:lnSpc>
              <a:spcBef>
                <a:spcPts val="0"/>
              </a:spcBef>
              <a:spcAft>
                <a:spcPts val="0"/>
              </a:spcAft>
              <a:buNone/>
              <a:defRPr sz="1600">
                <a:solidFill>
                  <a:schemeClr val="dk1"/>
                </a:solidFill>
              </a:defRPr>
            </a:lvl6pPr>
            <a:lvl7pPr lvl="6">
              <a:lnSpc>
                <a:spcPct val="100000"/>
              </a:lnSpc>
              <a:spcBef>
                <a:spcPts val="0"/>
              </a:spcBef>
              <a:spcAft>
                <a:spcPts val="0"/>
              </a:spcAft>
              <a:buNone/>
              <a:defRPr sz="1600">
                <a:solidFill>
                  <a:schemeClr val="dk1"/>
                </a:solidFill>
              </a:defRPr>
            </a:lvl7pPr>
            <a:lvl8pPr lvl="7">
              <a:lnSpc>
                <a:spcPct val="100000"/>
              </a:lnSpc>
              <a:spcBef>
                <a:spcPts val="0"/>
              </a:spcBef>
              <a:spcAft>
                <a:spcPts val="0"/>
              </a:spcAft>
              <a:buNone/>
              <a:defRPr sz="1600">
                <a:solidFill>
                  <a:schemeClr val="dk1"/>
                </a:solidFill>
              </a:defRPr>
            </a:lvl8pPr>
            <a:lvl9pPr lvl="8">
              <a:lnSpc>
                <a:spcPct val="100000"/>
              </a:lnSpc>
              <a:spcBef>
                <a:spcPts val="0"/>
              </a:spcBef>
              <a:spcAft>
                <a:spcPts val="0"/>
              </a:spcAft>
              <a:buNone/>
              <a:defRPr sz="1600">
                <a:solidFill>
                  <a:schemeClr val="dk1"/>
                </a:solidFill>
              </a:defRPr>
            </a:lvl9pPr>
          </a:lstStyle>
          <a:p/>
        </p:txBody>
      </p:sp>
      <p:sp>
        <p:nvSpPr>
          <p:cNvPr id="3685" name="Google Shape;3685;p163"/>
          <p:cNvSpPr txBox="1"/>
          <p:nvPr>
            <p:ph idx="6" type="subTitle"/>
          </p:nvPr>
        </p:nvSpPr>
        <p:spPr>
          <a:xfrm>
            <a:off x="3317100" y="3681675"/>
            <a:ext cx="2509800" cy="518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1pPr>
            <a:lvl2pPr lvl="1"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2pPr>
            <a:lvl3pPr lvl="2"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3pPr>
            <a:lvl4pPr lvl="3"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4pPr>
            <a:lvl5pPr lvl="4"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5pPr>
            <a:lvl6pPr lvl="5"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6pPr>
            <a:lvl7pPr lvl="6"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7pPr>
            <a:lvl8pPr lvl="7"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8pPr>
            <a:lvl9pPr lvl="8"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9pPr>
          </a:lstStyle>
          <a:p/>
        </p:txBody>
      </p:sp>
      <p:sp>
        <p:nvSpPr>
          <p:cNvPr id="3686" name="Google Shape;3686;p163"/>
          <p:cNvSpPr txBox="1"/>
          <p:nvPr>
            <p:ph idx="7" type="subTitle"/>
          </p:nvPr>
        </p:nvSpPr>
        <p:spPr>
          <a:xfrm>
            <a:off x="5826900" y="1772075"/>
            <a:ext cx="2509800" cy="2742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3687" name="Google Shape;3687;p163"/>
          <p:cNvSpPr txBox="1"/>
          <p:nvPr>
            <p:ph idx="8" type="subTitle"/>
          </p:nvPr>
        </p:nvSpPr>
        <p:spPr>
          <a:xfrm>
            <a:off x="5826900" y="2110000"/>
            <a:ext cx="2509800" cy="1246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sz="1600">
                <a:solidFill>
                  <a:schemeClr val="dk1"/>
                </a:solidFill>
              </a:defRPr>
            </a:lvl1pPr>
            <a:lvl2pPr lvl="1">
              <a:lnSpc>
                <a:spcPct val="100000"/>
              </a:lnSpc>
              <a:spcBef>
                <a:spcPts val="0"/>
              </a:spcBef>
              <a:spcAft>
                <a:spcPts val="0"/>
              </a:spcAft>
              <a:buNone/>
              <a:defRPr sz="1600">
                <a:solidFill>
                  <a:schemeClr val="dk1"/>
                </a:solidFill>
              </a:defRPr>
            </a:lvl2pPr>
            <a:lvl3pPr lvl="2">
              <a:lnSpc>
                <a:spcPct val="100000"/>
              </a:lnSpc>
              <a:spcBef>
                <a:spcPts val="0"/>
              </a:spcBef>
              <a:spcAft>
                <a:spcPts val="0"/>
              </a:spcAft>
              <a:buNone/>
              <a:defRPr sz="1600">
                <a:solidFill>
                  <a:schemeClr val="dk1"/>
                </a:solidFill>
              </a:defRPr>
            </a:lvl3pPr>
            <a:lvl4pPr lvl="3">
              <a:lnSpc>
                <a:spcPct val="100000"/>
              </a:lnSpc>
              <a:spcBef>
                <a:spcPts val="0"/>
              </a:spcBef>
              <a:spcAft>
                <a:spcPts val="0"/>
              </a:spcAft>
              <a:buNone/>
              <a:defRPr sz="1600">
                <a:solidFill>
                  <a:schemeClr val="dk1"/>
                </a:solidFill>
              </a:defRPr>
            </a:lvl4pPr>
            <a:lvl5pPr lvl="4">
              <a:lnSpc>
                <a:spcPct val="100000"/>
              </a:lnSpc>
              <a:spcBef>
                <a:spcPts val="0"/>
              </a:spcBef>
              <a:spcAft>
                <a:spcPts val="0"/>
              </a:spcAft>
              <a:buNone/>
              <a:defRPr sz="1600">
                <a:solidFill>
                  <a:schemeClr val="dk1"/>
                </a:solidFill>
              </a:defRPr>
            </a:lvl5pPr>
            <a:lvl6pPr lvl="5">
              <a:lnSpc>
                <a:spcPct val="100000"/>
              </a:lnSpc>
              <a:spcBef>
                <a:spcPts val="0"/>
              </a:spcBef>
              <a:spcAft>
                <a:spcPts val="0"/>
              </a:spcAft>
              <a:buNone/>
              <a:defRPr sz="1600">
                <a:solidFill>
                  <a:schemeClr val="dk1"/>
                </a:solidFill>
              </a:defRPr>
            </a:lvl6pPr>
            <a:lvl7pPr lvl="6">
              <a:lnSpc>
                <a:spcPct val="100000"/>
              </a:lnSpc>
              <a:spcBef>
                <a:spcPts val="0"/>
              </a:spcBef>
              <a:spcAft>
                <a:spcPts val="0"/>
              </a:spcAft>
              <a:buNone/>
              <a:defRPr sz="1600">
                <a:solidFill>
                  <a:schemeClr val="dk1"/>
                </a:solidFill>
              </a:defRPr>
            </a:lvl7pPr>
            <a:lvl8pPr lvl="7">
              <a:lnSpc>
                <a:spcPct val="100000"/>
              </a:lnSpc>
              <a:spcBef>
                <a:spcPts val="0"/>
              </a:spcBef>
              <a:spcAft>
                <a:spcPts val="0"/>
              </a:spcAft>
              <a:buNone/>
              <a:defRPr sz="1600">
                <a:solidFill>
                  <a:schemeClr val="dk1"/>
                </a:solidFill>
              </a:defRPr>
            </a:lvl8pPr>
            <a:lvl9pPr lvl="8">
              <a:lnSpc>
                <a:spcPct val="100000"/>
              </a:lnSpc>
              <a:spcBef>
                <a:spcPts val="0"/>
              </a:spcBef>
              <a:spcAft>
                <a:spcPts val="0"/>
              </a:spcAft>
              <a:buNone/>
              <a:defRPr sz="1600">
                <a:solidFill>
                  <a:schemeClr val="dk1"/>
                </a:solidFill>
              </a:defRPr>
            </a:lvl9pPr>
          </a:lstStyle>
          <a:p/>
        </p:txBody>
      </p:sp>
      <p:sp>
        <p:nvSpPr>
          <p:cNvPr id="3688" name="Google Shape;3688;p163"/>
          <p:cNvSpPr txBox="1"/>
          <p:nvPr>
            <p:ph idx="9" type="subTitle"/>
          </p:nvPr>
        </p:nvSpPr>
        <p:spPr>
          <a:xfrm>
            <a:off x="5826900" y="3681675"/>
            <a:ext cx="2509800" cy="518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1pPr>
            <a:lvl2pPr lvl="1"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2pPr>
            <a:lvl3pPr lvl="2"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3pPr>
            <a:lvl4pPr lvl="3"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4pPr>
            <a:lvl5pPr lvl="4"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5pPr>
            <a:lvl6pPr lvl="5"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6pPr>
            <a:lvl7pPr lvl="6"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7pPr>
            <a:lvl8pPr lvl="7"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8pPr>
            <a:lvl9pPr lvl="8"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CUSTOM_2_1">
    <p:bg>
      <p:bgPr>
        <a:solidFill>
          <a:schemeClr val="lt1"/>
        </a:solidFill>
      </p:bgPr>
    </p:bg>
    <p:spTree>
      <p:nvGrpSpPr>
        <p:cNvPr id="3689" name="Shape 3689"/>
        <p:cNvGrpSpPr/>
        <p:nvPr/>
      </p:nvGrpSpPr>
      <p:grpSpPr>
        <a:xfrm>
          <a:off x="0" y="0"/>
          <a:ext cx="0" cy="0"/>
          <a:chOff x="0" y="0"/>
          <a:chExt cx="0" cy="0"/>
        </a:xfrm>
      </p:grpSpPr>
      <p:grpSp>
        <p:nvGrpSpPr>
          <p:cNvPr id="3690" name="Google Shape;3690;p164"/>
          <p:cNvGrpSpPr/>
          <p:nvPr/>
        </p:nvGrpSpPr>
        <p:grpSpPr>
          <a:xfrm flipH="1">
            <a:off x="-3378906" y="3148409"/>
            <a:ext cx="4313925" cy="3465375"/>
            <a:chOff x="1645525" y="677625"/>
            <a:chExt cx="4313925" cy="3465375"/>
          </a:xfrm>
        </p:grpSpPr>
        <p:sp>
          <p:nvSpPr>
            <p:cNvPr id="3691" name="Google Shape;3691;p16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16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16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16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16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16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16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16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9" name="Google Shape;3699;p164"/>
          <p:cNvGrpSpPr/>
          <p:nvPr/>
        </p:nvGrpSpPr>
        <p:grpSpPr>
          <a:xfrm rot="10800000">
            <a:off x="5074644" y="-430747"/>
            <a:ext cx="5369111" cy="4313006"/>
            <a:chOff x="1645525" y="677625"/>
            <a:chExt cx="4313925" cy="3465375"/>
          </a:xfrm>
        </p:grpSpPr>
        <p:sp>
          <p:nvSpPr>
            <p:cNvPr id="3700" name="Google Shape;3700;p16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16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16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16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16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16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16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16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8" name="Google Shape;3708;p164"/>
          <p:cNvSpPr txBox="1"/>
          <p:nvPr>
            <p:ph idx="1" type="subTitle"/>
          </p:nvPr>
        </p:nvSpPr>
        <p:spPr>
          <a:xfrm>
            <a:off x="828106" y="3559060"/>
            <a:ext cx="1984200" cy="10059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lt2"/>
                </a:solidFill>
              </a:defRPr>
            </a:lvl1pPr>
            <a:lvl2pPr lvl="1" algn="ctr">
              <a:lnSpc>
                <a:spcPct val="100000"/>
              </a:lnSpc>
              <a:spcBef>
                <a:spcPts val="1600"/>
              </a:spcBef>
              <a:spcAft>
                <a:spcPts val="0"/>
              </a:spcAft>
              <a:buNone/>
              <a:defRPr sz="1600">
                <a:solidFill>
                  <a:schemeClr val="lt2"/>
                </a:solidFill>
              </a:defRPr>
            </a:lvl2pPr>
            <a:lvl3pPr lvl="2" algn="ctr">
              <a:lnSpc>
                <a:spcPct val="100000"/>
              </a:lnSpc>
              <a:spcBef>
                <a:spcPts val="1600"/>
              </a:spcBef>
              <a:spcAft>
                <a:spcPts val="0"/>
              </a:spcAft>
              <a:buNone/>
              <a:defRPr sz="1600">
                <a:solidFill>
                  <a:schemeClr val="lt2"/>
                </a:solidFill>
              </a:defRPr>
            </a:lvl3pPr>
            <a:lvl4pPr lvl="3" algn="ctr">
              <a:lnSpc>
                <a:spcPct val="100000"/>
              </a:lnSpc>
              <a:spcBef>
                <a:spcPts val="1600"/>
              </a:spcBef>
              <a:spcAft>
                <a:spcPts val="0"/>
              </a:spcAft>
              <a:buNone/>
              <a:defRPr sz="1600">
                <a:solidFill>
                  <a:schemeClr val="lt2"/>
                </a:solidFill>
              </a:defRPr>
            </a:lvl4pPr>
            <a:lvl5pPr lvl="4" algn="ctr">
              <a:lnSpc>
                <a:spcPct val="100000"/>
              </a:lnSpc>
              <a:spcBef>
                <a:spcPts val="1600"/>
              </a:spcBef>
              <a:spcAft>
                <a:spcPts val="0"/>
              </a:spcAft>
              <a:buNone/>
              <a:defRPr sz="1600">
                <a:solidFill>
                  <a:schemeClr val="lt2"/>
                </a:solidFill>
              </a:defRPr>
            </a:lvl5pPr>
            <a:lvl6pPr lvl="5" algn="ctr">
              <a:lnSpc>
                <a:spcPct val="100000"/>
              </a:lnSpc>
              <a:spcBef>
                <a:spcPts val="1600"/>
              </a:spcBef>
              <a:spcAft>
                <a:spcPts val="0"/>
              </a:spcAft>
              <a:buNone/>
              <a:defRPr sz="1600">
                <a:solidFill>
                  <a:schemeClr val="lt2"/>
                </a:solidFill>
              </a:defRPr>
            </a:lvl6pPr>
            <a:lvl7pPr lvl="6" algn="ctr">
              <a:lnSpc>
                <a:spcPct val="100000"/>
              </a:lnSpc>
              <a:spcBef>
                <a:spcPts val="1600"/>
              </a:spcBef>
              <a:spcAft>
                <a:spcPts val="0"/>
              </a:spcAft>
              <a:buNone/>
              <a:defRPr sz="1600">
                <a:solidFill>
                  <a:schemeClr val="lt2"/>
                </a:solidFill>
              </a:defRPr>
            </a:lvl7pPr>
            <a:lvl8pPr lvl="7" algn="ctr">
              <a:lnSpc>
                <a:spcPct val="100000"/>
              </a:lnSpc>
              <a:spcBef>
                <a:spcPts val="1600"/>
              </a:spcBef>
              <a:spcAft>
                <a:spcPts val="0"/>
              </a:spcAft>
              <a:buNone/>
              <a:defRPr sz="1600">
                <a:solidFill>
                  <a:schemeClr val="lt2"/>
                </a:solidFill>
              </a:defRPr>
            </a:lvl8pPr>
            <a:lvl9pPr lvl="8" algn="ctr">
              <a:lnSpc>
                <a:spcPct val="100000"/>
              </a:lnSpc>
              <a:spcBef>
                <a:spcPts val="1600"/>
              </a:spcBef>
              <a:spcAft>
                <a:spcPts val="1600"/>
              </a:spcAft>
              <a:buNone/>
              <a:defRPr sz="1600">
                <a:solidFill>
                  <a:schemeClr val="lt2"/>
                </a:solidFill>
              </a:defRPr>
            </a:lvl9pPr>
          </a:lstStyle>
          <a:p/>
        </p:txBody>
      </p:sp>
      <p:sp>
        <p:nvSpPr>
          <p:cNvPr id="3709" name="Google Shape;3709;p164"/>
          <p:cNvSpPr txBox="1"/>
          <p:nvPr>
            <p:ph idx="2" type="subTitle"/>
          </p:nvPr>
        </p:nvSpPr>
        <p:spPr>
          <a:xfrm>
            <a:off x="3579900" y="3559060"/>
            <a:ext cx="1984200" cy="10059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lt2"/>
                </a:solidFill>
              </a:defRPr>
            </a:lvl1pPr>
            <a:lvl2pPr lvl="1" algn="ctr">
              <a:lnSpc>
                <a:spcPct val="100000"/>
              </a:lnSpc>
              <a:spcBef>
                <a:spcPts val="1600"/>
              </a:spcBef>
              <a:spcAft>
                <a:spcPts val="0"/>
              </a:spcAft>
              <a:buNone/>
              <a:defRPr sz="1600">
                <a:solidFill>
                  <a:schemeClr val="lt2"/>
                </a:solidFill>
              </a:defRPr>
            </a:lvl2pPr>
            <a:lvl3pPr lvl="2" algn="ctr">
              <a:lnSpc>
                <a:spcPct val="100000"/>
              </a:lnSpc>
              <a:spcBef>
                <a:spcPts val="1600"/>
              </a:spcBef>
              <a:spcAft>
                <a:spcPts val="0"/>
              </a:spcAft>
              <a:buNone/>
              <a:defRPr sz="1600">
                <a:solidFill>
                  <a:schemeClr val="lt2"/>
                </a:solidFill>
              </a:defRPr>
            </a:lvl3pPr>
            <a:lvl4pPr lvl="3" algn="ctr">
              <a:lnSpc>
                <a:spcPct val="100000"/>
              </a:lnSpc>
              <a:spcBef>
                <a:spcPts val="1600"/>
              </a:spcBef>
              <a:spcAft>
                <a:spcPts val="0"/>
              </a:spcAft>
              <a:buNone/>
              <a:defRPr sz="1600">
                <a:solidFill>
                  <a:schemeClr val="lt2"/>
                </a:solidFill>
              </a:defRPr>
            </a:lvl4pPr>
            <a:lvl5pPr lvl="4" algn="ctr">
              <a:lnSpc>
                <a:spcPct val="100000"/>
              </a:lnSpc>
              <a:spcBef>
                <a:spcPts val="1600"/>
              </a:spcBef>
              <a:spcAft>
                <a:spcPts val="0"/>
              </a:spcAft>
              <a:buNone/>
              <a:defRPr sz="1600">
                <a:solidFill>
                  <a:schemeClr val="lt2"/>
                </a:solidFill>
              </a:defRPr>
            </a:lvl5pPr>
            <a:lvl6pPr lvl="5" algn="ctr">
              <a:lnSpc>
                <a:spcPct val="100000"/>
              </a:lnSpc>
              <a:spcBef>
                <a:spcPts val="1600"/>
              </a:spcBef>
              <a:spcAft>
                <a:spcPts val="0"/>
              </a:spcAft>
              <a:buNone/>
              <a:defRPr sz="1600">
                <a:solidFill>
                  <a:schemeClr val="lt2"/>
                </a:solidFill>
              </a:defRPr>
            </a:lvl6pPr>
            <a:lvl7pPr lvl="6" algn="ctr">
              <a:lnSpc>
                <a:spcPct val="100000"/>
              </a:lnSpc>
              <a:spcBef>
                <a:spcPts val="1600"/>
              </a:spcBef>
              <a:spcAft>
                <a:spcPts val="0"/>
              </a:spcAft>
              <a:buNone/>
              <a:defRPr sz="1600">
                <a:solidFill>
                  <a:schemeClr val="lt2"/>
                </a:solidFill>
              </a:defRPr>
            </a:lvl7pPr>
            <a:lvl8pPr lvl="7" algn="ctr">
              <a:lnSpc>
                <a:spcPct val="100000"/>
              </a:lnSpc>
              <a:spcBef>
                <a:spcPts val="1600"/>
              </a:spcBef>
              <a:spcAft>
                <a:spcPts val="0"/>
              </a:spcAft>
              <a:buNone/>
              <a:defRPr sz="1600">
                <a:solidFill>
                  <a:schemeClr val="lt2"/>
                </a:solidFill>
              </a:defRPr>
            </a:lvl8pPr>
            <a:lvl9pPr lvl="8" algn="ctr">
              <a:lnSpc>
                <a:spcPct val="100000"/>
              </a:lnSpc>
              <a:spcBef>
                <a:spcPts val="1600"/>
              </a:spcBef>
              <a:spcAft>
                <a:spcPts val="1600"/>
              </a:spcAft>
              <a:buNone/>
              <a:defRPr sz="1600">
                <a:solidFill>
                  <a:schemeClr val="lt2"/>
                </a:solidFill>
              </a:defRPr>
            </a:lvl9pPr>
          </a:lstStyle>
          <a:p/>
        </p:txBody>
      </p:sp>
      <p:sp>
        <p:nvSpPr>
          <p:cNvPr id="3710" name="Google Shape;3710;p164"/>
          <p:cNvSpPr txBox="1"/>
          <p:nvPr>
            <p:ph idx="3" type="subTitle"/>
          </p:nvPr>
        </p:nvSpPr>
        <p:spPr>
          <a:xfrm>
            <a:off x="6330944" y="3559050"/>
            <a:ext cx="1981800" cy="10059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lt2"/>
                </a:solidFill>
              </a:defRPr>
            </a:lvl1pPr>
            <a:lvl2pPr lvl="1" algn="ctr">
              <a:lnSpc>
                <a:spcPct val="100000"/>
              </a:lnSpc>
              <a:spcBef>
                <a:spcPts val="1600"/>
              </a:spcBef>
              <a:spcAft>
                <a:spcPts val="0"/>
              </a:spcAft>
              <a:buNone/>
              <a:defRPr sz="1600">
                <a:solidFill>
                  <a:schemeClr val="lt2"/>
                </a:solidFill>
              </a:defRPr>
            </a:lvl2pPr>
            <a:lvl3pPr lvl="2" algn="ctr">
              <a:lnSpc>
                <a:spcPct val="100000"/>
              </a:lnSpc>
              <a:spcBef>
                <a:spcPts val="1600"/>
              </a:spcBef>
              <a:spcAft>
                <a:spcPts val="0"/>
              </a:spcAft>
              <a:buNone/>
              <a:defRPr sz="1600">
                <a:solidFill>
                  <a:schemeClr val="lt2"/>
                </a:solidFill>
              </a:defRPr>
            </a:lvl3pPr>
            <a:lvl4pPr lvl="3" algn="ctr">
              <a:lnSpc>
                <a:spcPct val="100000"/>
              </a:lnSpc>
              <a:spcBef>
                <a:spcPts val="1600"/>
              </a:spcBef>
              <a:spcAft>
                <a:spcPts val="0"/>
              </a:spcAft>
              <a:buNone/>
              <a:defRPr sz="1600">
                <a:solidFill>
                  <a:schemeClr val="lt2"/>
                </a:solidFill>
              </a:defRPr>
            </a:lvl4pPr>
            <a:lvl5pPr lvl="4" algn="ctr">
              <a:lnSpc>
                <a:spcPct val="100000"/>
              </a:lnSpc>
              <a:spcBef>
                <a:spcPts val="1600"/>
              </a:spcBef>
              <a:spcAft>
                <a:spcPts val="0"/>
              </a:spcAft>
              <a:buNone/>
              <a:defRPr sz="1600">
                <a:solidFill>
                  <a:schemeClr val="lt2"/>
                </a:solidFill>
              </a:defRPr>
            </a:lvl5pPr>
            <a:lvl6pPr lvl="5" algn="ctr">
              <a:lnSpc>
                <a:spcPct val="100000"/>
              </a:lnSpc>
              <a:spcBef>
                <a:spcPts val="1600"/>
              </a:spcBef>
              <a:spcAft>
                <a:spcPts val="0"/>
              </a:spcAft>
              <a:buNone/>
              <a:defRPr sz="1600">
                <a:solidFill>
                  <a:schemeClr val="lt2"/>
                </a:solidFill>
              </a:defRPr>
            </a:lvl6pPr>
            <a:lvl7pPr lvl="6" algn="ctr">
              <a:lnSpc>
                <a:spcPct val="100000"/>
              </a:lnSpc>
              <a:spcBef>
                <a:spcPts val="1600"/>
              </a:spcBef>
              <a:spcAft>
                <a:spcPts val="0"/>
              </a:spcAft>
              <a:buNone/>
              <a:defRPr sz="1600">
                <a:solidFill>
                  <a:schemeClr val="lt2"/>
                </a:solidFill>
              </a:defRPr>
            </a:lvl7pPr>
            <a:lvl8pPr lvl="7" algn="ctr">
              <a:lnSpc>
                <a:spcPct val="100000"/>
              </a:lnSpc>
              <a:spcBef>
                <a:spcPts val="1600"/>
              </a:spcBef>
              <a:spcAft>
                <a:spcPts val="0"/>
              </a:spcAft>
              <a:buNone/>
              <a:defRPr sz="1600">
                <a:solidFill>
                  <a:schemeClr val="lt2"/>
                </a:solidFill>
              </a:defRPr>
            </a:lvl8pPr>
            <a:lvl9pPr lvl="8" algn="ctr">
              <a:lnSpc>
                <a:spcPct val="100000"/>
              </a:lnSpc>
              <a:spcBef>
                <a:spcPts val="1600"/>
              </a:spcBef>
              <a:spcAft>
                <a:spcPts val="1600"/>
              </a:spcAft>
              <a:buNone/>
              <a:defRPr sz="1600">
                <a:solidFill>
                  <a:schemeClr val="lt2"/>
                </a:solidFill>
              </a:defRPr>
            </a:lvl9pPr>
          </a:lstStyle>
          <a:p/>
        </p:txBody>
      </p:sp>
      <p:sp>
        <p:nvSpPr>
          <p:cNvPr id="3711" name="Google Shape;3711;p164"/>
          <p:cNvSpPr txBox="1"/>
          <p:nvPr>
            <p:ph idx="4" type="subTitle"/>
          </p:nvPr>
        </p:nvSpPr>
        <p:spPr>
          <a:xfrm>
            <a:off x="3495000" y="3199650"/>
            <a:ext cx="2154000" cy="473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algn="ctr">
              <a:lnSpc>
                <a:spcPct val="100000"/>
              </a:lnSpc>
              <a:spcBef>
                <a:spcPts val="1600"/>
              </a:spcBef>
              <a:spcAft>
                <a:spcPts val="160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3712" name="Google Shape;3712;p164"/>
          <p:cNvSpPr txBox="1"/>
          <p:nvPr>
            <p:ph idx="5" type="subTitle"/>
          </p:nvPr>
        </p:nvSpPr>
        <p:spPr>
          <a:xfrm>
            <a:off x="6244844" y="3199650"/>
            <a:ext cx="2154000" cy="473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algn="ctr">
              <a:lnSpc>
                <a:spcPct val="100000"/>
              </a:lnSpc>
              <a:spcBef>
                <a:spcPts val="1600"/>
              </a:spcBef>
              <a:spcAft>
                <a:spcPts val="160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3713" name="Google Shape;3713;p164"/>
          <p:cNvSpPr txBox="1"/>
          <p:nvPr>
            <p:ph idx="6" type="subTitle"/>
          </p:nvPr>
        </p:nvSpPr>
        <p:spPr>
          <a:xfrm>
            <a:off x="828106" y="1783637"/>
            <a:ext cx="1984200" cy="10059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lt2"/>
                </a:solidFill>
              </a:defRPr>
            </a:lvl1pPr>
            <a:lvl2pPr lvl="1" algn="ctr">
              <a:lnSpc>
                <a:spcPct val="100000"/>
              </a:lnSpc>
              <a:spcBef>
                <a:spcPts val="1600"/>
              </a:spcBef>
              <a:spcAft>
                <a:spcPts val="0"/>
              </a:spcAft>
              <a:buNone/>
              <a:defRPr sz="1600">
                <a:solidFill>
                  <a:schemeClr val="lt2"/>
                </a:solidFill>
              </a:defRPr>
            </a:lvl2pPr>
            <a:lvl3pPr lvl="2" algn="ctr">
              <a:lnSpc>
                <a:spcPct val="100000"/>
              </a:lnSpc>
              <a:spcBef>
                <a:spcPts val="1600"/>
              </a:spcBef>
              <a:spcAft>
                <a:spcPts val="0"/>
              </a:spcAft>
              <a:buNone/>
              <a:defRPr sz="1600">
                <a:solidFill>
                  <a:schemeClr val="lt2"/>
                </a:solidFill>
              </a:defRPr>
            </a:lvl3pPr>
            <a:lvl4pPr lvl="3" algn="ctr">
              <a:lnSpc>
                <a:spcPct val="100000"/>
              </a:lnSpc>
              <a:spcBef>
                <a:spcPts val="1600"/>
              </a:spcBef>
              <a:spcAft>
                <a:spcPts val="0"/>
              </a:spcAft>
              <a:buNone/>
              <a:defRPr sz="1600">
                <a:solidFill>
                  <a:schemeClr val="lt2"/>
                </a:solidFill>
              </a:defRPr>
            </a:lvl4pPr>
            <a:lvl5pPr lvl="4" algn="ctr">
              <a:lnSpc>
                <a:spcPct val="100000"/>
              </a:lnSpc>
              <a:spcBef>
                <a:spcPts val="1600"/>
              </a:spcBef>
              <a:spcAft>
                <a:spcPts val="0"/>
              </a:spcAft>
              <a:buNone/>
              <a:defRPr sz="1600">
                <a:solidFill>
                  <a:schemeClr val="lt2"/>
                </a:solidFill>
              </a:defRPr>
            </a:lvl5pPr>
            <a:lvl6pPr lvl="5" algn="ctr">
              <a:lnSpc>
                <a:spcPct val="100000"/>
              </a:lnSpc>
              <a:spcBef>
                <a:spcPts val="1600"/>
              </a:spcBef>
              <a:spcAft>
                <a:spcPts val="0"/>
              </a:spcAft>
              <a:buNone/>
              <a:defRPr sz="1600">
                <a:solidFill>
                  <a:schemeClr val="lt2"/>
                </a:solidFill>
              </a:defRPr>
            </a:lvl6pPr>
            <a:lvl7pPr lvl="6" algn="ctr">
              <a:lnSpc>
                <a:spcPct val="100000"/>
              </a:lnSpc>
              <a:spcBef>
                <a:spcPts val="1600"/>
              </a:spcBef>
              <a:spcAft>
                <a:spcPts val="0"/>
              </a:spcAft>
              <a:buNone/>
              <a:defRPr sz="1600">
                <a:solidFill>
                  <a:schemeClr val="lt2"/>
                </a:solidFill>
              </a:defRPr>
            </a:lvl7pPr>
            <a:lvl8pPr lvl="7" algn="ctr">
              <a:lnSpc>
                <a:spcPct val="100000"/>
              </a:lnSpc>
              <a:spcBef>
                <a:spcPts val="1600"/>
              </a:spcBef>
              <a:spcAft>
                <a:spcPts val="0"/>
              </a:spcAft>
              <a:buNone/>
              <a:defRPr sz="1600">
                <a:solidFill>
                  <a:schemeClr val="lt2"/>
                </a:solidFill>
              </a:defRPr>
            </a:lvl8pPr>
            <a:lvl9pPr lvl="8" algn="ctr">
              <a:lnSpc>
                <a:spcPct val="100000"/>
              </a:lnSpc>
              <a:spcBef>
                <a:spcPts val="1600"/>
              </a:spcBef>
              <a:spcAft>
                <a:spcPts val="1600"/>
              </a:spcAft>
              <a:buNone/>
              <a:defRPr sz="1600">
                <a:solidFill>
                  <a:schemeClr val="lt2"/>
                </a:solidFill>
              </a:defRPr>
            </a:lvl9pPr>
          </a:lstStyle>
          <a:p/>
        </p:txBody>
      </p:sp>
      <p:sp>
        <p:nvSpPr>
          <p:cNvPr id="3714" name="Google Shape;3714;p164"/>
          <p:cNvSpPr txBox="1"/>
          <p:nvPr>
            <p:ph idx="7" type="subTitle"/>
          </p:nvPr>
        </p:nvSpPr>
        <p:spPr>
          <a:xfrm>
            <a:off x="3579900" y="1783637"/>
            <a:ext cx="1984200" cy="10059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lt2"/>
                </a:solidFill>
              </a:defRPr>
            </a:lvl1pPr>
            <a:lvl2pPr lvl="1" algn="ctr">
              <a:lnSpc>
                <a:spcPct val="100000"/>
              </a:lnSpc>
              <a:spcBef>
                <a:spcPts val="1600"/>
              </a:spcBef>
              <a:spcAft>
                <a:spcPts val="0"/>
              </a:spcAft>
              <a:buNone/>
              <a:defRPr sz="1600">
                <a:solidFill>
                  <a:schemeClr val="lt2"/>
                </a:solidFill>
              </a:defRPr>
            </a:lvl2pPr>
            <a:lvl3pPr lvl="2" algn="ctr">
              <a:lnSpc>
                <a:spcPct val="100000"/>
              </a:lnSpc>
              <a:spcBef>
                <a:spcPts val="1600"/>
              </a:spcBef>
              <a:spcAft>
                <a:spcPts val="0"/>
              </a:spcAft>
              <a:buNone/>
              <a:defRPr sz="1600">
                <a:solidFill>
                  <a:schemeClr val="lt2"/>
                </a:solidFill>
              </a:defRPr>
            </a:lvl3pPr>
            <a:lvl4pPr lvl="3" algn="ctr">
              <a:lnSpc>
                <a:spcPct val="100000"/>
              </a:lnSpc>
              <a:spcBef>
                <a:spcPts val="1600"/>
              </a:spcBef>
              <a:spcAft>
                <a:spcPts val="0"/>
              </a:spcAft>
              <a:buNone/>
              <a:defRPr sz="1600">
                <a:solidFill>
                  <a:schemeClr val="lt2"/>
                </a:solidFill>
              </a:defRPr>
            </a:lvl4pPr>
            <a:lvl5pPr lvl="4" algn="ctr">
              <a:lnSpc>
                <a:spcPct val="100000"/>
              </a:lnSpc>
              <a:spcBef>
                <a:spcPts val="1600"/>
              </a:spcBef>
              <a:spcAft>
                <a:spcPts val="0"/>
              </a:spcAft>
              <a:buNone/>
              <a:defRPr sz="1600">
                <a:solidFill>
                  <a:schemeClr val="lt2"/>
                </a:solidFill>
              </a:defRPr>
            </a:lvl5pPr>
            <a:lvl6pPr lvl="5" algn="ctr">
              <a:lnSpc>
                <a:spcPct val="100000"/>
              </a:lnSpc>
              <a:spcBef>
                <a:spcPts val="1600"/>
              </a:spcBef>
              <a:spcAft>
                <a:spcPts val="0"/>
              </a:spcAft>
              <a:buNone/>
              <a:defRPr sz="1600">
                <a:solidFill>
                  <a:schemeClr val="lt2"/>
                </a:solidFill>
              </a:defRPr>
            </a:lvl6pPr>
            <a:lvl7pPr lvl="6" algn="ctr">
              <a:lnSpc>
                <a:spcPct val="100000"/>
              </a:lnSpc>
              <a:spcBef>
                <a:spcPts val="1600"/>
              </a:spcBef>
              <a:spcAft>
                <a:spcPts val="0"/>
              </a:spcAft>
              <a:buNone/>
              <a:defRPr sz="1600">
                <a:solidFill>
                  <a:schemeClr val="lt2"/>
                </a:solidFill>
              </a:defRPr>
            </a:lvl7pPr>
            <a:lvl8pPr lvl="7" algn="ctr">
              <a:lnSpc>
                <a:spcPct val="100000"/>
              </a:lnSpc>
              <a:spcBef>
                <a:spcPts val="1600"/>
              </a:spcBef>
              <a:spcAft>
                <a:spcPts val="0"/>
              </a:spcAft>
              <a:buNone/>
              <a:defRPr sz="1600">
                <a:solidFill>
                  <a:schemeClr val="lt2"/>
                </a:solidFill>
              </a:defRPr>
            </a:lvl8pPr>
            <a:lvl9pPr lvl="8" algn="ctr">
              <a:lnSpc>
                <a:spcPct val="100000"/>
              </a:lnSpc>
              <a:spcBef>
                <a:spcPts val="1600"/>
              </a:spcBef>
              <a:spcAft>
                <a:spcPts val="1600"/>
              </a:spcAft>
              <a:buNone/>
              <a:defRPr sz="1600">
                <a:solidFill>
                  <a:schemeClr val="lt2"/>
                </a:solidFill>
              </a:defRPr>
            </a:lvl9pPr>
          </a:lstStyle>
          <a:p/>
        </p:txBody>
      </p:sp>
      <p:sp>
        <p:nvSpPr>
          <p:cNvPr id="3715" name="Google Shape;3715;p164"/>
          <p:cNvSpPr txBox="1"/>
          <p:nvPr>
            <p:ph idx="8" type="subTitle"/>
          </p:nvPr>
        </p:nvSpPr>
        <p:spPr>
          <a:xfrm>
            <a:off x="6329744" y="1783637"/>
            <a:ext cx="1984200" cy="10059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lt2"/>
                </a:solidFill>
              </a:defRPr>
            </a:lvl1pPr>
            <a:lvl2pPr lvl="1" algn="ctr">
              <a:lnSpc>
                <a:spcPct val="100000"/>
              </a:lnSpc>
              <a:spcBef>
                <a:spcPts val="1600"/>
              </a:spcBef>
              <a:spcAft>
                <a:spcPts val="0"/>
              </a:spcAft>
              <a:buNone/>
              <a:defRPr sz="1600">
                <a:solidFill>
                  <a:schemeClr val="lt2"/>
                </a:solidFill>
              </a:defRPr>
            </a:lvl2pPr>
            <a:lvl3pPr lvl="2" algn="ctr">
              <a:lnSpc>
                <a:spcPct val="100000"/>
              </a:lnSpc>
              <a:spcBef>
                <a:spcPts val="1600"/>
              </a:spcBef>
              <a:spcAft>
                <a:spcPts val="0"/>
              </a:spcAft>
              <a:buNone/>
              <a:defRPr sz="1600">
                <a:solidFill>
                  <a:schemeClr val="lt2"/>
                </a:solidFill>
              </a:defRPr>
            </a:lvl3pPr>
            <a:lvl4pPr lvl="3" algn="ctr">
              <a:lnSpc>
                <a:spcPct val="100000"/>
              </a:lnSpc>
              <a:spcBef>
                <a:spcPts val="1600"/>
              </a:spcBef>
              <a:spcAft>
                <a:spcPts val="0"/>
              </a:spcAft>
              <a:buNone/>
              <a:defRPr sz="1600">
                <a:solidFill>
                  <a:schemeClr val="lt2"/>
                </a:solidFill>
              </a:defRPr>
            </a:lvl4pPr>
            <a:lvl5pPr lvl="4" algn="ctr">
              <a:lnSpc>
                <a:spcPct val="100000"/>
              </a:lnSpc>
              <a:spcBef>
                <a:spcPts val="1600"/>
              </a:spcBef>
              <a:spcAft>
                <a:spcPts val="0"/>
              </a:spcAft>
              <a:buNone/>
              <a:defRPr sz="1600">
                <a:solidFill>
                  <a:schemeClr val="lt2"/>
                </a:solidFill>
              </a:defRPr>
            </a:lvl5pPr>
            <a:lvl6pPr lvl="5" algn="ctr">
              <a:lnSpc>
                <a:spcPct val="100000"/>
              </a:lnSpc>
              <a:spcBef>
                <a:spcPts val="1600"/>
              </a:spcBef>
              <a:spcAft>
                <a:spcPts val="0"/>
              </a:spcAft>
              <a:buNone/>
              <a:defRPr sz="1600">
                <a:solidFill>
                  <a:schemeClr val="lt2"/>
                </a:solidFill>
              </a:defRPr>
            </a:lvl6pPr>
            <a:lvl7pPr lvl="6" algn="ctr">
              <a:lnSpc>
                <a:spcPct val="100000"/>
              </a:lnSpc>
              <a:spcBef>
                <a:spcPts val="1600"/>
              </a:spcBef>
              <a:spcAft>
                <a:spcPts val="0"/>
              </a:spcAft>
              <a:buNone/>
              <a:defRPr sz="1600">
                <a:solidFill>
                  <a:schemeClr val="lt2"/>
                </a:solidFill>
              </a:defRPr>
            </a:lvl7pPr>
            <a:lvl8pPr lvl="7" algn="ctr">
              <a:lnSpc>
                <a:spcPct val="100000"/>
              </a:lnSpc>
              <a:spcBef>
                <a:spcPts val="1600"/>
              </a:spcBef>
              <a:spcAft>
                <a:spcPts val="0"/>
              </a:spcAft>
              <a:buNone/>
              <a:defRPr sz="1600">
                <a:solidFill>
                  <a:schemeClr val="lt2"/>
                </a:solidFill>
              </a:defRPr>
            </a:lvl8pPr>
            <a:lvl9pPr lvl="8" algn="ctr">
              <a:lnSpc>
                <a:spcPct val="100000"/>
              </a:lnSpc>
              <a:spcBef>
                <a:spcPts val="1600"/>
              </a:spcBef>
              <a:spcAft>
                <a:spcPts val="1600"/>
              </a:spcAft>
              <a:buNone/>
              <a:defRPr sz="1600">
                <a:solidFill>
                  <a:schemeClr val="lt2"/>
                </a:solidFill>
              </a:defRPr>
            </a:lvl9pPr>
          </a:lstStyle>
          <a:p/>
        </p:txBody>
      </p:sp>
      <p:sp>
        <p:nvSpPr>
          <p:cNvPr id="3716" name="Google Shape;3716;p164"/>
          <p:cNvSpPr txBox="1"/>
          <p:nvPr>
            <p:ph idx="9" type="subTitle"/>
          </p:nvPr>
        </p:nvSpPr>
        <p:spPr>
          <a:xfrm>
            <a:off x="3495000" y="1424213"/>
            <a:ext cx="2154000" cy="473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algn="ctr">
              <a:lnSpc>
                <a:spcPct val="100000"/>
              </a:lnSpc>
              <a:spcBef>
                <a:spcPts val="1600"/>
              </a:spcBef>
              <a:spcAft>
                <a:spcPts val="160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3717" name="Google Shape;3717;p164"/>
          <p:cNvSpPr txBox="1"/>
          <p:nvPr>
            <p:ph idx="13" type="subTitle"/>
          </p:nvPr>
        </p:nvSpPr>
        <p:spPr>
          <a:xfrm>
            <a:off x="6244844" y="1424213"/>
            <a:ext cx="2154000" cy="473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algn="ctr">
              <a:lnSpc>
                <a:spcPct val="100000"/>
              </a:lnSpc>
              <a:spcBef>
                <a:spcPts val="1600"/>
              </a:spcBef>
              <a:spcAft>
                <a:spcPts val="160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3718" name="Google Shape;3718;p164"/>
          <p:cNvSpPr txBox="1"/>
          <p:nvPr>
            <p:ph idx="14" type="subTitle"/>
          </p:nvPr>
        </p:nvSpPr>
        <p:spPr>
          <a:xfrm>
            <a:off x="743206" y="3199650"/>
            <a:ext cx="2154000" cy="473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3719" name="Google Shape;3719;p164"/>
          <p:cNvSpPr txBox="1"/>
          <p:nvPr>
            <p:ph idx="15" type="subTitle"/>
          </p:nvPr>
        </p:nvSpPr>
        <p:spPr>
          <a:xfrm>
            <a:off x="743206" y="1424213"/>
            <a:ext cx="2154000" cy="473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3720" name="Google Shape;3720;p164"/>
          <p:cNvSpPr txBox="1"/>
          <p:nvPr>
            <p:ph type="ctrTitle"/>
          </p:nvPr>
        </p:nvSpPr>
        <p:spPr>
          <a:xfrm>
            <a:off x="720050" y="545125"/>
            <a:ext cx="77133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2"/>
              </a:buClr>
              <a:buSzPts val="2400"/>
              <a:buNone/>
              <a:defRPr sz="2400">
                <a:solidFill>
                  <a:schemeClr val="lt2"/>
                </a:solidFill>
              </a:defRPr>
            </a:lvl1pPr>
            <a:lvl2pPr lvl="1">
              <a:spcBef>
                <a:spcPts val="0"/>
              </a:spcBef>
              <a:spcAft>
                <a:spcPts val="0"/>
              </a:spcAft>
              <a:buClr>
                <a:schemeClr val="lt2"/>
              </a:buClr>
              <a:buSzPts val="2400"/>
              <a:buNone/>
              <a:defRPr sz="2400">
                <a:solidFill>
                  <a:schemeClr val="lt2"/>
                </a:solidFill>
              </a:defRPr>
            </a:lvl2pPr>
            <a:lvl3pPr lvl="2">
              <a:spcBef>
                <a:spcPts val="0"/>
              </a:spcBef>
              <a:spcAft>
                <a:spcPts val="0"/>
              </a:spcAft>
              <a:buClr>
                <a:schemeClr val="lt2"/>
              </a:buClr>
              <a:buSzPts val="2400"/>
              <a:buNone/>
              <a:defRPr sz="2400">
                <a:solidFill>
                  <a:schemeClr val="lt2"/>
                </a:solidFill>
              </a:defRPr>
            </a:lvl3pPr>
            <a:lvl4pPr lvl="3">
              <a:spcBef>
                <a:spcPts val="0"/>
              </a:spcBef>
              <a:spcAft>
                <a:spcPts val="0"/>
              </a:spcAft>
              <a:buClr>
                <a:schemeClr val="lt2"/>
              </a:buClr>
              <a:buSzPts val="2400"/>
              <a:buNone/>
              <a:defRPr sz="2400">
                <a:solidFill>
                  <a:schemeClr val="lt2"/>
                </a:solidFill>
              </a:defRPr>
            </a:lvl4pPr>
            <a:lvl5pPr lvl="4">
              <a:spcBef>
                <a:spcPts val="0"/>
              </a:spcBef>
              <a:spcAft>
                <a:spcPts val="0"/>
              </a:spcAft>
              <a:buClr>
                <a:schemeClr val="lt2"/>
              </a:buClr>
              <a:buSzPts val="2400"/>
              <a:buNone/>
              <a:defRPr sz="2400">
                <a:solidFill>
                  <a:schemeClr val="lt2"/>
                </a:solidFill>
              </a:defRPr>
            </a:lvl5pPr>
            <a:lvl6pPr lvl="5">
              <a:spcBef>
                <a:spcPts val="0"/>
              </a:spcBef>
              <a:spcAft>
                <a:spcPts val="0"/>
              </a:spcAft>
              <a:buClr>
                <a:schemeClr val="lt2"/>
              </a:buClr>
              <a:buSzPts val="2400"/>
              <a:buNone/>
              <a:defRPr sz="2400">
                <a:solidFill>
                  <a:schemeClr val="lt2"/>
                </a:solidFill>
              </a:defRPr>
            </a:lvl6pPr>
            <a:lvl7pPr lvl="6">
              <a:spcBef>
                <a:spcPts val="0"/>
              </a:spcBef>
              <a:spcAft>
                <a:spcPts val="0"/>
              </a:spcAft>
              <a:buClr>
                <a:schemeClr val="lt2"/>
              </a:buClr>
              <a:buSzPts val="2400"/>
              <a:buNone/>
              <a:defRPr sz="2400">
                <a:solidFill>
                  <a:schemeClr val="lt2"/>
                </a:solidFill>
              </a:defRPr>
            </a:lvl7pPr>
            <a:lvl8pPr lvl="7">
              <a:spcBef>
                <a:spcPts val="0"/>
              </a:spcBef>
              <a:spcAft>
                <a:spcPts val="0"/>
              </a:spcAft>
              <a:buClr>
                <a:schemeClr val="lt2"/>
              </a:buClr>
              <a:buSzPts val="2400"/>
              <a:buNone/>
              <a:defRPr sz="2400">
                <a:solidFill>
                  <a:schemeClr val="lt2"/>
                </a:solidFill>
              </a:defRPr>
            </a:lvl8pPr>
            <a:lvl9pPr lvl="8">
              <a:spcBef>
                <a:spcPts val="0"/>
              </a:spcBef>
              <a:spcAft>
                <a:spcPts val="0"/>
              </a:spcAft>
              <a:buClr>
                <a:schemeClr val="lt2"/>
              </a:buClr>
              <a:buSzPts val="2400"/>
              <a:buNone/>
              <a:defRPr sz="2400">
                <a:solidFill>
                  <a:schemeClr val="lt2"/>
                </a:solidFill>
              </a:defRPr>
            </a:lvl9pPr>
          </a:lstStyle>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2_1_1">
    <p:bg>
      <p:bgPr>
        <a:solidFill>
          <a:schemeClr val="lt2"/>
        </a:solidFill>
      </p:bgPr>
    </p:bg>
    <p:spTree>
      <p:nvGrpSpPr>
        <p:cNvPr id="3721" name="Shape 3721"/>
        <p:cNvGrpSpPr/>
        <p:nvPr/>
      </p:nvGrpSpPr>
      <p:grpSpPr>
        <a:xfrm>
          <a:off x="0" y="0"/>
          <a:ext cx="0" cy="0"/>
          <a:chOff x="0" y="0"/>
          <a:chExt cx="0" cy="0"/>
        </a:xfrm>
      </p:grpSpPr>
      <p:grpSp>
        <p:nvGrpSpPr>
          <p:cNvPr id="3722" name="Google Shape;3722;p165"/>
          <p:cNvGrpSpPr/>
          <p:nvPr/>
        </p:nvGrpSpPr>
        <p:grpSpPr>
          <a:xfrm flipH="1">
            <a:off x="-3378906" y="3148409"/>
            <a:ext cx="4313925" cy="3465375"/>
            <a:chOff x="1645525" y="677625"/>
            <a:chExt cx="4313925" cy="3465375"/>
          </a:xfrm>
        </p:grpSpPr>
        <p:sp>
          <p:nvSpPr>
            <p:cNvPr id="3723" name="Google Shape;3723;p16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16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16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16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16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16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16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16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1" name="Google Shape;3731;p165"/>
          <p:cNvGrpSpPr/>
          <p:nvPr/>
        </p:nvGrpSpPr>
        <p:grpSpPr>
          <a:xfrm rot="10800000">
            <a:off x="5074644" y="-430747"/>
            <a:ext cx="5369111" cy="4313006"/>
            <a:chOff x="1645525" y="677625"/>
            <a:chExt cx="4313925" cy="3465375"/>
          </a:xfrm>
        </p:grpSpPr>
        <p:sp>
          <p:nvSpPr>
            <p:cNvPr id="3732" name="Google Shape;3732;p16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16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16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16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16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16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16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16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0" name="Google Shape;3740;p165"/>
          <p:cNvSpPr txBox="1"/>
          <p:nvPr>
            <p:ph idx="1" type="subTitle"/>
          </p:nvPr>
        </p:nvSpPr>
        <p:spPr>
          <a:xfrm>
            <a:off x="2154000" y="3559052"/>
            <a:ext cx="1984200" cy="8301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dk1"/>
                </a:solidFill>
              </a:defRPr>
            </a:lvl1pPr>
            <a:lvl2pPr lvl="1" algn="ctr">
              <a:lnSpc>
                <a:spcPct val="100000"/>
              </a:lnSpc>
              <a:spcBef>
                <a:spcPts val="0"/>
              </a:spcBef>
              <a:spcAft>
                <a:spcPts val="0"/>
              </a:spcAft>
              <a:buNone/>
              <a:defRPr sz="1600">
                <a:solidFill>
                  <a:schemeClr val="dk1"/>
                </a:solidFill>
              </a:defRPr>
            </a:lvl2pPr>
            <a:lvl3pPr lvl="2" algn="ctr">
              <a:lnSpc>
                <a:spcPct val="100000"/>
              </a:lnSpc>
              <a:spcBef>
                <a:spcPts val="0"/>
              </a:spcBef>
              <a:spcAft>
                <a:spcPts val="0"/>
              </a:spcAft>
              <a:buNone/>
              <a:defRPr sz="1600">
                <a:solidFill>
                  <a:schemeClr val="dk1"/>
                </a:solidFill>
              </a:defRPr>
            </a:lvl3pPr>
            <a:lvl4pPr lvl="3" algn="ctr">
              <a:lnSpc>
                <a:spcPct val="100000"/>
              </a:lnSpc>
              <a:spcBef>
                <a:spcPts val="0"/>
              </a:spcBef>
              <a:spcAft>
                <a:spcPts val="0"/>
              </a:spcAft>
              <a:buNone/>
              <a:defRPr sz="1600">
                <a:solidFill>
                  <a:schemeClr val="dk1"/>
                </a:solidFill>
              </a:defRPr>
            </a:lvl4pPr>
            <a:lvl5pPr lvl="4" algn="ctr">
              <a:lnSpc>
                <a:spcPct val="100000"/>
              </a:lnSpc>
              <a:spcBef>
                <a:spcPts val="0"/>
              </a:spcBef>
              <a:spcAft>
                <a:spcPts val="0"/>
              </a:spcAft>
              <a:buNone/>
              <a:defRPr sz="1600">
                <a:solidFill>
                  <a:schemeClr val="dk1"/>
                </a:solidFill>
              </a:defRPr>
            </a:lvl5pPr>
            <a:lvl6pPr lvl="5" algn="ctr">
              <a:lnSpc>
                <a:spcPct val="100000"/>
              </a:lnSpc>
              <a:spcBef>
                <a:spcPts val="0"/>
              </a:spcBef>
              <a:spcAft>
                <a:spcPts val="0"/>
              </a:spcAft>
              <a:buNone/>
              <a:defRPr sz="1600">
                <a:solidFill>
                  <a:schemeClr val="dk1"/>
                </a:solidFill>
              </a:defRPr>
            </a:lvl6pPr>
            <a:lvl7pPr lvl="6" algn="ctr">
              <a:lnSpc>
                <a:spcPct val="100000"/>
              </a:lnSpc>
              <a:spcBef>
                <a:spcPts val="0"/>
              </a:spcBef>
              <a:spcAft>
                <a:spcPts val="0"/>
              </a:spcAft>
              <a:buNone/>
              <a:defRPr sz="1600">
                <a:solidFill>
                  <a:schemeClr val="dk1"/>
                </a:solidFill>
              </a:defRPr>
            </a:lvl7pPr>
            <a:lvl8pPr lvl="7" algn="ctr">
              <a:lnSpc>
                <a:spcPct val="100000"/>
              </a:lnSpc>
              <a:spcBef>
                <a:spcPts val="0"/>
              </a:spcBef>
              <a:spcAft>
                <a:spcPts val="0"/>
              </a:spcAft>
              <a:buNone/>
              <a:defRPr sz="1600">
                <a:solidFill>
                  <a:schemeClr val="dk1"/>
                </a:solidFill>
              </a:defRPr>
            </a:lvl8pPr>
            <a:lvl9pPr lvl="8" algn="ctr">
              <a:lnSpc>
                <a:spcPct val="100000"/>
              </a:lnSpc>
              <a:spcBef>
                <a:spcPts val="0"/>
              </a:spcBef>
              <a:spcAft>
                <a:spcPts val="0"/>
              </a:spcAft>
              <a:buNone/>
              <a:defRPr sz="1600">
                <a:solidFill>
                  <a:schemeClr val="dk1"/>
                </a:solidFill>
              </a:defRPr>
            </a:lvl9pPr>
          </a:lstStyle>
          <a:p/>
        </p:txBody>
      </p:sp>
      <p:sp>
        <p:nvSpPr>
          <p:cNvPr id="3741" name="Google Shape;3741;p165"/>
          <p:cNvSpPr txBox="1"/>
          <p:nvPr>
            <p:ph idx="2" type="subTitle"/>
          </p:nvPr>
        </p:nvSpPr>
        <p:spPr>
          <a:xfrm>
            <a:off x="4905798" y="3559052"/>
            <a:ext cx="1984200" cy="8301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dk1"/>
                </a:solidFill>
              </a:defRPr>
            </a:lvl1pPr>
            <a:lvl2pPr lvl="1" algn="ctr">
              <a:lnSpc>
                <a:spcPct val="100000"/>
              </a:lnSpc>
              <a:spcBef>
                <a:spcPts val="0"/>
              </a:spcBef>
              <a:spcAft>
                <a:spcPts val="0"/>
              </a:spcAft>
              <a:buNone/>
              <a:defRPr sz="1600">
                <a:solidFill>
                  <a:schemeClr val="dk1"/>
                </a:solidFill>
              </a:defRPr>
            </a:lvl2pPr>
            <a:lvl3pPr lvl="2" algn="ctr">
              <a:lnSpc>
                <a:spcPct val="100000"/>
              </a:lnSpc>
              <a:spcBef>
                <a:spcPts val="0"/>
              </a:spcBef>
              <a:spcAft>
                <a:spcPts val="0"/>
              </a:spcAft>
              <a:buNone/>
              <a:defRPr sz="1600">
                <a:solidFill>
                  <a:schemeClr val="dk1"/>
                </a:solidFill>
              </a:defRPr>
            </a:lvl3pPr>
            <a:lvl4pPr lvl="3" algn="ctr">
              <a:lnSpc>
                <a:spcPct val="100000"/>
              </a:lnSpc>
              <a:spcBef>
                <a:spcPts val="0"/>
              </a:spcBef>
              <a:spcAft>
                <a:spcPts val="0"/>
              </a:spcAft>
              <a:buNone/>
              <a:defRPr sz="1600">
                <a:solidFill>
                  <a:schemeClr val="dk1"/>
                </a:solidFill>
              </a:defRPr>
            </a:lvl4pPr>
            <a:lvl5pPr lvl="4" algn="ctr">
              <a:lnSpc>
                <a:spcPct val="100000"/>
              </a:lnSpc>
              <a:spcBef>
                <a:spcPts val="0"/>
              </a:spcBef>
              <a:spcAft>
                <a:spcPts val="0"/>
              </a:spcAft>
              <a:buNone/>
              <a:defRPr sz="1600">
                <a:solidFill>
                  <a:schemeClr val="dk1"/>
                </a:solidFill>
              </a:defRPr>
            </a:lvl5pPr>
            <a:lvl6pPr lvl="5" algn="ctr">
              <a:lnSpc>
                <a:spcPct val="100000"/>
              </a:lnSpc>
              <a:spcBef>
                <a:spcPts val="0"/>
              </a:spcBef>
              <a:spcAft>
                <a:spcPts val="0"/>
              </a:spcAft>
              <a:buNone/>
              <a:defRPr sz="1600">
                <a:solidFill>
                  <a:schemeClr val="dk1"/>
                </a:solidFill>
              </a:defRPr>
            </a:lvl6pPr>
            <a:lvl7pPr lvl="6" algn="ctr">
              <a:lnSpc>
                <a:spcPct val="100000"/>
              </a:lnSpc>
              <a:spcBef>
                <a:spcPts val="0"/>
              </a:spcBef>
              <a:spcAft>
                <a:spcPts val="0"/>
              </a:spcAft>
              <a:buNone/>
              <a:defRPr sz="1600">
                <a:solidFill>
                  <a:schemeClr val="dk1"/>
                </a:solidFill>
              </a:defRPr>
            </a:lvl7pPr>
            <a:lvl8pPr lvl="7" algn="ctr">
              <a:lnSpc>
                <a:spcPct val="100000"/>
              </a:lnSpc>
              <a:spcBef>
                <a:spcPts val="0"/>
              </a:spcBef>
              <a:spcAft>
                <a:spcPts val="0"/>
              </a:spcAft>
              <a:buNone/>
              <a:defRPr sz="1600">
                <a:solidFill>
                  <a:schemeClr val="dk1"/>
                </a:solidFill>
              </a:defRPr>
            </a:lvl8pPr>
            <a:lvl9pPr lvl="8" algn="ctr">
              <a:lnSpc>
                <a:spcPct val="100000"/>
              </a:lnSpc>
              <a:spcBef>
                <a:spcPts val="0"/>
              </a:spcBef>
              <a:spcAft>
                <a:spcPts val="0"/>
              </a:spcAft>
              <a:buNone/>
              <a:defRPr sz="1600">
                <a:solidFill>
                  <a:schemeClr val="dk1"/>
                </a:solidFill>
              </a:defRPr>
            </a:lvl9pPr>
          </a:lstStyle>
          <a:p/>
        </p:txBody>
      </p:sp>
      <p:sp>
        <p:nvSpPr>
          <p:cNvPr id="3742" name="Google Shape;3742;p165"/>
          <p:cNvSpPr txBox="1"/>
          <p:nvPr>
            <p:ph idx="3" type="subTitle"/>
          </p:nvPr>
        </p:nvSpPr>
        <p:spPr>
          <a:xfrm>
            <a:off x="4820900" y="3199650"/>
            <a:ext cx="2154000" cy="473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1pPr>
            <a:lvl2pPr lvl="1"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2pPr>
            <a:lvl3pPr lvl="2"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3pPr>
            <a:lvl4pPr lvl="3"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4pPr>
            <a:lvl5pPr lvl="4"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5pPr>
            <a:lvl6pPr lvl="5"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6pPr>
            <a:lvl7pPr lvl="6"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7pPr>
            <a:lvl8pPr lvl="7"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8pPr>
            <a:lvl9pPr lvl="8" algn="ctr">
              <a:lnSpc>
                <a:spcPct val="100000"/>
              </a:lnSpc>
              <a:spcBef>
                <a:spcPts val="1600"/>
              </a:spcBef>
              <a:spcAft>
                <a:spcPts val="1600"/>
              </a:spcAft>
              <a:buNone/>
              <a:defRPr sz="1800">
                <a:solidFill>
                  <a:schemeClr val="dk1"/>
                </a:solidFill>
                <a:latin typeface="Barlow Semi Condensed SemiBold"/>
                <a:ea typeface="Barlow Semi Condensed SemiBold"/>
                <a:cs typeface="Barlow Semi Condensed SemiBold"/>
                <a:sym typeface="Barlow Semi Condensed SemiBold"/>
              </a:defRPr>
            </a:lvl9pPr>
          </a:lstStyle>
          <a:p/>
        </p:txBody>
      </p:sp>
      <p:sp>
        <p:nvSpPr>
          <p:cNvPr id="3743" name="Google Shape;3743;p165"/>
          <p:cNvSpPr txBox="1"/>
          <p:nvPr>
            <p:ph idx="4" type="subTitle"/>
          </p:nvPr>
        </p:nvSpPr>
        <p:spPr>
          <a:xfrm>
            <a:off x="828100" y="1783627"/>
            <a:ext cx="1984200" cy="8301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dk1"/>
                </a:solidFill>
              </a:defRPr>
            </a:lvl1pPr>
            <a:lvl2pPr lvl="1" algn="ctr">
              <a:lnSpc>
                <a:spcPct val="100000"/>
              </a:lnSpc>
              <a:spcBef>
                <a:spcPts val="0"/>
              </a:spcBef>
              <a:spcAft>
                <a:spcPts val="0"/>
              </a:spcAft>
              <a:buNone/>
              <a:defRPr sz="1600">
                <a:solidFill>
                  <a:schemeClr val="dk1"/>
                </a:solidFill>
              </a:defRPr>
            </a:lvl2pPr>
            <a:lvl3pPr lvl="2" algn="ctr">
              <a:lnSpc>
                <a:spcPct val="100000"/>
              </a:lnSpc>
              <a:spcBef>
                <a:spcPts val="0"/>
              </a:spcBef>
              <a:spcAft>
                <a:spcPts val="0"/>
              </a:spcAft>
              <a:buNone/>
              <a:defRPr sz="1600">
                <a:solidFill>
                  <a:schemeClr val="dk1"/>
                </a:solidFill>
              </a:defRPr>
            </a:lvl3pPr>
            <a:lvl4pPr lvl="3" algn="ctr">
              <a:lnSpc>
                <a:spcPct val="100000"/>
              </a:lnSpc>
              <a:spcBef>
                <a:spcPts val="0"/>
              </a:spcBef>
              <a:spcAft>
                <a:spcPts val="0"/>
              </a:spcAft>
              <a:buNone/>
              <a:defRPr sz="1600">
                <a:solidFill>
                  <a:schemeClr val="dk1"/>
                </a:solidFill>
              </a:defRPr>
            </a:lvl4pPr>
            <a:lvl5pPr lvl="4" algn="ctr">
              <a:lnSpc>
                <a:spcPct val="100000"/>
              </a:lnSpc>
              <a:spcBef>
                <a:spcPts val="0"/>
              </a:spcBef>
              <a:spcAft>
                <a:spcPts val="0"/>
              </a:spcAft>
              <a:buNone/>
              <a:defRPr sz="1600">
                <a:solidFill>
                  <a:schemeClr val="dk1"/>
                </a:solidFill>
              </a:defRPr>
            </a:lvl5pPr>
            <a:lvl6pPr lvl="5" algn="ctr">
              <a:lnSpc>
                <a:spcPct val="100000"/>
              </a:lnSpc>
              <a:spcBef>
                <a:spcPts val="0"/>
              </a:spcBef>
              <a:spcAft>
                <a:spcPts val="0"/>
              </a:spcAft>
              <a:buNone/>
              <a:defRPr sz="1600">
                <a:solidFill>
                  <a:schemeClr val="dk1"/>
                </a:solidFill>
              </a:defRPr>
            </a:lvl6pPr>
            <a:lvl7pPr lvl="6" algn="ctr">
              <a:lnSpc>
                <a:spcPct val="100000"/>
              </a:lnSpc>
              <a:spcBef>
                <a:spcPts val="0"/>
              </a:spcBef>
              <a:spcAft>
                <a:spcPts val="0"/>
              </a:spcAft>
              <a:buNone/>
              <a:defRPr sz="1600">
                <a:solidFill>
                  <a:schemeClr val="dk1"/>
                </a:solidFill>
              </a:defRPr>
            </a:lvl7pPr>
            <a:lvl8pPr lvl="7" algn="ctr">
              <a:lnSpc>
                <a:spcPct val="100000"/>
              </a:lnSpc>
              <a:spcBef>
                <a:spcPts val="0"/>
              </a:spcBef>
              <a:spcAft>
                <a:spcPts val="0"/>
              </a:spcAft>
              <a:buNone/>
              <a:defRPr sz="1600">
                <a:solidFill>
                  <a:schemeClr val="dk1"/>
                </a:solidFill>
              </a:defRPr>
            </a:lvl8pPr>
            <a:lvl9pPr lvl="8" algn="ctr">
              <a:lnSpc>
                <a:spcPct val="100000"/>
              </a:lnSpc>
              <a:spcBef>
                <a:spcPts val="0"/>
              </a:spcBef>
              <a:spcAft>
                <a:spcPts val="0"/>
              </a:spcAft>
              <a:buNone/>
              <a:defRPr sz="1600">
                <a:solidFill>
                  <a:schemeClr val="dk1"/>
                </a:solidFill>
              </a:defRPr>
            </a:lvl9pPr>
          </a:lstStyle>
          <a:p/>
        </p:txBody>
      </p:sp>
      <p:sp>
        <p:nvSpPr>
          <p:cNvPr id="3744" name="Google Shape;3744;p165"/>
          <p:cNvSpPr txBox="1"/>
          <p:nvPr>
            <p:ph idx="5" type="subTitle"/>
          </p:nvPr>
        </p:nvSpPr>
        <p:spPr>
          <a:xfrm>
            <a:off x="3579898" y="1783627"/>
            <a:ext cx="1984200" cy="8301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dk1"/>
                </a:solidFill>
              </a:defRPr>
            </a:lvl1pPr>
            <a:lvl2pPr lvl="1" algn="ctr">
              <a:lnSpc>
                <a:spcPct val="100000"/>
              </a:lnSpc>
              <a:spcBef>
                <a:spcPts val="0"/>
              </a:spcBef>
              <a:spcAft>
                <a:spcPts val="0"/>
              </a:spcAft>
              <a:buNone/>
              <a:defRPr sz="1600">
                <a:solidFill>
                  <a:schemeClr val="dk1"/>
                </a:solidFill>
              </a:defRPr>
            </a:lvl2pPr>
            <a:lvl3pPr lvl="2" algn="ctr">
              <a:lnSpc>
                <a:spcPct val="100000"/>
              </a:lnSpc>
              <a:spcBef>
                <a:spcPts val="0"/>
              </a:spcBef>
              <a:spcAft>
                <a:spcPts val="0"/>
              </a:spcAft>
              <a:buNone/>
              <a:defRPr sz="1600">
                <a:solidFill>
                  <a:schemeClr val="dk1"/>
                </a:solidFill>
              </a:defRPr>
            </a:lvl3pPr>
            <a:lvl4pPr lvl="3" algn="ctr">
              <a:lnSpc>
                <a:spcPct val="100000"/>
              </a:lnSpc>
              <a:spcBef>
                <a:spcPts val="0"/>
              </a:spcBef>
              <a:spcAft>
                <a:spcPts val="0"/>
              </a:spcAft>
              <a:buNone/>
              <a:defRPr sz="1600">
                <a:solidFill>
                  <a:schemeClr val="dk1"/>
                </a:solidFill>
              </a:defRPr>
            </a:lvl4pPr>
            <a:lvl5pPr lvl="4" algn="ctr">
              <a:lnSpc>
                <a:spcPct val="100000"/>
              </a:lnSpc>
              <a:spcBef>
                <a:spcPts val="0"/>
              </a:spcBef>
              <a:spcAft>
                <a:spcPts val="0"/>
              </a:spcAft>
              <a:buNone/>
              <a:defRPr sz="1600">
                <a:solidFill>
                  <a:schemeClr val="dk1"/>
                </a:solidFill>
              </a:defRPr>
            </a:lvl5pPr>
            <a:lvl6pPr lvl="5" algn="ctr">
              <a:lnSpc>
                <a:spcPct val="100000"/>
              </a:lnSpc>
              <a:spcBef>
                <a:spcPts val="0"/>
              </a:spcBef>
              <a:spcAft>
                <a:spcPts val="0"/>
              </a:spcAft>
              <a:buNone/>
              <a:defRPr sz="1600">
                <a:solidFill>
                  <a:schemeClr val="dk1"/>
                </a:solidFill>
              </a:defRPr>
            </a:lvl6pPr>
            <a:lvl7pPr lvl="6" algn="ctr">
              <a:lnSpc>
                <a:spcPct val="100000"/>
              </a:lnSpc>
              <a:spcBef>
                <a:spcPts val="0"/>
              </a:spcBef>
              <a:spcAft>
                <a:spcPts val="0"/>
              </a:spcAft>
              <a:buNone/>
              <a:defRPr sz="1600">
                <a:solidFill>
                  <a:schemeClr val="dk1"/>
                </a:solidFill>
              </a:defRPr>
            </a:lvl7pPr>
            <a:lvl8pPr lvl="7" algn="ctr">
              <a:lnSpc>
                <a:spcPct val="100000"/>
              </a:lnSpc>
              <a:spcBef>
                <a:spcPts val="0"/>
              </a:spcBef>
              <a:spcAft>
                <a:spcPts val="0"/>
              </a:spcAft>
              <a:buNone/>
              <a:defRPr sz="1600">
                <a:solidFill>
                  <a:schemeClr val="dk1"/>
                </a:solidFill>
              </a:defRPr>
            </a:lvl8pPr>
            <a:lvl9pPr lvl="8" algn="ctr">
              <a:lnSpc>
                <a:spcPct val="100000"/>
              </a:lnSpc>
              <a:spcBef>
                <a:spcPts val="0"/>
              </a:spcBef>
              <a:spcAft>
                <a:spcPts val="0"/>
              </a:spcAft>
              <a:buNone/>
              <a:defRPr sz="1600">
                <a:solidFill>
                  <a:schemeClr val="dk1"/>
                </a:solidFill>
              </a:defRPr>
            </a:lvl9pPr>
          </a:lstStyle>
          <a:p/>
        </p:txBody>
      </p:sp>
      <p:sp>
        <p:nvSpPr>
          <p:cNvPr id="3745" name="Google Shape;3745;p165"/>
          <p:cNvSpPr txBox="1"/>
          <p:nvPr>
            <p:ph idx="6" type="subTitle"/>
          </p:nvPr>
        </p:nvSpPr>
        <p:spPr>
          <a:xfrm>
            <a:off x="6329747" y="1783627"/>
            <a:ext cx="1984200" cy="8301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dk1"/>
                </a:solidFill>
              </a:defRPr>
            </a:lvl1pPr>
            <a:lvl2pPr lvl="1" algn="ctr">
              <a:lnSpc>
                <a:spcPct val="100000"/>
              </a:lnSpc>
              <a:spcBef>
                <a:spcPts val="0"/>
              </a:spcBef>
              <a:spcAft>
                <a:spcPts val="0"/>
              </a:spcAft>
              <a:buNone/>
              <a:defRPr sz="1600">
                <a:solidFill>
                  <a:schemeClr val="dk1"/>
                </a:solidFill>
              </a:defRPr>
            </a:lvl2pPr>
            <a:lvl3pPr lvl="2" algn="ctr">
              <a:lnSpc>
                <a:spcPct val="100000"/>
              </a:lnSpc>
              <a:spcBef>
                <a:spcPts val="0"/>
              </a:spcBef>
              <a:spcAft>
                <a:spcPts val="0"/>
              </a:spcAft>
              <a:buNone/>
              <a:defRPr sz="1600">
                <a:solidFill>
                  <a:schemeClr val="dk1"/>
                </a:solidFill>
              </a:defRPr>
            </a:lvl3pPr>
            <a:lvl4pPr lvl="3" algn="ctr">
              <a:lnSpc>
                <a:spcPct val="100000"/>
              </a:lnSpc>
              <a:spcBef>
                <a:spcPts val="0"/>
              </a:spcBef>
              <a:spcAft>
                <a:spcPts val="0"/>
              </a:spcAft>
              <a:buNone/>
              <a:defRPr sz="1600">
                <a:solidFill>
                  <a:schemeClr val="dk1"/>
                </a:solidFill>
              </a:defRPr>
            </a:lvl4pPr>
            <a:lvl5pPr lvl="4" algn="ctr">
              <a:lnSpc>
                <a:spcPct val="100000"/>
              </a:lnSpc>
              <a:spcBef>
                <a:spcPts val="0"/>
              </a:spcBef>
              <a:spcAft>
                <a:spcPts val="0"/>
              </a:spcAft>
              <a:buNone/>
              <a:defRPr sz="1600">
                <a:solidFill>
                  <a:schemeClr val="dk1"/>
                </a:solidFill>
              </a:defRPr>
            </a:lvl5pPr>
            <a:lvl6pPr lvl="5" algn="ctr">
              <a:lnSpc>
                <a:spcPct val="100000"/>
              </a:lnSpc>
              <a:spcBef>
                <a:spcPts val="0"/>
              </a:spcBef>
              <a:spcAft>
                <a:spcPts val="0"/>
              </a:spcAft>
              <a:buNone/>
              <a:defRPr sz="1600">
                <a:solidFill>
                  <a:schemeClr val="dk1"/>
                </a:solidFill>
              </a:defRPr>
            </a:lvl6pPr>
            <a:lvl7pPr lvl="6" algn="ctr">
              <a:lnSpc>
                <a:spcPct val="100000"/>
              </a:lnSpc>
              <a:spcBef>
                <a:spcPts val="0"/>
              </a:spcBef>
              <a:spcAft>
                <a:spcPts val="0"/>
              </a:spcAft>
              <a:buNone/>
              <a:defRPr sz="1600">
                <a:solidFill>
                  <a:schemeClr val="dk1"/>
                </a:solidFill>
              </a:defRPr>
            </a:lvl7pPr>
            <a:lvl8pPr lvl="7" algn="ctr">
              <a:lnSpc>
                <a:spcPct val="100000"/>
              </a:lnSpc>
              <a:spcBef>
                <a:spcPts val="0"/>
              </a:spcBef>
              <a:spcAft>
                <a:spcPts val="0"/>
              </a:spcAft>
              <a:buNone/>
              <a:defRPr sz="1600">
                <a:solidFill>
                  <a:schemeClr val="dk1"/>
                </a:solidFill>
              </a:defRPr>
            </a:lvl8pPr>
            <a:lvl9pPr lvl="8" algn="ctr">
              <a:lnSpc>
                <a:spcPct val="100000"/>
              </a:lnSpc>
              <a:spcBef>
                <a:spcPts val="0"/>
              </a:spcBef>
              <a:spcAft>
                <a:spcPts val="0"/>
              </a:spcAft>
              <a:buNone/>
              <a:defRPr sz="1600">
                <a:solidFill>
                  <a:schemeClr val="dk1"/>
                </a:solidFill>
              </a:defRPr>
            </a:lvl9pPr>
          </a:lstStyle>
          <a:p/>
        </p:txBody>
      </p:sp>
      <p:sp>
        <p:nvSpPr>
          <p:cNvPr id="3746" name="Google Shape;3746;p165"/>
          <p:cNvSpPr txBox="1"/>
          <p:nvPr>
            <p:ph idx="7" type="subTitle"/>
          </p:nvPr>
        </p:nvSpPr>
        <p:spPr>
          <a:xfrm>
            <a:off x="3495000" y="1424213"/>
            <a:ext cx="2154000" cy="473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1pPr>
            <a:lvl2pPr lvl="1"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2pPr>
            <a:lvl3pPr lvl="2"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3pPr>
            <a:lvl4pPr lvl="3"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4pPr>
            <a:lvl5pPr lvl="4"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5pPr>
            <a:lvl6pPr lvl="5"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6pPr>
            <a:lvl7pPr lvl="6"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7pPr>
            <a:lvl8pPr lvl="7"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8pPr>
            <a:lvl9pPr lvl="8" algn="ctr">
              <a:lnSpc>
                <a:spcPct val="100000"/>
              </a:lnSpc>
              <a:spcBef>
                <a:spcPts val="1600"/>
              </a:spcBef>
              <a:spcAft>
                <a:spcPts val="1600"/>
              </a:spcAft>
              <a:buNone/>
              <a:defRPr sz="1800">
                <a:solidFill>
                  <a:schemeClr val="dk1"/>
                </a:solidFill>
                <a:latin typeface="Barlow Semi Condensed SemiBold"/>
                <a:ea typeface="Barlow Semi Condensed SemiBold"/>
                <a:cs typeface="Barlow Semi Condensed SemiBold"/>
                <a:sym typeface="Barlow Semi Condensed SemiBold"/>
              </a:defRPr>
            </a:lvl9pPr>
          </a:lstStyle>
          <a:p/>
        </p:txBody>
      </p:sp>
      <p:sp>
        <p:nvSpPr>
          <p:cNvPr id="3747" name="Google Shape;3747;p165"/>
          <p:cNvSpPr txBox="1"/>
          <p:nvPr>
            <p:ph idx="8" type="subTitle"/>
          </p:nvPr>
        </p:nvSpPr>
        <p:spPr>
          <a:xfrm>
            <a:off x="6244844" y="1424213"/>
            <a:ext cx="2154000" cy="473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1pPr>
            <a:lvl2pPr lvl="1"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2pPr>
            <a:lvl3pPr lvl="2"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3pPr>
            <a:lvl4pPr lvl="3"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4pPr>
            <a:lvl5pPr lvl="4"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5pPr>
            <a:lvl6pPr lvl="5"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6pPr>
            <a:lvl7pPr lvl="6"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7pPr>
            <a:lvl8pPr lvl="7"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8pPr>
            <a:lvl9pPr lvl="8" algn="ctr">
              <a:lnSpc>
                <a:spcPct val="100000"/>
              </a:lnSpc>
              <a:spcBef>
                <a:spcPts val="1600"/>
              </a:spcBef>
              <a:spcAft>
                <a:spcPts val="1600"/>
              </a:spcAft>
              <a:buNone/>
              <a:defRPr sz="1800">
                <a:solidFill>
                  <a:schemeClr val="dk1"/>
                </a:solidFill>
                <a:latin typeface="Barlow Semi Condensed SemiBold"/>
                <a:ea typeface="Barlow Semi Condensed SemiBold"/>
                <a:cs typeface="Barlow Semi Condensed SemiBold"/>
                <a:sym typeface="Barlow Semi Condensed SemiBold"/>
              </a:defRPr>
            </a:lvl9pPr>
          </a:lstStyle>
          <a:p/>
        </p:txBody>
      </p:sp>
      <p:sp>
        <p:nvSpPr>
          <p:cNvPr id="3748" name="Google Shape;3748;p165"/>
          <p:cNvSpPr txBox="1"/>
          <p:nvPr>
            <p:ph idx="9" type="subTitle"/>
          </p:nvPr>
        </p:nvSpPr>
        <p:spPr>
          <a:xfrm>
            <a:off x="2069106" y="3199650"/>
            <a:ext cx="2154000" cy="473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1pPr>
            <a:lvl2pPr lvl="1"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2pPr>
            <a:lvl3pPr lvl="2"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3pPr>
            <a:lvl4pPr lvl="3"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4pPr>
            <a:lvl5pPr lvl="4"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5pPr>
            <a:lvl6pPr lvl="5"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6pPr>
            <a:lvl7pPr lvl="6"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7pPr>
            <a:lvl8pPr lvl="7"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8pPr>
            <a:lvl9pPr lvl="8"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9pPr>
          </a:lstStyle>
          <a:p/>
        </p:txBody>
      </p:sp>
      <p:sp>
        <p:nvSpPr>
          <p:cNvPr id="3749" name="Google Shape;3749;p165"/>
          <p:cNvSpPr txBox="1"/>
          <p:nvPr>
            <p:ph idx="13" type="subTitle"/>
          </p:nvPr>
        </p:nvSpPr>
        <p:spPr>
          <a:xfrm>
            <a:off x="743206" y="1424213"/>
            <a:ext cx="2154000" cy="473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1pPr>
            <a:lvl2pPr lvl="1"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2pPr>
            <a:lvl3pPr lvl="2"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3pPr>
            <a:lvl4pPr lvl="3"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4pPr>
            <a:lvl5pPr lvl="4"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5pPr>
            <a:lvl6pPr lvl="5"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6pPr>
            <a:lvl7pPr lvl="6"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7pPr>
            <a:lvl8pPr lvl="7"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8pPr>
            <a:lvl9pPr lvl="8"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9pPr>
          </a:lstStyle>
          <a:p/>
        </p:txBody>
      </p:sp>
      <p:sp>
        <p:nvSpPr>
          <p:cNvPr id="3750" name="Google Shape;3750;p165"/>
          <p:cNvSpPr txBox="1"/>
          <p:nvPr>
            <p:ph type="ctrTitle"/>
          </p:nvPr>
        </p:nvSpPr>
        <p:spPr>
          <a:xfrm>
            <a:off x="720050" y="545125"/>
            <a:ext cx="77133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2"/>
              </a:buClr>
              <a:buSzPts val="2400"/>
              <a:buNone/>
              <a:defRPr sz="2400">
                <a:solidFill>
                  <a:schemeClr val="dk1"/>
                </a:solidFill>
              </a:defRPr>
            </a:lvl1pPr>
            <a:lvl2pPr lvl="1">
              <a:spcBef>
                <a:spcPts val="0"/>
              </a:spcBef>
              <a:spcAft>
                <a:spcPts val="0"/>
              </a:spcAft>
              <a:buClr>
                <a:schemeClr val="lt2"/>
              </a:buClr>
              <a:buSzPts val="2400"/>
              <a:buNone/>
              <a:defRPr sz="2400">
                <a:solidFill>
                  <a:schemeClr val="lt2"/>
                </a:solidFill>
              </a:defRPr>
            </a:lvl2pPr>
            <a:lvl3pPr lvl="2">
              <a:spcBef>
                <a:spcPts val="0"/>
              </a:spcBef>
              <a:spcAft>
                <a:spcPts val="0"/>
              </a:spcAft>
              <a:buClr>
                <a:schemeClr val="lt2"/>
              </a:buClr>
              <a:buSzPts val="2400"/>
              <a:buNone/>
              <a:defRPr sz="2400">
                <a:solidFill>
                  <a:schemeClr val="lt2"/>
                </a:solidFill>
              </a:defRPr>
            </a:lvl3pPr>
            <a:lvl4pPr lvl="3">
              <a:spcBef>
                <a:spcPts val="0"/>
              </a:spcBef>
              <a:spcAft>
                <a:spcPts val="0"/>
              </a:spcAft>
              <a:buClr>
                <a:schemeClr val="lt2"/>
              </a:buClr>
              <a:buSzPts val="2400"/>
              <a:buNone/>
              <a:defRPr sz="2400">
                <a:solidFill>
                  <a:schemeClr val="lt2"/>
                </a:solidFill>
              </a:defRPr>
            </a:lvl4pPr>
            <a:lvl5pPr lvl="4">
              <a:spcBef>
                <a:spcPts val="0"/>
              </a:spcBef>
              <a:spcAft>
                <a:spcPts val="0"/>
              </a:spcAft>
              <a:buClr>
                <a:schemeClr val="lt2"/>
              </a:buClr>
              <a:buSzPts val="2400"/>
              <a:buNone/>
              <a:defRPr sz="2400">
                <a:solidFill>
                  <a:schemeClr val="lt2"/>
                </a:solidFill>
              </a:defRPr>
            </a:lvl5pPr>
            <a:lvl6pPr lvl="5">
              <a:spcBef>
                <a:spcPts val="0"/>
              </a:spcBef>
              <a:spcAft>
                <a:spcPts val="0"/>
              </a:spcAft>
              <a:buClr>
                <a:schemeClr val="lt2"/>
              </a:buClr>
              <a:buSzPts val="2400"/>
              <a:buNone/>
              <a:defRPr sz="2400">
                <a:solidFill>
                  <a:schemeClr val="lt2"/>
                </a:solidFill>
              </a:defRPr>
            </a:lvl6pPr>
            <a:lvl7pPr lvl="6">
              <a:spcBef>
                <a:spcPts val="0"/>
              </a:spcBef>
              <a:spcAft>
                <a:spcPts val="0"/>
              </a:spcAft>
              <a:buClr>
                <a:schemeClr val="lt2"/>
              </a:buClr>
              <a:buSzPts val="2400"/>
              <a:buNone/>
              <a:defRPr sz="2400">
                <a:solidFill>
                  <a:schemeClr val="lt2"/>
                </a:solidFill>
              </a:defRPr>
            </a:lvl7pPr>
            <a:lvl8pPr lvl="7">
              <a:spcBef>
                <a:spcPts val="0"/>
              </a:spcBef>
              <a:spcAft>
                <a:spcPts val="0"/>
              </a:spcAft>
              <a:buClr>
                <a:schemeClr val="lt2"/>
              </a:buClr>
              <a:buSzPts val="2400"/>
              <a:buNone/>
              <a:defRPr sz="2400">
                <a:solidFill>
                  <a:schemeClr val="lt2"/>
                </a:solidFill>
              </a:defRPr>
            </a:lvl8pPr>
            <a:lvl9pPr lvl="8">
              <a:spcBef>
                <a:spcPts val="0"/>
              </a:spcBef>
              <a:spcAft>
                <a:spcPts val="0"/>
              </a:spcAft>
              <a:buClr>
                <a:schemeClr val="lt2"/>
              </a:buClr>
              <a:buSzPts val="2400"/>
              <a:buNone/>
              <a:defRPr sz="2400">
                <a:solidFill>
                  <a:schemeClr val="lt2"/>
                </a:solidFill>
              </a:defRPr>
            </a:lvl9pPr>
          </a:lstStyle>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2_1_1_1">
    <p:bg>
      <p:bgPr>
        <a:solidFill>
          <a:schemeClr val="dk2"/>
        </a:solidFill>
      </p:bgPr>
    </p:bg>
    <p:spTree>
      <p:nvGrpSpPr>
        <p:cNvPr id="3751" name="Shape 3751"/>
        <p:cNvGrpSpPr/>
        <p:nvPr/>
      </p:nvGrpSpPr>
      <p:grpSpPr>
        <a:xfrm>
          <a:off x="0" y="0"/>
          <a:ext cx="0" cy="0"/>
          <a:chOff x="0" y="0"/>
          <a:chExt cx="0" cy="0"/>
        </a:xfrm>
      </p:grpSpPr>
      <p:grpSp>
        <p:nvGrpSpPr>
          <p:cNvPr id="3752" name="Google Shape;3752;p166"/>
          <p:cNvGrpSpPr/>
          <p:nvPr/>
        </p:nvGrpSpPr>
        <p:grpSpPr>
          <a:xfrm flipH="1">
            <a:off x="-3378906" y="3148409"/>
            <a:ext cx="4313925" cy="3465375"/>
            <a:chOff x="1645525" y="677625"/>
            <a:chExt cx="4313925" cy="3465375"/>
          </a:xfrm>
        </p:grpSpPr>
        <p:sp>
          <p:nvSpPr>
            <p:cNvPr id="3753" name="Google Shape;3753;p16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16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16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16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16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16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16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16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1" name="Google Shape;3761;p166"/>
          <p:cNvGrpSpPr/>
          <p:nvPr/>
        </p:nvGrpSpPr>
        <p:grpSpPr>
          <a:xfrm rot="10800000">
            <a:off x="6944969" y="-1292147"/>
            <a:ext cx="5369111" cy="4313006"/>
            <a:chOff x="1645525" y="677625"/>
            <a:chExt cx="4313925" cy="3465375"/>
          </a:xfrm>
        </p:grpSpPr>
        <p:sp>
          <p:nvSpPr>
            <p:cNvPr id="3762" name="Google Shape;3762;p16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16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16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16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16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16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16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16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0" name="Google Shape;3770;p166"/>
          <p:cNvSpPr txBox="1"/>
          <p:nvPr>
            <p:ph idx="1" type="subTitle"/>
          </p:nvPr>
        </p:nvSpPr>
        <p:spPr>
          <a:xfrm>
            <a:off x="4752468" y="1624300"/>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3771" name="Google Shape;3771;p166"/>
          <p:cNvSpPr txBox="1"/>
          <p:nvPr>
            <p:ph idx="2" type="subTitle"/>
          </p:nvPr>
        </p:nvSpPr>
        <p:spPr>
          <a:xfrm>
            <a:off x="2279811" y="1624300"/>
            <a:ext cx="2045400" cy="512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1pPr>
            <a:lvl2pPr lvl="1"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2pPr>
            <a:lvl3pPr lvl="2"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3pPr>
            <a:lvl4pPr lvl="3"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4pPr>
            <a:lvl5pPr lvl="4"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5pPr>
            <a:lvl6pPr lvl="5"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6pPr>
            <a:lvl7pPr lvl="6"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7pPr>
            <a:lvl8pPr lvl="7"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8pPr>
            <a:lvl9pPr lvl="8"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9pPr>
          </a:lstStyle>
          <a:p/>
        </p:txBody>
      </p:sp>
      <p:sp>
        <p:nvSpPr>
          <p:cNvPr id="3772" name="Google Shape;3772;p166"/>
          <p:cNvSpPr txBox="1"/>
          <p:nvPr>
            <p:ph type="ctrTitle"/>
          </p:nvPr>
        </p:nvSpPr>
        <p:spPr>
          <a:xfrm>
            <a:off x="720050" y="545125"/>
            <a:ext cx="77133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2"/>
              </a:buClr>
              <a:buSzPts val="2400"/>
              <a:buNone/>
              <a:defRPr sz="2400">
                <a:solidFill>
                  <a:schemeClr val="lt2"/>
                </a:solidFill>
              </a:defRPr>
            </a:lvl1pPr>
            <a:lvl2pPr lvl="1">
              <a:spcBef>
                <a:spcPts val="0"/>
              </a:spcBef>
              <a:spcAft>
                <a:spcPts val="0"/>
              </a:spcAft>
              <a:buClr>
                <a:schemeClr val="lt2"/>
              </a:buClr>
              <a:buSzPts val="2400"/>
              <a:buNone/>
              <a:defRPr sz="2400">
                <a:solidFill>
                  <a:schemeClr val="lt2"/>
                </a:solidFill>
              </a:defRPr>
            </a:lvl2pPr>
            <a:lvl3pPr lvl="2">
              <a:spcBef>
                <a:spcPts val="0"/>
              </a:spcBef>
              <a:spcAft>
                <a:spcPts val="0"/>
              </a:spcAft>
              <a:buClr>
                <a:schemeClr val="lt2"/>
              </a:buClr>
              <a:buSzPts val="2400"/>
              <a:buNone/>
              <a:defRPr sz="2400">
                <a:solidFill>
                  <a:schemeClr val="lt2"/>
                </a:solidFill>
              </a:defRPr>
            </a:lvl3pPr>
            <a:lvl4pPr lvl="3">
              <a:spcBef>
                <a:spcPts val="0"/>
              </a:spcBef>
              <a:spcAft>
                <a:spcPts val="0"/>
              </a:spcAft>
              <a:buClr>
                <a:schemeClr val="lt2"/>
              </a:buClr>
              <a:buSzPts val="2400"/>
              <a:buNone/>
              <a:defRPr sz="2400">
                <a:solidFill>
                  <a:schemeClr val="lt2"/>
                </a:solidFill>
              </a:defRPr>
            </a:lvl4pPr>
            <a:lvl5pPr lvl="4">
              <a:spcBef>
                <a:spcPts val="0"/>
              </a:spcBef>
              <a:spcAft>
                <a:spcPts val="0"/>
              </a:spcAft>
              <a:buClr>
                <a:schemeClr val="lt2"/>
              </a:buClr>
              <a:buSzPts val="2400"/>
              <a:buNone/>
              <a:defRPr sz="2400">
                <a:solidFill>
                  <a:schemeClr val="lt2"/>
                </a:solidFill>
              </a:defRPr>
            </a:lvl5pPr>
            <a:lvl6pPr lvl="5">
              <a:spcBef>
                <a:spcPts val="0"/>
              </a:spcBef>
              <a:spcAft>
                <a:spcPts val="0"/>
              </a:spcAft>
              <a:buClr>
                <a:schemeClr val="lt2"/>
              </a:buClr>
              <a:buSzPts val="2400"/>
              <a:buNone/>
              <a:defRPr sz="2400">
                <a:solidFill>
                  <a:schemeClr val="lt2"/>
                </a:solidFill>
              </a:defRPr>
            </a:lvl6pPr>
            <a:lvl7pPr lvl="6">
              <a:spcBef>
                <a:spcPts val="0"/>
              </a:spcBef>
              <a:spcAft>
                <a:spcPts val="0"/>
              </a:spcAft>
              <a:buClr>
                <a:schemeClr val="lt2"/>
              </a:buClr>
              <a:buSzPts val="2400"/>
              <a:buNone/>
              <a:defRPr sz="2400">
                <a:solidFill>
                  <a:schemeClr val="lt2"/>
                </a:solidFill>
              </a:defRPr>
            </a:lvl7pPr>
            <a:lvl8pPr lvl="7">
              <a:spcBef>
                <a:spcPts val="0"/>
              </a:spcBef>
              <a:spcAft>
                <a:spcPts val="0"/>
              </a:spcAft>
              <a:buClr>
                <a:schemeClr val="lt2"/>
              </a:buClr>
              <a:buSzPts val="2400"/>
              <a:buNone/>
              <a:defRPr sz="2400">
                <a:solidFill>
                  <a:schemeClr val="lt2"/>
                </a:solidFill>
              </a:defRPr>
            </a:lvl8pPr>
            <a:lvl9pPr lvl="8">
              <a:spcBef>
                <a:spcPts val="0"/>
              </a:spcBef>
              <a:spcAft>
                <a:spcPts val="0"/>
              </a:spcAft>
              <a:buClr>
                <a:schemeClr val="lt2"/>
              </a:buClr>
              <a:buSzPts val="2400"/>
              <a:buNone/>
              <a:defRPr sz="2400">
                <a:solidFill>
                  <a:schemeClr val="lt2"/>
                </a:solidFill>
              </a:defRPr>
            </a:lvl9pPr>
          </a:lstStyle>
          <a:p/>
        </p:txBody>
      </p:sp>
      <p:sp>
        <p:nvSpPr>
          <p:cNvPr id="3773" name="Google Shape;3773;p166"/>
          <p:cNvSpPr txBox="1"/>
          <p:nvPr>
            <p:ph idx="3" type="subTitle"/>
          </p:nvPr>
        </p:nvSpPr>
        <p:spPr>
          <a:xfrm>
            <a:off x="4752459" y="2322575"/>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3774" name="Google Shape;3774;p166"/>
          <p:cNvSpPr txBox="1"/>
          <p:nvPr>
            <p:ph idx="4" type="subTitle"/>
          </p:nvPr>
        </p:nvSpPr>
        <p:spPr>
          <a:xfrm>
            <a:off x="2279799" y="2322575"/>
            <a:ext cx="2045400" cy="512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1pPr>
            <a:lvl2pPr lvl="1"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2pPr>
            <a:lvl3pPr lvl="2"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3pPr>
            <a:lvl4pPr lvl="3"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4pPr>
            <a:lvl5pPr lvl="4"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5pPr>
            <a:lvl6pPr lvl="5"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6pPr>
            <a:lvl7pPr lvl="6"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7pPr>
            <a:lvl8pPr lvl="7"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8pPr>
            <a:lvl9pPr lvl="8"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9pPr>
          </a:lstStyle>
          <a:p/>
        </p:txBody>
      </p:sp>
      <p:sp>
        <p:nvSpPr>
          <p:cNvPr id="3775" name="Google Shape;3775;p166"/>
          <p:cNvSpPr txBox="1"/>
          <p:nvPr>
            <p:ph idx="5" type="subTitle"/>
          </p:nvPr>
        </p:nvSpPr>
        <p:spPr>
          <a:xfrm>
            <a:off x="4752459" y="3020850"/>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3776" name="Google Shape;3776;p166"/>
          <p:cNvSpPr txBox="1"/>
          <p:nvPr>
            <p:ph idx="6" type="subTitle"/>
          </p:nvPr>
        </p:nvSpPr>
        <p:spPr>
          <a:xfrm>
            <a:off x="2279799" y="3020850"/>
            <a:ext cx="2045400" cy="512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1pPr>
            <a:lvl2pPr lvl="1"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2pPr>
            <a:lvl3pPr lvl="2"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3pPr>
            <a:lvl4pPr lvl="3"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4pPr>
            <a:lvl5pPr lvl="4"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5pPr>
            <a:lvl6pPr lvl="5"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6pPr>
            <a:lvl7pPr lvl="6"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7pPr>
            <a:lvl8pPr lvl="7"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8pPr>
            <a:lvl9pPr lvl="8"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9pPr>
          </a:lstStyle>
          <a:p/>
        </p:txBody>
      </p:sp>
      <p:sp>
        <p:nvSpPr>
          <p:cNvPr id="3777" name="Google Shape;3777;p166"/>
          <p:cNvSpPr txBox="1"/>
          <p:nvPr>
            <p:ph idx="7" type="subTitle"/>
          </p:nvPr>
        </p:nvSpPr>
        <p:spPr>
          <a:xfrm>
            <a:off x="4752450" y="3719125"/>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3778" name="Google Shape;3778;p166"/>
          <p:cNvSpPr txBox="1"/>
          <p:nvPr>
            <p:ph idx="8" type="subTitle"/>
          </p:nvPr>
        </p:nvSpPr>
        <p:spPr>
          <a:xfrm>
            <a:off x="2279787" y="3719125"/>
            <a:ext cx="2045400" cy="5121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1pPr>
            <a:lvl2pPr lvl="1"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2pPr>
            <a:lvl3pPr lvl="2"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3pPr>
            <a:lvl4pPr lvl="3"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4pPr>
            <a:lvl5pPr lvl="4"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5pPr>
            <a:lvl6pPr lvl="5"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6pPr>
            <a:lvl7pPr lvl="6"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7pPr>
            <a:lvl8pPr lvl="7"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8pPr>
            <a:lvl9pPr lvl="8"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9pPr>
          </a:lstStyle>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eight columns">
  <p:cSld name="CUSTOM_2_1_1_1_1">
    <p:bg>
      <p:bgPr>
        <a:solidFill>
          <a:schemeClr val="lt1"/>
        </a:solidFill>
      </p:bgPr>
    </p:bg>
    <p:spTree>
      <p:nvGrpSpPr>
        <p:cNvPr id="3779" name="Shape 3779"/>
        <p:cNvGrpSpPr/>
        <p:nvPr/>
      </p:nvGrpSpPr>
      <p:grpSpPr>
        <a:xfrm>
          <a:off x="0" y="0"/>
          <a:ext cx="0" cy="0"/>
          <a:chOff x="0" y="0"/>
          <a:chExt cx="0" cy="0"/>
        </a:xfrm>
      </p:grpSpPr>
      <p:grpSp>
        <p:nvGrpSpPr>
          <p:cNvPr id="3780" name="Google Shape;3780;p167"/>
          <p:cNvGrpSpPr/>
          <p:nvPr/>
        </p:nvGrpSpPr>
        <p:grpSpPr>
          <a:xfrm flipH="1" rot="4329452">
            <a:off x="-2506045" y="-1627223"/>
            <a:ext cx="4313913" cy="3465366"/>
            <a:chOff x="1645525" y="677625"/>
            <a:chExt cx="4313925" cy="3465375"/>
          </a:xfrm>
        </p:grpSpPr>
        <p:sp>
          <p:nvSpPr>
            <p:cNvPr id="3781" name="Google Shape;3781;p16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16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16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16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16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16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16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16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9" name="Google Shape;3789;p167"/>
          <p:cNvGrpSpPr/>
          <p:nvPr/>
        </p:nvGrpSpPr>
        <p:grpSpPr>
          <a:xfrm rot="-6978462">
            <a:off x="7543280" y="3034557"/>
            <a:ext cx="5369146" cy="4313033"/>
            <a:chOff x="1645525" y="677625"/>
            <a:chExt cx="4313925" cy="3465375"/>
          </a:xfrm>
        </p:grpSpPr>
        <p:sp>
          <p:nvSpPr>
            <p:cNvPr id="3790" name="Google Shape;3790;p16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16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16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16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16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16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16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16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8" name="Google Shape;3798;p167"/>
          <p:cNvSpPr txBox="1"/>
          <p:nvPr>
            <p:ph idx="1" type="subTitle"/>
          </p:nvPr>
        </p:nvSpPr>
        <p:spPr>
          <a:xfrm>
            <a:off x="1670768" y="1624300"/>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3799" name="Google Shape;3799;p167"/>
          <p:cNvSpPr txBox="1"/>
          <p:nvPr>
            <p:ph type="ctrTitle"/>
          </p:nvPr>
        </p:nvSpPr>
        <p:spPr>
          <a:xfrm>
            <a:off x="720050" y="545125"/>
            <a:ext cx="77133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2"/>
              </a:buClr>
              <a:buSzPts val="2400"/>
              <a:buNone/>
              <a:defRPr sz="2400">
                <a:solidFill>
                  <a:schemeClr val="lt2"/>
                </a:solidFill>
              </a:defRPr>
            </a:lvl1pPr>
            <a:lvl2pPr lvl="1">
              <a:spcBef>
                <a:spcPts val="0"/>
              </a:spcBef>
              <a:spcAft>
                <a:spcPts val="0"/>
              </a:spcAft>
              <a:buClr>
                <a:schemeClr val="lt2"/>
              </a:buClr>
              <a:buSzPts val="2400"/>
              <a:buNone/>
              <a:defRPr sz="2400">
                <a:solidFill>
                  <a:schemeClr val="lt2"/>
                </a:solidFill>
              </a:defRPr>
            </a:lvl2pPr>
            <a:lvl3pPr lvl="2">
              <a:spcBef>
                <a:spcPts val="0"/>
              </a:spcBef>
              <a:spcAft>
                <a:spcPts val="0"/>
              </a:spcAft>
              <a:buClr>
                <a:schemeClr val="lt2"/>
              </a:buClr>
              <a:buSzPts val="2400"/>
              <a:buNone/>
              <a:defRPr sz="2400">
                <a:solidFill>
                  <a:schemeClr val="lt2"/>
                </a:solidFill>
              </a:defRPr>
            </a:lvl3pPr>
            <a:lvl4pPr lvl="3">
              <a:spcBef>
                <a:spcPts val="0"/>
              </a:spcBef>
              <a:spcAft>
                <a:spcPts val="0"/>
              </a:spcAft>
              <a:buClr>
                <a:schemeClr val="lt2"/>
              </a:buClr>
              <a:buSzPts val="2400"/>
              <a:buNone/>
              <a:defRPr sz="2400">
                <a:solidFill>
                  <a:schemeClr val="lt2"/>
                </a:solidFill>
              </a:defRPr>
            </a:lvl4pPr>
            <a:lvl5pPr lvl="4">
              <a:spcBef>
                <a:spcPts val="0"/>
              </a:spcBef>
              <a:spcAft>
                <a:spcPts val="0"/>
              </a:spcAft>
              <a:buClr>
                <a:schemeClr val="lt2"/>
              </a:buClr>
              <a:buSzPts val="2400"/>
              <a:buNone/>
              <a:defRPr sz="2400">
                <a:solidFill>
                  <a:schemeClr val="lt2"/>
                </a:solidFill>
              </a:defRPr>
            </a:lvl5pPr>
            <a:lvl6pPr lvl="5">
              <a:spcBef>
                <a:spcPts val="0"/>
              </a:spcBef>
              <a:spcAft>
                <a:spcPts val="0"/>
              </a:spcAft>
              <a:buClr>
                <a:schemeClr val="lt2"/>
              </a:buClr>
              <a:buSzPts val="2400"/>
              <a:buNone/>
              <a:defRPr sz="2400">
                <a:solidFill>
                  <a:schemeClr val="lt2"/>
                </a:solidFill>
              </a:defRPr>
            </a:lvl6pPr>
            <a:lvl7pPr lvl="6">
              <a:spcBef>
                <a:spcPts val="0"/>
              </a:spcBef>
              <a:spcAft>
                <a:spcPts val="0"/>
              </a:spcAft>
              <a:buClr>
                <a:schemeClr val="lt2"/>
              </a:buClr>
              <a:buSzPts val="2400"/>
              <a:buNone/>
              <a:defRPr sz="2400">
                <a:solidFill>
                  <a:schemeClr val="lt2"/>
                </a:solidFill>
              </a:defRPr>
            </a:lvl7pPr>
            <a:lvl8pPr lvl="7">
              <a:spcBef>
                <a:spcPts val="0"/>
              </a:spcBef>
              <a:spcAft>
                <a:spcPts val="0"/>
              </a:spcAft>
              <a:buClr>
                <a:schemeClr val="lt2"/>
              </a:buClr>
              <a:buSzPts val="2400"/>
              <a:buNone/>
              <a:defRPr sz="2400">
                <a:solidFill>
                  <a:schemeClr val="lt2"/>
                </a:solidFill>
              </a:defRPr>
            </a:lvl8pPr>
            <a:lvl9pPr lvl="8">
              <a:spcBef>
                <a:spcPts val="0"/>
              </a:spcBef>
              <a:spcAft>
                <a:spcPts val="0"/>
              </a:spcAft>
              <a:buClr>
                <a:schemeClr val="lt2"/>
              </a:buClr>
              <a:buSzPts val="2400"/>
              <a:buNone/>
              <a:defRPr sz="2400">
                <a:solidFill>
                  <a:schemeClr val="lt2"/>
                </a:solidFill>
              </a:defRPr>
            </a:lvl9pPr>
          </a:lstStyle>
          <a:p/>
        </p:txBody>
      </p:sp>
      <p:sp>
        <p:nvSpPr>
          <p:cNvPr id="3800" name="Google Shape;3800;p167"/>
          <p:cNvSpPr txBox="1"/>
          <p:nvPr>
            <p:ph idx="2" type="subTitle"/>
          </p:nvPr>
        </p:nvSpPr>
        <p:spPr>
          <a:xfrm>
            <a:off x="1670759" y="2322575"/>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3801" name="Google Shape;3801;p167"/>
          <p:cNvSpPr txBox="1"/>
          <p:nvPr>
            <p:ph idx="3" type="subTitle"/>
          </p:nvPr>
        </p:nvSpPr>
        <p:spPr>
          <a:xfrm>
            <a:off x="1670759" y="3020850"/>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3802" name="Google Shape;3802;p167"/>
          <p:cNvSpPr txBox="1"/>
          <p:nvPr>
            <p:ph idx="4" type="subTitle"/>
          </p:nvPr>
        </p:nvSpPr>
        <p:spPr>
          <a:xfrm>
            <a:off x="1670750" y="3719125"/>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3803" name="Google Shape;3803;p167"/>
          <p:cNvSpPr txBox="1"/>
          <p:nvPr>
            <p:ph idx="5" type="subTitle"/>
          </p:nvPr>
        </p:nvSpPr>
        <p:spPr>
          <a:xfrm>
            <a:off x="5274318" y="1624300"/>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3804" name="Google Shape;3804;p167"/>
          <p:cNvSpPr txBox="1"/>
          <p:nvPr>
            <p:ph idx="6" type="subTitle"/>
          </p:nvPr>
        </p:nvSpPr>
        <p:spPr>
          <a:xfrm>
            <a:off x="5274309" y="2322575"/>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3805" name="Google Shape;3805;p167"/>
          <p:cNvSpPr txBox="1"/>
          <p:nvPr>
            <p:ph idx="7" type="subTitle"/>
          </p:nvPr>
        </p:nvSpPr>
        <p:spPr>
          <a:xfrm>
            <a:off x="5274309" y="3020850"/>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3806" name="Google Shape;3806;p167"/>
          <p:cNvSpPr txBox="1"/>
          <p:nvPr>
            <p:ph idx="8" type="subTitle"/>
          </p:nvPr>
        </p:nvSpPr>
        <p:spPr>
          <a:xfrm>
            <a:off x="5274300" y="3719125"/>
            <a:ext cx="2714700" cy="5121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ONE_COLUMN_TEXT_1">
    <p:bg>
      <p:bgPr>
        <a:solidFill>
          <a:schemeClr val="lt2"/>
        </a:solidFill>
      </p:bgPr>
    </p:bg>
    <p:spTree>
      <p:nvGrpSpPr>
        <p:cNvPr id="3807" name="Shape 3807"/>
        <p:cNvGrpSpPr/>
        <p:nvPr/>
      </p:nvGrpSpPr>
      <p:grpSpPr>
        <a:xfrm>
          <a:off x="0" y="0"/>
          <a:ext cx="0" cy="0"/>
          <a:chOff x="0" y="0"/>
          <a:chExt cx="0" cy="0"/>
        </a:xfrm>
      </p:grpSpPr>
      <p:sp>
        <p:nvSpPr>
          <p:cNvPr id="3808" name="Google Shape;3808;p168"/>
          <p:cNvSpPr txBox="1"/>
          <p:nvPr>
            <p:ph type="ctrTitle"/>
          </p:nvPr>
        </p:nvSpPr>
        <p:spPr>
          <a:xfrm flipH="1">
            <a:off x="4776150" y="1366925"/>
            <a:ext cx="3858900" cy="3241800"/>
          </a:xfrm>
          <a:prstGeom prst="rect">
            <a:avLst/>
          </a:prstGeom>
        </p:spPr>
        <p:txBody>
          <a:bodyPr anchorCtr="0" anchor="ctr" bIns="91425" lIns="91425" spcFirstLastPara="1" rIns="91425" wrap="square" tIns="91425">
            <a:noAutofit/>
          </a:bodyPr>
          <a:lstStyle>
            <a:lvl1pPr lvl="0" algn="r">
              <a:spcBef>
                <a:spcPts val="0"/>
              </a:spcBef>
              <a:spcAft>
                <a:spcPts val="0"/>
              </a:spcAft>
              <a:buSzPts val="3000"/>
              <a:buNone/>
              <a:defRPr sz="4800">
                <a:solidFill>
                  <a:schemeClr val="lt1"/>
                </a:solidFill>
              </a:defRPr>
            </a:lvl1pPr>
            <a:lvl2pPr lvl="1" algn="r">
              <a:spcBef>
                <a:spcPts val="0"/>
              </a:spcBef>
              <a:spcAft>
                <a:spcPts val="0"/>
              </a:spcAft>
              <a:buSzPts val="2400"/>
              <a:buNone/>
              <a:defRPr sz="2400"/>
            </a:lvl2pPr>
            <a:lvl3pPr lvl="2" algn="r">
              <a:spcBef>
                <a:spcPts val="0"/>
              </a:spcBef>
              <a:spcAft>
                <a:spcPts val="0"/>
              </a:spcAft>
              <a:buSzPts val="2400"/>
              <a:buNone/>
              <a:defRPr sz="2400"/>
            </a:lvl3pPr>
            <a:lvl4pPr lvl="3" algn="r">
              <a:spcBef>
                <a:spcPts val="0"/>
              </a:spcBef>
              <a:spcAft>
                <a:spcPts val="0"/>
              </a:spcAft>
              <a:buSzPts val="2400"/>
              <a:buNone/>
              <a:defRPr sz="2400"/>
            </a:lvl4pPr>
            <a:lvl5pPr lvl="4" algn="r">
              <a:spcBef>
                <a:spcPts val="0"/>
              </a:spcBef>
              <a:spcAft>
                <a:spcPts val="0"/>
              </a:spcAft>
              <a:buSzPts val="2400"/>
              <a:buNone/>
              <a:defRPr sz="2400"/>
            </a:lvl5pPr>
            <a:lvl6pPr lvl="5" algn="r">
              <a:spcBef>
                <a:spcPts val="0"/>
              </a:spcBef>
              <a:spcAft>
                <a:spcPts val="0"/>
              </a:spcAft>
              <a:buSzPts val="2400"/>
              <a:buNone/>
              <a:defRPr sz="2400"/>
            </a:lvl6pPr>
            <a:lvl7pPr lvl="6" algn="r">
              <a:spcBef>
                <a:spcPts val="0"/>
              </a:spcBef>
              <a:spcAft>
                <a:spcPts val="0"/>
              </a:spcAft>
              <a:buSzPts val="2400"/>
              <a:buNone/>
              <a:defRPr sz="2400"/>
            </a:lvl7pPr>
            <a:lvl8pPr lvl="7" algn="r">
              <a:spcBef>
                <a:spcPts val="0"/>
              </a:spcBef>
              <a:spcAft>
                <a:spcPts val="0"/>
              </a:spcAft>
              <a:buSzPts val="2400"/>
              <a:buNone/>
              <a:defRPr sz="2400"/>
            </a:lvl8pPr>
            <a:lvl9pPr lvl="8" algn="r">
              <a:spcBef>
                <a:spcPts val="0"/>
              </a:spcBef>
              <a:spcAft>
                <a:spcPts val="0"/>
              </a:spcAft>
              <a:buSzPts val="2400"/>
              <a:buNone/>
              <a:defRPr sz="2400"/>
            </a:lvl9pPr>
          </a:lstStyle>
          <a:p/>
        </p:txBody>
      </p:sp>
      <p:grpSp>
        <p:nvGrpSpPr>
          <p:cNvPr id="3809" name="Google Shape;3809;p168"/>
          <p:cNvGrpSpPr/>
          <p:nvPr/>
        </p:nvGrpSpPr>
        <p:grpSpPr>
          <a:xfrm flipH="1" rot="-10160033">
            <a:off x="7517955" y="-1263209"/>
            <a:ext cx="4314265" cy="3465648"/>
            <a:chOff x="1645525" y="677625"/>
            <a:chExt cx="4313925" cy="3465375"/>
          </a:xfrm>
        </p:grpSpPr>
        <p:sp>
          <p:nvSpPr>
            <p:cNvPr id="3810" name="Google Shape;3810;p16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16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16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16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16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16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16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16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ONE_COLUMN_TEXT_1_1">
    <p:bg>
      <p:bgPr>
        <a:solidFill>
          <a:schemeClr val="lt2"/>
        </a:solidFill>
      </p:bgPr>
    </p:bg>
    <p:spTree>
      <p:nvGrpSpPr>
        <p:cNvPr id="3818" name="Shape 3818"/>
        <p:cNvGrpSpPr/>
        <p:nvPr/>
      </p:nvGrpSpPr>
      <p:grpSpPr>
        <a:xfrm>
          <a:off x="0" y="0"/>
          <a:ext cx="0" cy="0"/>
          <a:chOff x="0" y="0"/>
          <a:chExt cx="0" cy="0"/>
        </a:xfrm>
      </p:grpSpPr>
      <p:sp>
        <p:nvSpPr>
          <p:cNvPr id="3819" name="Google Shape;3819;p169"/>
          <p:cNvSpPr txBox="1"/>
          <p:nvPr>
            <p:ph type="ctrTitle"/>
          </p:nvPr>
        </p:nvSpPr>
        <p:spPr>
          <a:xfrm flipH="1">
            <a:off x="721425" y="537975"/>
            <a:ext cx="4123200" cy="32418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4800">
                <a:solidFill>
                  <a:schemeClr val="lt1"/>
                </a:solidFill>
              </a:defRPr>
            </a:lvl1pPr>
            <a:lvl2pPr lvl="1" algn="r">
              <a:spcBef>
                <a:spcPts val="0"/>
              </a:spcBef>
              <a:spcAft>
                <a:spcPts val="0"/>
              </a:spcAft>
              <a:buSzPts val="2400"/>
              <a:buNone/>
              <a:defRPr sz="2400"/>
            </a:lvl2pPr>
            <a:lvl3pPr lvl="2" algn="r">
              <a:spcBef>
                <a:spcPts val="0"/>
              </a:spcBef>
              <a:spcAft>
                <a:spcPts val="0"/>
              </a:spcAft>
              <a:buSzPts val="2400"/>
              <a:buNone/>
              <a:defRPr sz="2400"/>
            </a:lvl3pPr>
            <a:lvl4pPr lvl="3" algn="r">
              <a:spcBef>
                <a:spcPts val="0"/>
              </a:spcBef>
              <a:spcAft>
                <a:spcPts val="0"/>
              </a:spcAft>
              <a:buSzPts val="2400"/>
              <a:buNone/>
              <a:defRPr sz="2400"/>
            </a:lvl4pPr>
            <a:lvl5pPr lvl="4" algn="r">
              <a:spcBef>
                <a:spcPts val="0"/>
              </a:spcBef>
              <a:spcAft>
                <a:spcPts val="0"/>
              </a:spcAft>
              <a:buSzPts val="2400"/>
              <a:buNone/>
              <a:defRPr sz="2400"/>
            </a:lvl5pPr>
            <a:lvl6pPr lvl="5" algn="r">
              <a:spcBef>
                <a:spcPts val="0"/>
              </a:spcBef>
              <a:spcAft>
                <a:spcPts val="0"/>
              </a:spcAft>
              <a:buSzPts val="2400"/>
              <a:buNone/>
              <a:defRPr sz="2400"/>
            </a:lvl6pPr>
            <a:lvl7pPr lvl="6" algn="r">
              <a:spcBef>
                <a:spcPts val="0"/>
              </a:spcBef>
              <a:spcAft>
                <a:spcPts val="0"/>
              </a:spcAft>
              <a:buSzPts val="2400"/>
              <a:buNone/>
              <a:defRPr sz="2400"/>
            </a:lvl7pPr>
            <a:lvl8pPr lvl="7" algn="r">
              <a:spcBef>
                <a:spcPts val="0"/>
              </a:spcBef>
              <a:spcAft>
                <a:spcPts val="0"/>
              </a:spcAft>
              <a:buSzPts val="2400"/>
              <a:buNone/>
              <a:defRPr sz="2400"/>
            </a:lvl8pPr>
            <a:lvl9pPr lvl="8" algn="r">
              <a:spcBef>
                <a:spcPts val="0"/>
              </a:spcBef>
              <a:spcAft>
                <a:spcPts val="0"/>
              </a:spcAft>
              <a:buSzPts val="2400"/>
              <a:buNone/>
              <a:defRPr sz="2400"/>
            </a:lvl9pPr>
          </a:lstStyle>
          <a:p/>
        </p:txBody>
      </p:sp>
      <p:grpSp>
        <p:nvGrpSpPr>
          <p:cNvPr id="3820" name="Google Shape;3820;p169"/>
          <p:cNvGrpSpPr/>
          <p:nvPr/>
        </p:nvGrpSpPr>
        <p:grpSpPr>
          <a:xfrm flipH="1" rot="-10160033">
            <a:off x="1939305" y="-2688609"/>
            <a:ext cx="4314265" cy="3465648"/>
            <a:chOff x="1645525" y="677625"/>
            <a:chExt cx="4313925" cy="3465375"/>
          </a:xfrm>
        </p:grpSpPr>
        <p:sp>
          <p:nvSpPr>
            <p:cNvPr id="3821" name="Google Shape;3821;p16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16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16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16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16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16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16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16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9" name="Google Shape;3829;p169"/>
          <p:cNvSpPr txBox="1"/>
          <p:nvPr>
            <p:ph idx="1" type="subTitle"/>
          </p:nvPr>
        </p:nvSpPr>
        <p:spPr>
          <a:xfrm>
            <a:off x="721425" y="3708275"/>
            <a:ext cx="3624300" cy="767400"/>
          </a:xfrm>
          <a:prstGeom prst="rect">
            <a:avLst/>
          </a:prstGeom>
        </p:spPr>
        <p:txBody>
          <a:bodyPr anchorCtr="0" anchor="t" bIns="91425" lIns="91425" spcFirstLastPara="1" rIns="72000" wrap="square" tIns="91425">
            <a:noAutofit/>
          </a:bodyPr>
          <a:lstStyle>
            <a:lvl1pPr lvl="0">
              <a:lnSpc>
                <a:spcPct val="100000"/>
              </a:lnSpc>
              <a:spcBef>
                <a:spcPts val="0"/>
              </a:spcBef>
              <a:spcAft>
                <a:spcPts val="0"/>
              </a:spcAft>
              <a:buNone/>
              <a:defRPr>
                <a:solidFill>
                  <a:schemeClr val="lt1"/>
                </a:solidFill>
              </a:defRPr>
            </a:lvl1pPr>
            <a:lvl2pPr lvl="1">
              <a:lnSpc>
                <a:spcPct val="100000"/>
              </a:lnSpc>
              <a:spcBef>
                <a:spcPts val="1600"/>
              </a:spcBef>
              <a:spcAft>
                <a:spcPts val="0"/>
              </a:spcAft>
              <a:buNone/>
              <a:defRPr>
                <a:solidFill>
                  <a:schemeClr val="lt1"/>
                </a:solidFill>
              </a:defRPr>
            </a:lvl2pPr>
            <a:lvl3pPr lvl="2">
              <a:lnSpc>
                <a:spcPct val="100000"/>
              </a:lnSpc>
              <a:spcBef>
                <a:spcPts val="1600"/>
              </a:spcBef>
              <a:spcAft>
                <a:spcPts val="0"/>
              </a:spcAft>
              <a:buNone/>
              <a:defRPr>
                <a:solidFill>
                  <a:schemeClr val="lt1"/>
                </a:solidFill>
              </a:defRPr>
            </a:lvl3pPr>
            <a:lvl4pPr lvl="3">
              <a:lnSpc>
                <a:spcPct val="100000"/>
              </a:lnSpc>
              <a:spcBef>
                <a:spcPts val="1600"/>
              </a:spcBef>
              <a:spcAft>
                <a:spcPts val="0"/>
              </a:spcAft>
              <a:buNone/>
              <a:defRPr>
                <a:solidFill>
                  <a:schemeClr val="lt1"/>
                </a:solidFill>
              </a:defRPr>
            </a:lvl4pPr>
            <a:lvl5pPr lvl="4">
              <a:lnSpc>
                <a:spcPct val="100000"/>
              </a:lnSpc>
              <a:spcBef>
                <a:spcPts val="1600"/>
              </a:spcBef>
              <a:spcAft>
                <a:spcPts val="0"/>
              </a:spcAft>
              <a:buNone/>
              <a:defRPr>
                <a:solidFill>
                  <a:schemeClr val="lt1"/>
                </a:solidFill>
              </a:defRPr>
            </a:lvl5pPr>
            <a:lvl6pPr lvl="5">
              <a:lnSpc>
                <a:spcPct val="100000"/>
              </a:lnSpc>
              <a:spcBef>
                <a:spcPts val="1600"/>
              </a:spcBef>
              <a:spcAft>
                <a:spcPts val="0"/>
              </a:spcAft>
              <a:buNone/>
              <a:defRPr>
                <a:solidFill>
                  <a:schemeClr val="lt1"/>
                </a:solidFill>
              </a:defRPr>
            </a:lvl6pPr>
            <a:lvl7pPr lvl="6">
              <a:lnSpc>
                <a:spcPct val="100000"/>
              </a:lnSpc>
              <a:spcBef>
                <a:spcPts val="1600"/>
              </a:spcBef>
              <a:spcAft>
                <a:spcPts val="0"/>
              </a:spcAft>
              <a:buNone/>
              <a:defRPr>
                <a:solidFill>
                  <a:schemeClr val="lt1"/>
                </a:solidFill>
              </a:defRPr>
            </a:lvl7pPr>
            <a:lvl8pPr lvl="7">
              <a:lnSpc>
                <a:spcPct val="100000"/>
              </a:lnSpc>
              <a:spcBef>
                <a:spcPts val="1600"/>
              </a:spcBef>
              <a:spcAft>
                <a:spcPts val="0"/>
              </a:spcAft>
              <a:buNone/>
              <a:defRPr>
                <a:solidFill>
                  <a:schemeClr val="lt1"/>
                </a:solidFill>
              </a:defRPr>
            </a:lvl8pPr>
            <a:lvl9pPr lvl="8">
              <a:lnSpc>
                <a:spcPct val="100000"/>
              </a:lnSpc>
              <a:spcBef>
                <a:spcPts val="1600"/>
              </a:spcBef>
              <a:spcAft>
                <a:spcPts val="1600"/>
              </a:spcAft>
              <a:buNone/>
              <a:defRPr>
                <a:solidFill>
                  <a:schemeClr val="lt1"/>
                </a:solidFill>
              </a:defRPr>
            </a:lvl9pPr>
          </a:lstStyle>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MAIN_POINT_1_1">
    <p:bg>
      <p:bgPr>
        <a:solidFill>
          <a:schemeClr val="dk2"/>
        </a:solidFill>
      </p:bgPr>
    </p:bg>
    <p:spTree>
      <p:nvGrpSpPr>
        <p:cNvPr id="3830" name="Shape 3830"/>
        <p:cNvGrpSpPr/>
        <p:nvPr/>
      </p:nvGrpSpPr>
      <p:grpSpPr>
        <a:xfrm>
          <a:off x="0" y="0"/>
          <a:ext cx="0" cy="0"/>
          <a:chOff x="0" y="0"/>
          <a:chExt cx="0" cy="0"/>
        </a:xfrm>
      </p:grpSpPr>
      <p:sp>
        <p:nvSpPr>
          <p:cNvPr id="3831" name="Google Shape;3831;p170"/>
          <p:cNvSpPr txBox="1"/>
          <p:nvPr>
            <p:ph type="title"/>
          </p:nvPr>
        </p:nvSpPr>
        <p:spPr>
          <a:xfrm>
            <a:off x="1519000" y="1876425"/>
            <a:ext cx="2871300" cy="460800"/>
          </a:xfrm>
          <a:prstGeom prst="rect">
            <a:avLst/>
          </a:prstGeom>
          <a:noFill/>
          <a:ln>
            <a:noFill/>
          </a:ln>
        </p:spPr>
        <p:txBody>
          <a:bodyPr anchorCtr="0" anchor="b" bIns="0" lIns="0" spcFirstLastPara="1" rIns="72000" wrap="square" tIns="0">
            <a:noAutofit/>
          </a:bodyPr>
          <a:lstStyle>
            <a:lvl1pPr lvl="0" algn="r">
              <a:spcBef>
                <a:spcPts val="0"/>
              </a:spcBef>
              <a:spcAft>
                <a:spcPts val="0"/>
              </a:spcAft>
              <a:buClr>
                <a:schemeClr val="lt1"/>
              </a:buClr>
              <a:buSzPts val="2200"/>
              <a:buNone/>
              <a:defRPr i="0" sz="2400">
                <a:solidFill>
                  <a:schemeClr val="dk1"/>
                </a:solidFill>
              </a:defRPr>
            </a:lvl1pPr>
            <a:lvl2pPr lvl="1" algn="r">
              <a:spcBef>
                <a:spcPts val="0"/>
              </a:spcBef>
              <a:spcAft>
                <a:spcPts val="0"/>
              </a:spcAft>
              <a:buClr>
                <a:schemeClr val="lt1"/>
              </a:buClr>
              <a:buSzPts val="2500"/>
              <a:buNone/>
              <a:defRPr sz="2500">
                <a:solidFill>
                  <a:schemeClr val="lt1"/>
                </a:solidFill>
              </a:defRPr>
            </a:lvl2pPr>
            <a:lvl3pPr lvl="2" algn="r">
              <a:spcBef>
                <a:spcPts val="0"/>
              </a:spcBef>
              <a:spcAft>
                <a:spcPts val="0"/>
              </a:spcAft>
              <a:buClr>
                <a:schemeClr val="lt1"/>
              </a:buClr>
              <a:buSzPts val="2500"/>
              <a:buNone/>
              <a:defRPr sz="2500">
                <a:solidFill>
                  <a:schemeClr val="lt1"/>
                </a:solidFill>
              </a:defRPr>
            </a:lvl3pPr>
            <a:lvl4pPr lvl="3" algn="r">
              <a:spcBef>
                <a:spcPts val="0"/>
              </a:spcBef>
              <a:spcAft>
                <a:spcPts val="0"/>
              </a:spcAft>
              <a:buClr>
                <a:schemeClr val="lt1"/>
              </a:buClr>
              <a:buSzPts val="2500"/>
              <a:buNone/>
              <a:defRPr sz="2500">
                <a:solidFill>
                  <a:schemeClr val="lt1"/>
                </a:solidFill>
              </a:defRPr>
            </a:lvl4pPr>
            <a:lvl5pPr lvl="4" algn="r">
              <a:spcBef>
                <a:spcPts val="0"/>
              </a:spcBef>
              <a:spcAft>
                <a:spcPts val="0"/>
              </a:spcAft>
              <a:buClr>
                <a:schemeClr val="lt1"/>
              </a:buClr>
              <a:buSzPts val="2500"/>
              <a:buNone/>
              <a:defRPr sz="2500">
                <a:solidFill>
                  <a:schemeClr val="lt1"/>
                </a:solidFill>
              </a:defRPr>
            </a:lvl5pPr>
            <a:lvl6pPr lvl="5" algn="r">
              <a:spcBef>
                <a:spcPts val="0"/>
              </a:spcBef>
              <a:spcAft>
                <a:spcPts val="0"/>
              </a:spcAft>
              <a:buClr>
                <a:schemeClr val="lt1"/>
              </a:buClr>
              <a:buSzPts val="2500"/>
              <a:buNone/>
              <a:defRPr sz="2500">
                <a:solidFill>
                  <a:schemeClr val="lt1"/>
                </a:solidFill>
              </a:defRPr>
            </a:lvl6pPr>
            <a:lvl7pPr lvl="6" algn="r">
              <a:spcBef>
                <a:spcPts val="0"/>
              </a:spcBef>
              <a:spcAft>
                <a:spcPts val="0"/>
              </a:spcAft>
              <a:buClr>
                <a:schemeClr val="lt1"/>
              </a:buClr>
              <a:buSzPts val="2500"/>
              <a:buNone/>
              <a:defRPr sz="2500">
                <a:solidFill>
                  <a:schemeClr val="lt1"/>
                </a:solidFill>
              </a:defRPr>
            </a:lvl7pPr>
            <a:lvl8pPr lvl="7" algn="r">
              <a:spcBef>
                <a:spcPts val="0"/>
              </a:spcBef>
              <a:spcAft>
                <a:spcPts val="0"/>
              </a:spcAft>
              <a:buClr>
                <a:schemeClr val="lt1"/>
              </a:buClr>
              <a:buSzPts val="2500"/>
              <a:buNone/>
              <a:defRPr sz="2500">
                <a:solidFill>
                  <a:schemeClr val="lt1"/>
                </a:solidFill>
              </a:defRPr>
            </a:lvl8pPr>
            <a:lvl9pPr lvl="8" algn="r">
              <a:spcBef>
                <a:spcPts val="0"/>
              </a:spcBef>
              <a:spcAft>
                <a:spcPts val="0"/>
              </a:spcAft>
              <a:buClr>
                <a:schemeClr val="lt1"/>
              </a:buClr>
              <a:buSzPts val="2500"/>
              <a:buNone/>
              <a:defRPr sz="2500">
                <a:solidFill>
                  <a:schemeClr val="lt1"/>
                </a:solidFill>
              </a:defRPr>
            </a:lvl9pPr>
          </a:lstStyle>
          <a:p/>
        </p:txBody>
      </p:sp>
      <p:sp>
        <p:nvSpPr>
          <p:cNvPr id="3832" name="Google Shape;3832;p170"/>
          <p:cNvSpPr txBox="1"/>
          <p:nvPr>
            <p:ph idx="1" type="subTitle"/>
          </p:nvPr>
        </p:nvSpPr>
        <p:spPr>
          <a:xfrm>
            <a:off x="1429900" y="2400300"/>
            <a:ext cx="2960400" cy="523800"/>
          </a:xfrm>
          <a:prstGeom prst="rect">
            <a:avLst/>
          </a:prstGeom>
        </p:spPr>
        <p:txBody>
          <a:bodyPr anchorCtr="0" anchor="t" bIns="91425" lIns="91425" spcFirstLastPara="1" rIns="72000" wrap="square" tIns="91425">
            <a:noAutofit/>
          </a:bodyPr>
          <a:lstStyle>
            <a:lvl1pPr lvl="0" algn="r">
              <a:lnSpc>
                <a:spcPct val="100000"/>
              </a:lnSpc>
              <a:spcBef>
                <a:spcPts val="0"/>
              </a:spcBef>
              <a:spcAft>
                <a:spcPts val="0"/>
              </a:spcAft>
              <a:buNone/>
              <a:defRPr sz="1600">
                <a:solidFill>
                  <a:schemeClr val="dk1"/>
                </a:solidFill>
              </a:defRPr>
            </a:lvl1pPr>
            <a:lvl2pPr lvl="1" algn="r">
              <a:lnSpc>
                <a:spcPct val="100000"/>
              </a:lnSpc>
              <a:spcBef>
                <a:spcPts val="1600"/>
              </a:spcBef>
              <a:spcAft>
                <a:spcPts val="0"/>
              </a:spcAft>
              <a:buNone/>
              <a:defRPr sz="1600">
                <a:solidFill>
                  <a:schemeClr val="dk1"/>
                </a:solidFill>
              </a:defRPr>
            </a:lvl2pPr>
            <a:lvl3pPr lvl="2" algn="r">
              <a:lnSpc>
                <a:spcPct val="100000"/>
              </a:lnSpc>
              <a:spcBef>
                <a:spcPts val="1600"/>
              </a:spcBef>
              <a:spcAft>
                <a:spcPts val="0"/>
              </a:spcAft>
              <a:buNone/>
              <a:defRPr sz="1600">
                <a:solidFill>
                  <a:schemeClr val="dk1"/>
                </a:solidFill>
              </a:defRPr>
            </a:lvl3pPr>
            <a:lvl4pPr lvl="3" algn="r">
              <a:lnSpc>
                <a:spcPct val="100000"/>
              </a:lnSpc>
              <a:spcBef>
                <a:spcPts val="1600"/>
              </a:spcBef>
              <a:spcAft>
                <a:spcPts val="0"/>
              </a:spcAft>
              <a:buNone/>
              <a:defRPr sz="1600">
                <a:solidFill>
                  <a:schemeClr val="dk1"/>
                </a:solidFill>
              </a:defRPr>
            </a:lvl4pPr>
            <a:lvl5pPr lvl="4" algn="r">
              <a:lnSpc>
                <a:spcPct val="100000"/>
              </a:lnSpc>
              <a:spcBef>
                <a:spcPts val="1600"/>
              </a:spcBef>
              <a:spcAft>
                <a:spcPts val="0"/>
              </a:spcAft>
              <a:buNone/>
              <a:defRPr sz="1600">
                <a:solidFill>
                  <a:schemeClr val="dk1"/>
                </a:solidFill>
              </a:defRPr>
            </a:lvl5pPr>
            <a:lvl6pPr lvl="5" algn="r">
              <a:lnSpc>
                <a:spcPct val="100000"/>
              </a:lnSpc>
              <a:spcBef>
                <a:spcPts val="1600"/>
              </a:spcBef>
              <a:spcAft>
                <a:spcPts val="0"/>
              </a:spcAft>
              <a:buNone/>
              <a:defRPr sz="1600">
                <a:solidFill>
                  <a:schemeClr val="dk1"/>
                </a:solidFill>
              </a:defRPr>
            </a:lvl6pPr>
            <a:lvl7pPr lvl="6" algn="r">
              <a:lnSpc>
                <a:spcPct val="100000"/>
              </a:lnSpc>
              <a:spcBef>
                <a:spcPts val="1600"/>
              </a:spcBef>
              <a:spcAft>
                <a:spcPts val="0"/>
              </a:spcAft>
              <a:buNone/>
              <a:defRPr sz="1600">
                <a:solidFill>
                  <a:schemeClr val="dk1"/>
                </a:solidFill>
              </a:defRPr>
            </a:lvl7pPr>
            <a:lvl8pPr lvl="7" algn="r">
              <a:lnSpc>
                <a:spcPct val="100000"/>
              </a:lnSpc>
              <a:spcBef>
                <a:spcPts val="1600"/>
              </a:spcBef>
              <a:spcAft>
                <a:spcPts val="0"/>
              </a:spcAft>
              <a:buNone/>
              <a:defRPr sz="1600">
                <a:solidFill>
                  <a:schemeClr val="dk1"/>
                </a:solidFill>
              </a:defRPr>
            </a:lvl8pPr>
            <a:lvl9pPr lvl="8" algn="r">
              <a:lnSpc>
                <a:spcPct val="100000"/>
              </a:lnSpc>
              <a:spcBef>
                <a:spcPts val="1600"/>
              </a:spcBef>
              <a:spcAft>
                <a:spcPts val="1600"/>
              </a:spcAft>
              <a:buNone/>
              <a:defRPr sz="1600">
                <a:solidFill>
                  <a:schemeClr val="dk1"/>
                </a:solidFill>
              </a:defRPr>
            </a:lvl9pPr>
          </a:lstStyle>
          <a:p/>
        </p:txBody>
      </p:sp>
      <p:grpSp>
        <p:nvGrpSpPr>
          <p:cNvPr id="3833" name="Google Shape;3833;p170"/>
          <p:cNvGrpSpPr/>
          <p:nvPr/>
        </p:nvGrpSpPr>
        <p:grpSpPr>
          <a:xfrm flipH="1" rot="5400000">
            <a:off x="-1974381" y="3638534"/>
            <a:ext cx="4313925" cy="3465375"/>
            <a:chOff x="1645525" y="677625"/>
            <a:chExt cx="4313925" cy="3465375"/>
          </a:xfrm>
        </p:grpSpPr>
        <p:sp>
          <p:nvSpPr>
            <p:cNvPr id="3834" name="Google Shape;3834;p17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17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17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17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17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17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17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17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2" name="Google Shape;3842;p170"/>
          <p:cNvGrpSpPr/>
          <p:nvPr/>
        </p:nvGrpSpPr>
        <p:grpSpPr>
          <a:xfrm flipH="1" rot="10800000">
            <a:off x="8003119" y="-1267916"/>
            <a:ext cx="4313925" cy="3465375"/>
            <a:chOff x="1645525" y="677625"/>
            <a:chExt cx="4313925" cy="3465375"/>
          </a:xfrm>
        </p:grpSpPr>
        <p:sp>
          <p:nvSpPr>
            <p:cNvPr id="3843" name="Google Shape;3843;p17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17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17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17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17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17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17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17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MAIN_POINT_1_1_1">
    <p:bg>
      <p:bgPr>
        <a:solidFill>
          <a:schemeClr val="dk2"/>
        </a:solidFill>
      </p:bgPr>
    </p:bg>
    <p:spTree>
      <p:nvGrpSpPr>
        <p:cNvPr id="3851" name="Shape 3851"/>
        <p:cNvGrpSpPr/>
        <p:nvPr/>
      </p:nvGrpSpPr>
      <p:grpSpPr>
        <a:xfrm>
          <a:off x="0" y="0"/>
          <a:ext cx="0" cy="0"/>
          <a:chOff x="0" y="0"/>
          <a:chExt cx="0" cy="0"/>
        </a:xfrm>
      </p:grpSpPr>
      <p:sp>
        <p:nvSpPr>
          <p:cNvPr id="3852" name="Google Shape;3852;p171"/>
          <p:cNvSpPr txBox="1"/>
          <p:nvPr>
            <p:ph type="title"/>
          </p:nvPr>
        </p:nvSpPr>
        <p:spPr>
          <a:xfrm>
            <a:off x="5560175" y="1875650"/>
            <a:ext cx="2867100" cy="457200"/>
          </a:xfrm>
          <a:prstGeom prst="rect">
            <a:avLst/>
          </a:prstGeom>
          <a:noFill/>
          <a:ln>
            <a:noFill/>
          </a:ln>
        </p:spPr>
        <p:txBody>
          <a:bodyPr anchorCtr="0" anchor="b" bIns="0" lIns="91425" spcFirstLastPara="1" rIns="0" wrap="square" tIns="0">
            <a:noAutofit/>
          </a:bodyPr>
          <a:lstStyle>
            <a:lvl1pPr lvl="0">
              <a:spcBef>
                <a:spcPts val="0"/>
              </a:spcBef>
              <a:spcAft>
                <a:spcPts val="0"/>
              </a:spcAft>
              <a:buSzPts val="2200"/>
              <a:buNone/>
              <a:defRPr i="0" sz="2400">
                <a:solidFill>
                  <a:schemeClr val="dk1"/>
                </a:solidFill>
              </a:defRPr>
            </a:lvl1pPr>
            <a:lvl2pPr lvl="1">
              <a:spcBef>
                <a:spcPts val="0"/>
              </a:spcBef>
              <a:spcAft>
                <a:spcPts val="0"/>
              </a:spcAft>
              <a:buSzPts val="2500"/>
              <a:buNone/>
              <a:defRPr sz="2500"/>
            </a:lvl2pPr>
            <a:lvl3pPr lvl="2">
              <a:spcBef>
                <a:spcPts val="0"/>
              </a:spcBef>
              <a:spcAft>
                <a:spcPts val="0"/>
              </a:spcAft>
              <a:buSzPts val="2500"/>
              <a:buNone/>
              <a:defRPr sz="2500"/>
            </a:lvl3pPr>
            <a:lvl4pPr lvl="3">
              <a:spcBef>
                <a:spcPts val="0"/>
              </a:spcBef>
              <a:spcAft>
                <a:spcPts val="0"/>
              </a:spcAft>
              <a:buSzPts val="2500"/>
              <a:buNone/>
              <a:defRPr sz="2500"/>
            </a:lvl4pPr>
            <a:lvl5pPr lvl="4">
              <a:spcBef>
                <a:spcPts val="0"/>
              </a:spcBef>
              <a:spcAft>
                <a:spcPts val="0"/>
              </a:spcAft>
              <a:buSzPts val="2500"/>
              <a:buNone/>
              <a:defRPr sz="2500"/>
            </a:lvl5pPr>
            <a:lvl6pPr lvl="5">
              <a:spcBef>
                <a:spcPts val="0"/>
              </a:spcBef>
              <a:spcAft>
                <a:spcPts val="0"/>
              </a:spcAft>
              <a:buSzPts val="2500"/>
              <a:buNone/>
              <a:defRPr sz="2500"/>
            </a:lvl6pPr>
            <a:lvl7pPr lvl="6">
              <a:spcBef>
                <a:spcPts val="0"/>
              </a:spcBef>
              <a:spcAft>
                <a:spcPts val="0"/>
              </a:spcAft>
              <a:buSzPts val="2500"/>
              <a:buNone/>
              <a:defRPr sz="2500"/>
            </a:lvl7pPr>
            <a:lvl8pPr lvl="7">
              <a:spcBef>
                <a:spcPts val="0"/>
              </a:spcBef>
              <a:spcAft>
                <a:spcPts val="0"/>
              </a:spcAft>
              <a:buSzPts val="2500"/>
              <a:buNone/>
              <a:defRPr sz="2500"/>
            </a:lvl8pPr>
            <a:lvl9pPr lvl="8">
              <a:spcBef>
                <a:spcPts val="0"/>
              </a:spcBef>
              <a:spcAft>
                <a:spcPts val="0"/>
              </a:spcAft>
              <a:buSzPts val="2500"/>
              <a:buNone/>
              <a:defRPr sz="2500"/>
            </a:lvl9pPr>
          </a:lstStyle>
          <a:p/>
        </p:txBody>
      </p:sp>
      <p:sp>
        <p:nvSpPr>
          <p:cNvPr id="3853" name="Google Shape;3853;p171"/>
          <p:cNvSpPr txBox="1"/>
          <p:nvPr>
            <p:ph idx="1" type="subTitle"/>
          </p:nvPr>
        </p:nvSpPr>
        <p:spPr>
          <a:xfrm>
            <a:off x="5560175" y="2281725"/>
            <a:ext cx="2962800" cy="890100"/>
          </a:xfrm>
          <a:prstGeom prst="rect">
            <a:avLst/>
          </a:prstGeom>
        </p:spPr>
        <p:txBody>
          <a:bodyPr anchorCtr="0" anchor="ctr" bIns="91425" lIns="91425" spcFirstLastPara="1" rIns="0" wrap="square" tIns="91425">
            <a:noAutofit/>
          </a:bodyPr>
          <a:lstStyle>
            <a:lvl1pPr lvl="0">
              <a:spcBef>
                <a:spcPts val="0"/>
              </a:spcBef>
              <a:spcAft>
                <a:spcPts val="0"/>
              </a:spcAft>
              <a:buNone/>
              <a:defRPr>
                <a:solidFill>
                  <a:schemeClr val="dk1"/>
                </a:solidFill>
              </a:defRPr>
            </a:lvl1pPr>
            <a:lvl2pPr lvl="1">
              <a:spcBef>
                <a:spcPts val="1600"/>
              </a:spcBef>
              <a:spcAft>
                <a:spcPts val="0"/>
              </a:spcAft>
              <a:buNone/>
              <a:defRPr>
                <a:solidFill>
                  <a:schemeClr val="dk1"/>
                </a:solidFill>
              </a:defRPr>
            </a:lvl2pPr>
            <a:lvl3pPr lvl="2">
              <a:spcBef>
                <a:spcPts val="1600"/>
              </a:spcBef>
              <a:spcAft>
                <a:spcPts val="0"/>
              </a:spcAft>
              <a:buNone/>
              <a:defRPr>
                <a:solidFill>
                  <a:schemeClr val="dk1"/>
                </a:solidFill>
              </a:defRPr>
            </a:lvl3pPr>
            <a:lvl4pPr lvl="3">
              <a:spcBef>
                <a:spcPts val="1600"/>
              </a:spcBef>
              <a:spcAft>
                <a:spcPts val="0"/>
              </a:spcAft>
              <a:buNone/>
              <a:defRPr>
                <a:solidFill>
                  <a:schemeClr val="dk1"/>
                </a:solidFill>
              </a:defRPr>
            </a:lvl4pPr>
            <a:lvl5pPr lvl="4">
              <a:spcBef>
                <a:spcPts val="1600"/>
              </a:spcBef>
              <a:spcAft>
                <a:spcPts val="0"/>
              </a:spcAft>
              <a:buNone/>
              <a:defRPr>
                <a:solidFill>
                  <a:schemeClr val="dk1"/>
                </a:solidFill>
              </a:defRPr>
            </a:lvl5pPr>
            <a:lvl6pPr lvl="5">
              <a:spcBef>
                <a:spcPts val="1600"/>
              </a:spcBef>
              <a:spcAft>
                <a:spcPts val="0"/>
              </a:spcAft>
              <a:buNone/>
              <a:defRPr>
                <a:solidFill>
                  <a:schemeClr val="dk1"/>
                </a:solidFill>
              </a:defRPr>
            </a:lvl6pPr>
            <a:lvl7pPr lvl="6">
              <a:spcBef>
                <a:spcPts val="1600"/>
              </a:spcBef>
              <a:spcAft>
                <a:spcPts val="0"/>
              </a:spcAft>
              <a:buNone/>
              <a:defRPr>
                <a:solidFill>
                  <a:schemeClr val="dk1"/>
                </a:solidFill>
              </a:defRPr>
            </a:lvl7pPr>
            <a:lvl8pPr lvl="7">
              <a:spcBef>
                <a:spcPts val="1600"/>
              </a:spcBef>
              <a:spcAft>
                <a:spcPts val="0"/>
              </a:spcAft>
              <a:buNone/>
              <a:defRPr>
                <a:solidFill>
                  <a:schemeClr val="dk1"/>
                </a:solidFill>
              </a:defRPr>
            </a:lvl8pPr>
            <a:lvl9pPr lvl="8">
              <a:spcBef>
                <a:spcPts val="1600"/>
              </a:spcBef>
              <a:spcAft>
                <a:spcPts val="1600"/>
              </a:spcAft>
              <a:buNone/>
              <a:defRPr>
                <a:solidFill>
                  <a:schemeClr val="dk1"/>
                </a:solidFill>
              </a:defRPr>
            </a:lvl9pPr>
          </a:lstStyle>
          <a:p/>
        </p:txBody>
      </p:sp>
      <p:grpSp>
        <p:nvGrpSpPr>
          <p:cNvPr id="3854" name="Google Shape;3854;p171"/>
          <p:cNvGrpSpPr/>
          <p:nvPr/>
        </p:nvGrpSpPr>
        <p:grpSpPr>
          <a:xfrm flipH="1" rot="-5400000">
            <a:off x="6598594" y="-1758041"/>
            <a:ext cx="4313925" cy="3465375"/>
            <a:chOff x="1645525" y="677625"/>
            <a:chExt cx="4313925" cy="3465375"/>
          </a:xfrm>
        </p:grpSpPr>
        <p:sp>
          <p:nvSpPr>
            <p:cNvPr id="3855" name="Google Shape;3855;p17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17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17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17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17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17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17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17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3" name="Google Shape;3863;p171"/>
          <p:cNvGrpSpPr/>
          <p:nvPr/>
        </p:nvGrpSpPr>
        <p:grpSpPr>
          <a:xfrm flipH="1">
            <a:off x="-3378906" y="3148409"/>
            <a:ext cx="4313925" cy="3465375"/>
            <a:chOff x="1645525" y="677625"/>
            <a:chExt cx="4313925" cy="3465375"/>
          </a:xfrm>
        </p:grpSpPr>
        <p:sp>
          <p:nvSpPr>
            <p:cNvPr id="3864" name="Google Shape;3864;p17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17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17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17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17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17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17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17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MAIN_POINT_1_1_1_1">
    <p:bg>
      <p:bgPr>
        <a:solidFill>
          <a:schemeClr val="lt2"/>
        </a:solidFill>
      </p:bgPr>
    </p:bg>
    <p:spTree>
      <p:nvGrpSpPr>
        <p:cNvPr id="3872" name="Shape 3872"/>
        <p:cNvGrpSpPr/>
        <p:nvPr/>
      </p:nvGrpSpPr>
      <p:grpSpPr>
        <a:xfrm>
          <a:off x="0" y="0"/>
          <a:ext cx="0" cy="0"/>
          <a:chOff x="0" y="0"/>
          <a:chExt cx="0" cy="0"/>
        </a:xfrm>
      </p:grpSpPr>
      <p:sp>
        <p:nvSpPr>
          <p:cNvPr id="3873" name="Google Shape;3873;p172"/>
          <p:cNvSpPr txBox="1"/>
          <p:nvPr>
            <p:ph type="title"/>
          </p:nvPr>
        </p:nvSpPr>
        <p:spPr>
          <a:xfrm>
            <a:off x="2421900" y="1705050"/>
            <a:ext cx="4300200" cy="1214100"/>
          </a:xfrm>
          <a:prstGeom prst="rect">
            <a:avLst/>
          </a:prstGeom>
          <a:noFill/>
          <a:ln>
            <a:noFill/>
          </a:ln>
        </p:spPr>
        <p:txBody>
          <a:bodyPr anchorCtr="0" anchor="b" bIns="0" lIns="91425" spcFirstLastPara="1" rIns="0" wrap="square" tIns="0">
            <a:noAutofit/>
          </a:bodyPr>
          <a:lstStyle>
            <a:lvl1pPr lvl="0" algn="ctr">
              <a:spcBef>
                <a:spcPts val="0"/>
              </a:spcBef>
              <a:spcAft>
                <a:spcPts val="0"/>
              </a:spcAft>
              <a:buSzPts val="2200"/>
              <a:buNone/>
              <a:defRPr i="0" sz="9600">
                <a:solidFill>
                  <a:schemeClr val="lt1"/>
                </a:solidFill>
              </a:defRPr>
            </a:lvl1pPr>
            <a:lvl2pPr lvl="1">
              <a:spcBef>
                <a:spcPts val="0"/>
              </a:spcBef>
              <a:spcAft>
                <a:spcPts val="0"/>
              </a:spcAft>
              <a:buSzPts val="2500"/>
              <a:buNone/>
              <a:defRPr sz="2500"/>
            </a:lvl2pPr>
            <a:lvl3pPr lvl="2">
              <a:spcBef>
                <a:spcPts val="0"/>
              </a:spcBef>
              <a:spcAft>
                <a:spcPts val="0"/>
              </a:spcAft>
              <a:buSzPts val="2500"/>
              <a:buNone/>
              <a:defRPr sz="2500"/>
            </a:lvl3pPr>
            <a:lvl4pPr lvl="3">
              <a:spcBef>
                <a:spcPts val="0"/>
              </a:spcBef>
              <a:spcAft>
                <a:spcPts val="0"/>
              </a:spcAft>
              <a:buSzPts val="2500"/>
              <a:buNone/>
              <a:defRPr sz="2500"/>
            </a:lvl4pPr>
            <a:lvl5pPr lvl="4">
              <a:spcBef>
                <a:spcPts val="0"/>
              </a:spcBef>
              <a:spcAft>
                <a:spcPts val="0"/>
              </a:spcAft>
              <a:buSzPts val="2500"/>
              <a:buNone/>
              <a:defRPr sz="2500"/>
            </a:lvl5pPr>
            <a:lvl6pPr lvl="5">
              <a:spcBef>
                <a:spcPts val="0"/>
              </a:spcBef>
              <a:spcAft>
                <a:spcPts val="0"/>
              </a:spcAft>
              <a:buSzPts val="2500"/>
              <a:buNone/>
              <a:defRPr sz="2500"/>
            </a:lvl6pPr>
            <a:lvl7pPr lvl="6">
              <a:spcBef>
                <a:spcPts val="0"/>
              </a:spcBef>
              <a:spcAft>
                <a:spcPts val="0"/>
              </a:spcAft>
              <a:buSzPts val="2500"/>
              <a:buNone/>
              <a:defRPr sz="2500"/>
            </a:lvl7pPr>
            <a:lvl8pPr lvl="7">
              <a:spcBef>
                <a:spcPts val="0"/>
              </a:spcBef>
              <a:spcAft>
                <a:spcPts val="0"/>
              </a:spcAft>
              <a:buSzPts val="2500"/>
              <a:buNone/>
              <a:defRPr sz="2500"/>
            </a:lvl8pPr>
            <a:lvl9pPr lvl="8">
              <a:spcBef>
                <a:spcPts val="0"/>
              </a:spcBef>
              <a:spcAft>
                <a:spcPts val="0"/>
              </a:spcAft>
              <a:buSzPts val="2500"/>
              <a:buNone/>
              <a:defRPr sz="2500"/>
            </a:lvl9pPr>
          </a:lstStyle>
          <a:p/>
        </p:txBody>
      </p:sp>
      <p:sp>
        <p:nvSpPr>
          <p:cNvPr id="3874" name="Google Shape;3874;p172"/>
          <p:cNvSpPr txBox="1"/>
          <p:nvPr>
            <p:ph idx="1" type="subTitle"/>
          </p:nvPr>
        </p:nvSpPr>
        <p:spPr>
          <a:xfrm>
            <a:off x="2421900" y="2867850"/>
            <a:ext cx="4300200" cy="570600"/>
          </a:xfrm>
          <a:prstGeom prst="rect">
            <a:avLst/>
          </a:prstGeom>
        </p:spPr>
        <p:txBody>
          <a:bodyPr anchorCtr="0" anchor="t" bIns="91425" lIns="91425" spcFirstLastPara="1" rIns="0" wrap="square" tIns="91425">
            <a:noAutofit/>
          </a:bodyPr>
          <a:lstStyle>
            <a:lvl1pPr lvl="0" algn="ctr">
              <a:spcBef>
                <a:spcPts val="0"/>
              </a:spcBef>
              <a:spcAft>
                <a:spcPts val="0"/>
              </a:spcAft>
              <a:buNone/>
              <a:defRPr sz="1600">
                <a:solidFill>
                  <a:schemeClr val="dk1"/>
                </a:solidFill>
              </a:defRPr>
            </a:lvl1pPr>
            <a:lvl2pPr lvl="1" algn="ctr">
              <a:spcBef>
                <a:spcPts val="1600"/>
              </a:spcBef>
              <a:spcAft>
                <a:spcPts val="0"/>
              </a:spcAft>
              <a:buNone/>
              <a:defRPr sz="1600">
                <a:solidFill>
                  <a:schemeClr val="dk1"/>
                </a:solidFill>
              </a:defRPr>
            </a:lvl2pPr>
            <a:lvl3pPr lvl="2" algn="ctr">
              <a:spcBef>
                <a:spcPts val="1600"/>
              </a:spcBef>
              <a:spcAft>
                <a:spcPts val="0"/>
              </a:spcAft>
              <a:buNone/>
              <a:defRPr sz="1600">
                <a:solidFill>
                  <a:schemeClr val="dk1"/>
                </a:solidFill>
              </a:defRPr>
            </a:lvl3pPr>
            <a:lvl4pPr lvl="3" algn="ctr">
              <a:spcBef>
                <a:spcPts val="1600"/>
              </a:spcBef>
              <a:spcAft>
                <a:spcPts val="0"/>
              </a:spcAft>
              <a:buNone/>
              <a:defRPr sz="1600">
                <a:solidFill>
                  <a:schemeClr val="dk1"/>
                </a:solidFill>
              </a:defRPr>
            </a:lvl4pPr>
            <a:lvl5pPr lvl="4" algn="ctr">
              <a:spcBef>
                <a:spcPts val="1600"/>
              </a:spcBef>
              <a:spcAft>
                <a:spcPts val="0"/>
              </a:spcAft>
              <a:buNone/>
              <a:defRPr sz="1600">
                <a:solidFill>
                  <a:schemeClr val="dk1"/>
                </a:solidFill>
              </a:defRPr>
            </a:lvl5pPr>
            <a:lvl6pPr lvl="5" algn="ctr">
              <a:spcBef>
                <a:spcPts val="1600"/>
              </a:spcBef>
              <a:spcAft>
                <a:spcPts val="0"/>
              </a:spcAft>
              <a:buNone/>
              <a:defRPr sz="1600">
                <a:solidFill>
                  <a:schemeClr val="dk1"/>
                </a:solidFill>
              </a:defRPr>
            </a:lvl6pPr>
            <a:lvl7pPr lvl="6" algn="ctr">
              <a:spcBef>
                <a:spcPts val="1600"/>
              </a:spcBef>
              <a:spcAft>
                <a:spcPts val="0"/>
              </a:spcAft>
              <a:buNone/>
              <a:defRPr sz="1600">
                <a:solidFill>
                  <a:schemeClr val="dk1"/>
                </a:solidFill>
              </a:defRPr>
            </a:lvl7pPr>
            <a:lvl8pPr lvl="7" algn="ctr">
              <a:spcBef>
                <a:spcPts val="1600"/>
              </a:spcBef>
              <a:spcAft>
                <a:spcPts val="0"/>
              </a:spcAft>
              <a:buNone/>
              <a:defRPr sz="1600">
                <a:solidFill>
                  <a:schemeClr val="dk1"/>
                </a:solidFill>
              </a:defRPr>
            </a:lvl8pPr>
            <a:lvl9pPr lvl="8" algn="ctr">
              <a:spcBef>
                <a:spcPts val="1600"/>
              </a:spcBef>
              <a:spcAft>
                <a:spcPts val="1600"/>
              </a:spcAft>
              <a:buNone/>
              <a:defRPr sz="1600">
                <a:solidFill>
                  <a:schemeClr val="dk1"/>
                </a:solidFill>
              </a:defRPr>
            </a:lvl9pPr>
          </a:lstStyle>
          <a:p/>
        </p:txBody>
      </p:sp>
      <p:grpSp>
        <p:nvGrpSpPr>
          <p:cNvPr id="3875" name="Google Shape;3875;p172"/>
          <p:cNvGrpSpPr/>
          <p:nvPr/>
        </p:nvGrpSpPr>
        <p:grpSpPr>
          <a:xfrm flipH="1" rot="-5400000">
            <a:off x="5716269" y="-1425166"/>
            <a:ext cx="4313925" cy="3465375"/>
            <a:chOff x="1645525" y="677625"/>
            <a:chExt cx="4313925" cy="3465375"/>
          </a:xfrm>
        </p:grpSpPr>
        <p:sp>
          <p:nvSpPr>
            <p:cNvPr id="3876" name="Google Shape;3876;p17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17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17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17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17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17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17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17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4" name="Google Shape;3884;p172"/>
          <p:cNvGrpSpPr/>
          <p:nvPr/>
        </p:nvGrpSpPr>
        <p:grpSpPr>
          <a:xfrm flipH="1">
            <a:off x="-2191781" y="2691209"/>
            <a:ext cx="4313925" cy="3465375"/>
            <a:chOff x="1645525" y="677625"/>
            <a:chExt cx="4313925" cy="3465375"/>
          </a:xfrm>
        </p:grpSpPr>
        <p:sp>
          <p:nvSpPr>
            <p:cNvPr id="3885" name="Google Shape;3885;p17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17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17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17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17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17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17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17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TITLE_AND_DESCRIPTION_1_2">
    <p:bg>
      <p:bgPr>
        <a:solidFill>
          <a:schemeClr val="lt2"/>
        </a:solidFill>
      </p:bgPr>
    </p:bg>
    <p:spTree>
      <p:nvGrpSpPr>
        <p:cNvPr id="340" name="Shape 340"/>
        <p:cNvGrpSpPr/>
        <p:nvPr/>
      </p:nvGrpSpPr>
      <p:grpSpPr>
        <a:xfrm>
          <a:off x="0" y="0"/>
          <a:ext cx="0" cy="0"/>
          <a:chOff x="0" y="0"/>
          <a:chExt cx="0" cy="0"/>
        </a:xfrm>
      </p:grpSpPr>
      <p:sp>
        <p:nvSpPr>
          <p:cNvPr id="341" name="Google Shape;341;p18"/>
          <p:cNvSpPr txBox="1"/>
          <p:nvPr>
            <p:ph type="title"/>
          </p:nvPr>
        </p:nvSpPr>
        <p:spPr>
          <a:xfrm>
            <a:off x="3635175" y="2408499"/>
            <a:ext cx="3957600" cy="871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200"/>
              <a:buNone/>
              <a:defRPr sz="4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342" name="Google Shape;342;p18"/>
          <p:cNvSpPr txBox="1"/>
          <p:nvPr>
            <p:ph idx="1" type="subTitle"/>
          </p:nvPr>
        </p:nvSpPr>
        <p:spPr>
          <a:xfrm>
            <a:off x="3635175" y="3279701"/>
            <a:ext cx="4331100" cy="39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1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grpSp>
        <p:nvGrpSpPr>
          <p:cNvPr id="343" name="Google Shape;343;p18"/>
          <p:cNvGrpSpPr/>
          <p:nvPr/>
        </p:nvGrpSpPr>
        <p:grpSpPr>
          <a:xfrm rot="1345426">
            <a:off x="-2317392" y="3179203"/>
            <a:ext cx="4314448" cy="3465795"/>
            <a:chOff x="1645525" y="677625"/>
            <a:chExt cx="4313925" cy="3465375"/>
          </a:xfrm>
        </p:grpSpPr>
        <p:sp>
          <p:nvSpPr>
            <p:cNvPr id="344" name="Google Shape;344;p1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 name="Google Shape;352;p18"/>
          <p:cNvGrpSpPr/>
          <p:nvPr/>
        </p:nvGrpSpPr>
        <p:grpSpPr>
          <a:xfrm rot="-6817152">
            <a:off x="7226013" y="794923"/>
            <a:ext cx="4313320" cy="3464889"/>
            <a:chOff x="1645525" y="677625"/>
            <a:chExt cx="4313925" cy="3465375"/>
          </a:xfrm>
        </p:grpSpPr>
        <p:sp>
          <p:nvSpPr>
            <p:cNvPr id="353" name="Google Shape;353;p1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4" name="Google Shape;354;p1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5" name="Google Shape;355;p1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6" name="Google Shape;356;p1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7" name="Google Shape;357;p1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8" name="Google Shape;358;p1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9" name="Google Shape;359;p1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0" name="Google Shape;360;p1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361" name="Google Shape;361;p18"/>
          <p:cNvSpPr txBox="1"/>
          <p:nvPr>
            <p:ph hasCustomPrompt="1" idx="2" type="title"/>
          </p:nvPr>
        </p:nvSpPr>
        <p:spPr>
          <a:xfrm>
            <a:off x="3635175" y="1468999"/>
            <a:ext cx="991800" cy="9795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dk2"/>
              </a:buClr>
              <a:buSzPts val="3600"/>
              <a:buNone/>
              <a:defRPr sz="6000">
                <a:solidFill>
                  <a:schemeClr val="dk2"/>
                </a:solidFill>
              </a:defRPr>
            </a:lvl1pPr>
            <a:lvl2pPr lvl="1"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362" name="Google Shape;362;p18"/>
          <p:cNvGrpSpPr/>
          <p:nvPr/>
        </p:nvGrpSpPr>
        <p:grpSpPr>
          <a:xfrm rot="-8677529">
            <a:off x="-1126310" y="-1741839"/>
            <a:ext cx="4314532" cy="3465862"/>
            <a:chOff x="1645525" y="677625"/>
            <a:chExt cx="4313925" cy="3465375"/>
          </a:xfrm>
        </p:grpSpPr>
        <p:sp>
          <p:nvSpPr>
            <p:cNvPr id="363" name="Google Shape;363;p1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8_3">
    <p:bg>
      <p:bgPr>
        <a:solidFill>
          <a:schemeClr val="lt1"/>
        </a:solidFill>
      </p:bgPr>
    </p:bg>
    <p:spTree>
      <p:nvGrpSpPr>
        <p:cNvPr id="3893" name="Shape 3893"/>
        <p:cNvGrpSpPr/>
        <p:nvPr/>
      </p:nvGrpSpPr>
      <p:grpSpPr>
        <a:xfrm>
          <a:off x="0" y="0"/>
          <a:ext cx="0" cy="0"/>
          <a:chOff x="0" y="0"/>
          <a:chExt cx="0" cy="0"/>
        </a:xfrm>
      </p:grpSpPr>
      <p:sp>
        <p:nvSpPr>
          <p:cNvPr id="3894" name="Google Shape;3894;p173"/>
          <p:cNvSpPr txBox="1"/>
          <p:nvPr>
            <p:ph type="ctrTitle"/>
          </p:nvPr>
        </p:nvSpPr>
        <p:spPr>
          <a:xfrm>
            <a:off x="3767150" y="1312775"/>
            <a:ext cx="4276500" cy="513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400"/>
              <a:buNone/>
              <a:defRPr sz="2400">
                <a:solidFill>
                  <a:schemeClr val="lt2"/>
                </a:solidFill>
              </a:defRPr>
            </a:lvl1pPr>
            <a:lvl2pPr lvl="1">
              <a:spcBef>
                <a:spcPts val="0"/>
              </a:spcBef>
              <a:spcAft>
                <a:spcPts val="0"/>
              </a:spcAft>
              <a:buClr>
                <a:schemeClr val="lt2"/>
              </a:buClr>
              <a:buSzPts val="2400"/>
              <a:buNone/>
              <a:defRPr sz="2400">
                <a:solidFill>
                  <a:schemeClr val="lt2"/>
                </a:solidFill>
              </a:defRPr>
            </a:lvl2pPr>
            <a:lvl3pPr lvl="2">
              <a:spcBef>
                <a:spcPts val="0"/>
              </a:spcBef>
              <a:spcAft>
                <a:spcPts val="0"/>
              </a:spcAft>
              <a:buClr>
                <a:schemeClr val="lt2"/>
              </a:buClr>
              <a:buSzPts val="2400"/>
              <a:buNone/>
              <a:defRPr sz="2400">
                <a:solidFill>
                  <a:schemeClr val="lt2"/>
                </a:solidFill>
              </a:defRPr>
            </a:lvl3pPr>
            <a:lvl4pPr lvl="3">
              <a:spcBef>
                <a:spcPts val="0"/>
              </a:spcBef>
              <a:spcAft>
                <a:spcPts val="0"/>
              </a:spcAft>
              <a:buClr>
                <a:schemeClr val="lt2"/>
              </a:buClr>
              <a:buSzPts val="2400"/>
              <a:buNone/>
              <a:defRPr sz="2400">
                <a:solidFill>
                  <a:schemeClr val="lt2"/>
                </a:solidFill>
              </a:defRPr>
            </a:lvl4pPr>
            <a:lvl5pPr lvl="4">
              <a:spcBef>
                <a:spcPts val="0"/>
              </a:spcBef>
              <a:spcAft>
                <a:spcPts val="0"/>
              </a:spcAft>
              <a:buClr>
                <a:schemeClr val="lt2"/>
              </a:buClr>
              <a:buSzPts val="2400"/>
              <a:buNone/>
              <a:defRPr sz="2400">
                <a:solidFill>
                  <a:schemeClr val="lt2"/>
                </a:solidFill>
              </a:defRPr>
            </a:lvl5pPr>
            <a:lvl6pPr lvl="5">
              <a:spcBef>
                <a:spcPts val="0"/>
              </a:spcBef>
              <a:spcAft>
                <a:spcPts val="0"/>
              </a:spcAft>
              <a:buClr>
                <a:schemeClr val="lt2"/>
              </a:buClr>
              <a:buSzPts val="2400"/>
              <a:buNone/>
              <a:defRPr sz="2400">
                <a:solidFill>
                  <a:schemeClr val="lt2"/>
                </a:solidFill>
              </a:defRPr>
            </a:lvl6pPr>
            <a:lvl7pPr lvl="6">
              <a:spcBef>
                <a:spcPts val="0"/>
              </a:spcBef>
              <a:spcAft>
                <a:spcPts val="0"/>
              </a:spcAft>
              <a:buClr>
                <a:schemeClr val="lt2"/>
              </a:buClr>
              <a:buSzPts val="2400"/>
              <a:buNone/>
              <a:defRPr sz="2400">
                <a:solidFill>
                  <a:schemeClr val="lt2"/>
                </a:solidFill>
              </a:defRPr>
            </a:lvl7pPr>
            <a:lvl8pPr lvl="7">
              <a:spcBef>
                <a:spcPts val="0"/>
              </a:spcBef>
              <a:spcAft>
                <a:spcPts val="0"/>
              </a:spcAft>
              <a:buClr>
                <a:schemeClr val="lt2"/>
              </a:buClr>
              <a:buSzPts val="2400"/>
              <a:buNone/>
              <a:defRPr sz="2400">
                <a:solidFill>
                  <a:schemeClr val="lt2"/>
                </a:solidFill>
              </a:defRPr>
            </a:lvl8pPr>
            <a:lvl9pPr lvl="8">
              <a:spcBef>
                <a:spcPts val="0"/>
              </a:spcBef>
              <a:spcAft>
                <a:spcPts val="0"/>
              </a:spcAft>
              <a:buClr>
                <a:schemeClr val="lt2"/>
              </a:buClr>
              <a:buSzPts val="2400"/>
              <a:buNone/>
              <a:defRPr sz="2400">
                <a:solidFill>
                  <a:schemeClr val="lt2"/>
                </a:solidFill>
              </a:defRPr>
            </a:lvl9pPr>
          </a:lstStyle>
          <a:p/>
        </p:txBody>
      </p:sp>
      <p:grpSp>
        <p:nvGrpSpPr>
          <p:cNvPr id="3895" name="Google Shape;3895;p173"/>
          <p:cNvGrpSpPr/>
          <p:nvPr/>
        </p:nvGrpSpPr>
        <p:grpSpPr>
          <a:xfrm flipH="1" rot="7177401">
            <a:off x="-2825536" y="2948753"/>
            <a:ext cx="4313957" cy="3465401"/>
            <a:chOff x="1645525" y="677625"/>
            <a:chExt cx="4313925" cy="3465375"/>
          </a:xfrm>
        </p:grpSpPr>
        <p:sp>
          <p:nvSpPr>
            <p:cNvPr id="3896" name="Google Shape;3896;p17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17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17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17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17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17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17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17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4" name="Google Shape;3904;p173"/>
          <p:cNvGrpSpPr/>
          <p:nvPr/>
        </p:nvGrpSpPr>
        <p:grpSpPr>
          <a:xfrm flipH="1" rot="10329259">
            <a:off x="6650001" y="-1897103"/>
            <a:ext cx="4313754" cy="3465237"/>
            <a:chOff x="1645525" y="677625"/>
            <a:chExt cx="4313925" cy="3465375"/>
          </a:xfrm>
        </p:grpSpPr>
        <p:sp>
          <p:nvSpPr>
            <p:cNvPr id="3905" name="Google Shape;3905;p17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17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17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17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17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17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17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17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3" name="Google Shape;3913;p173"/>
          <p:cNvGrpSpPr/>
          <p:nvPr/>
        </p:nvGrpSpPr>
        <p:grpSpPr>
          <a:xfrm flipH="1" rot="-7440092">
            <a:off x="-484789" y="-2943647"/>
            <a:ext cx="4313808" cy="3465281"/>
            <a:chOff x="1645525" y="677625"/>
            <a:chExt cx="4313925" cy="3465375"/>
          </a:xfrm>
        </p:grpSpPr>
        <p:sp>
          <p:nvSpPr>
            <p:cNvPr id="3914" name="Google Shape;3914;p17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17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17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17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17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17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17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17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2" name="Google Shape;3922;p173"/>
          <p:cNvGrpSpPr/>
          <p:nvPr/>
        </p:nvGrpSpPr>
        <p:grpSpPr>
          <a:xfrm flipH="1">
            <a:off x="7473558" y="3875173"/>
            <a:ext cx="4313925" cy="3465375"/>
            <a:chOff x="1645525" y="677625"/>
            <a:chExt cx="4313925" cy="3465375"/>
          </a:xfrm>
        </p:grpSpPr>
        <p:sp>
          <p:nvSpPr>
            <p:cNvPr id="3923" name="Google Shape;3923;p17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17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17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17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17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17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17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17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1" name="Google Shape;3931;p173"/>
          <p:cNvSpPr txBox="1"/>
          <p:nvPr>
            <p:ph idx="1" type="subTitle"/>
          </p:nvPr>
        </p:nvSpPr>
        <p:spPr>
          <a:xfrm>
            <a:off x="3767150" y="1944175"/>
            <a:ext cx="4276500" cy="1986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2"/>
              </a:buClr>
              <a:buSzPts val="1400"/>
              <a:buChar char="●"/>
              <a:defRPr>
                <a:solidFill>
                  <a:schemeClr val="lt2"/>
                </a:solidFill>
              </a:defRPr>
            </a:lvl1pPr>
            <a:lvl2pPr lvl="1">
              <a:spcBef>
                <a:spcPts val="1600"/>
              </a:spcBef>
              <a:spcAft>
                <a:spcPts val="0"/>
              </a:spcAft>
              <a:buClr>
                <a:schemeClr val="lt2"/>
              </a:buClr>
              <a:buSzPts val="1400"/>
              <a:buChar char="○"/>
              <a:defRPr>
                <a:solidFill>
                  <a:schemeClr val="lt2"/>
                </a:solidFill>
              </a:defRPr>
            </a:lvl2pPr>
            <a:lvl3pPr lvl="2">
              <a:spcBef>
                <a:spcPts val="1600"/>
              </a:spcBef>
              <a:spcAft>
                <a:spcPts val="0"/>
              </a:spcAft>
              <a:buClr>
                <a:schemeClr val="lt2"/>
              </a:buClr>
              <a:buSzPts val="1400"/>
              <a:buChar char="■"/>
              <a:defRPr>
                <a:solidFill>
                  <a:schemeClr val="lt2"/>
                </a:solidFill>
              </a:defRPr>
            </a:lvl3pPr>
            <a:lvl4pPr lvl="3">
              <a:spcBef>
                <a:spcPts val="1600"/>
              </a:spcBef>
              <a:spcAft>
                <a:spcPts val="0"/>
              </a:spcAft>
              <a:buClr>
                <a:schemeClr val="lt2"/>
              </a:buClr>
              <a:buSzPts val="1400"/>
              <a:buChar char="●"/>
              <a:defRPr>
                <a:solidFill>
                  <a:schemeClr val="lt2"/>
                </a:solidFill>
              </a:defRPr>
            </a:lvl4pPr>
            <a:lvl5pPr lvl="4">
              <a:spcBef>
                <a:spcPts val="1600"/>
              </a:spcBef>
              <a:spcAft>
                <a:spcPts val="0"/>
              </a:spcAft>
              <a:buClr>
                <a:schemeClr val="lt2"/>
              </a:buClr>
              <a:buSzPts val="1400"/>
              <a:buChar char="○"/>
              <a:defRPr>
                <a:solidFill>
                  <a:schemeClr val="lt2"/>
                </a:solidFill>
              </a:defRPr>
            </a:lvl5pPr>
            <a:lvl6pPr lvl="5">
              <a:spcBef>
                <a:spcPts val="1600"/>
              </a:spcBef>
              <a:spcAft>
                <a:spcPts val="0"/>
              </a:spcAft>
              <a:buClr>
                <a:schemeClr val="lt2"/>
              </a:buClr>
              <a:buSzPts val="1400"/>
              <a:buChar char="■"/>
              <a:defRPr>
                <a:solidFill>
                  <a:schemeClr val="lt2"/>
                </a:solidFill>
              </a:defRPr>
            </a:lvl6pPr>
            <a:lvl7pPr lvl="6">
              <a:spcBef>
                <a:spcPts val="1600"/>
              </a:spcBef>
              <a:spcAft>
                <a:spcPts val="0"/>
              </a:spcAft>
              <a:buClr>
                <a:schemeClr val="lt2"/>
              </a:buClr>
              <a:buSzPts val="1400"/>
              <a:buChar char="●"/>
              <a:defRPr>
                <a:solidFill>
                  <a:schemeClr val="lt2"/>
                </a:solidFill>
              </a:defRPr>
            </a:lvl7pPr>
            <a:lvl8pPr lvl="7">
              <a:spcBef>
                <a:spcPts val="1600"/>
              </a:spcBef>
              <a:spcAft>
                <a:spcPts val="0"/>
              </a:spcAft>
              <a:buClr>
                <a:schemeClr val="lt2"/>
              </a:buClr>
              <a:buSzPts val="1400"/>
              <a:buChar char="○"/>
              <a:defRPr>
                <a:solidFill>
                  <a:schemeClr val="lt2"/>
                </a:solidFill>
              </a:defRPr>
            </a:lvl8pPr>
            <a:lvl9pPr lvl="8">
              <a:spcBef>
                <a:spcPts val="1600"/>
              </a:spcBef>
              <a:spcAft>
                <a:spcPts val="1600"/>
              </a:spcAft>
              <a:buClr>
                <a:schemeClr val="lt2"/>
              </a:buClr>
              <a:buSzPts val="1400"/>
              <a:buChar char="■"/>
              <a:defRPr>
                <a:solidFill>
                  <a:schemeClr val="lt2"/>
                </a:solidFill>
              </a:defRPr>
            </a:lvl9pPr>
          </a:lstStyle>
          <a:p/>
        </p:txBody>
      </p:sp>
    </p:spTree>
  </p:cSld>
  <p:clrMapOvr>
    <a:masterClrMapping/>
  </p:clrMapOvr>
</p:sldLayout>
</file>

<file path=ppt/slideLayouts/slideLayout1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8_3_1">
    <p:bg>
      <p:bgPr>
        <a:solidFill>
          <a:schemeClr val="lt1"/>
        </a:solidFill>
      </p:bgPr>
    </p:bg>
    <p:spTree>
      <p:nvGrpSpPr>
        <p:cNvPr id="3932" name="Shape 3932"/>
        <p:cNvGrpSpPr/>
        <p:nvPr/>
      </p:nvGrpSpPr>
      <p:grpSpPr>
        <a:xfrm>
          <a:off x="0" y="0"/>
          <a:ext cx="0" cy="0"/>
          <a:chOff x="0" y="0"/>
          <a:chExt cx="0" cy="0"/>
        </a:xfrm>
      </p:grpSpPr>
      <p:grpSp>
        <p:nvGrpSpPr>
          <p:cNvPr id="3933" name="Google Shape;3933;p174"/>
          <p:cNvGrpSpPr/>
          <p:nvPr/>
        </p:nvGrpSpPr>
        <p:grpSpPr>
          <a:xfrm flipH="1" rot="7177401">
            <a:off x="-2825536" y="2948753"/>
            <a:ext cx="4313957" cy="3465401"/>
            <a:chOff x="1645525" y="677625"/>
            <a:chExt cx="4313925" cy="3465375"/>
          </a:xfrm>
        </p:grpSpPr>
        <p:sp>
          <p:nvSpPr>
            <p:cNvPr id="3934" name="Google Shape;3934;p17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17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17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17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17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17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17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17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2" name="Google Shape;3942;p174"/>
          <p:cNvGrpSpPr/>
          <p:nvPr/>
        </p:nvGrpSpPr>
        <p:grpSpPr>
          <a:xfrm flipH="1" rot="10329259">
            <a:off x="6650001" y="-1897103"/>
            <a:ext cx="4313754" cy="3465237"/>
            <a:chOff x="1645525" y="677625"/>
            <a:chExt cx="4313925" cy="3465375"/>
          </a:xfrm>
        </p:grpSpPr>
        <p:sp>
          <p:nvSpPr>
            <p:cNvPr id="3943" name="Google Shape;3943;p17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17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17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17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17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17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17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17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1" name="Google Shape;3951;p174"/>
          <p:cNvGrpSpPr/>
          <p:nvPr/>
        </p:nvGrpSpPr>
        <p:grpSpPr>
          <a:xfrm flipH="1" rot="-7440092">
            <a:off x="-484789" y="-2943647"/>
            <a:ext cx="4313808" cy="3465281"/>
            <a:chOff x="1645525" y="677625"/>
            <a:chExt cx="4313925" cy="3465375"/>
          </a:xfrm>
        </p:grpSpPr>
        <p:sp>
          <p:nvSpPr>
            <p:cNvPr id="3952" name="Google Shape;3952;p17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17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17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17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17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17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17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17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0" name="Google Shape;3960;p174"/>
          <p:cNvGrpSpPr/>
          <p:nvPr/>
        </p:nvGrpSpPr>
        <p:grpSpPr>
          <a:xfrm flipH="1">
            <a:off x="7473558" y="3875173"/>
            <a:ext cx="4313925" cy="3465375"/>
            <a:chOff x="1645525" y="677625"/>
            <a:chExt cx="4313925" cy="3465375"/>
          </a:xfrm>
        </p:grpSpPr>
        <p:sp>
          <p:nvSpPr>
            <p:cNvPr id="3961" name="Google Shape;3961;p17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17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17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17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17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17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17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17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9" name="Google Shape;3969;p174"/>
          <p:cNvSpPr txBox="1"/>
          <p:nvPr>
            <p:ph idx="1" type="subTitle"/>
          </p:nvPr>
        </p:nvSpPr>
        <p:spPr>
          <a:xfrm>
            <a:off x="2247900" y="3316775"/>
            <a:ext cx="4648200" cy="991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1400"/>
              <a:buChar char="●"/>
              <a:defRPr>
                <a:solidFill>
                  <a:schemeClr val="lt2"/>
                </a:solidFill>
              </a:defRPr>
            </a:lvl1pPr>
            <a:lvl2pPr lvl="1">
              <a:spcBef>
                <a:spcPts val="1600"/>
              </a:spcBef>
              <a:spcAft>
                <a:spcPts val="0"/>
              </a:spcAft>
              <a:buClr>
                <a:schemeClr val="lt2"/>
              </a:buClr>
              <a:buSzPts val="1400"/>
              <a:buChar char="○"/>
              <a:defRPr>
                <a:solidFill>
                  <a:schemeClr val="lt2"/>
                </a:solidFill>
              </a:defRPr>
            </a:lvl2pPr>
            <a:lvl3pPr lvl="2">
              <a:spcBef>
                <a:spcPts val="1600"/>
              </a:spcBef>
              <a:spcAft>
                <a:spcPts val="0"/>
              </a:spcAft>
              <a:buClr>
                <a:schemeClr val="lt2"/>
              </a:buClr>
              <a:buSzPts val="1400"/>
              <a:buChar char="■"/>
              <a:defRPr>
                <a:solidFill>
                  <a:schemeClr val="lt2"/>
                </a:solidFill>
              </a:defRPr>
            </a:lvl3pPr>
            <a:lvl4pPr lvl="3">
              <a:spcBef>
                <a:spcPts val="1600"/>
              </a:spcBef>
              <a:spcAft>
                <a:spcPts val="0"/>
              </a:spcAft>
              <a:buClr>
                <a:schemeClr val="lt2"/>
              </a:buClr>
              <a:buSzPts val="1400"/>
              <a:buChar char="●"/>
              <a:defRPr>
                <a:solidFill>
                  <a:schemeClr val="lt2"/>
                </a:solidFill>
              </a:defRPr>
            </a:lvl4pPr>
            <a:lvl5pPr lvl="4">
              <a:spcBef>
                <a:spcPts val="1600"/>
              </a:spcBef>
              <a:spcAft>
                <a:spcPts val="0"/>
              </a:spcAft>
              <a:buClr>
                <a:schemeClr val="lt2"/>
              </a:buClr>
              <a:buSzPts val="1400"/>
              <a:buChar char="○"/>
              <a:defRPr>
                <a:solidFill>
                  <a:schemeClr val="lt2"/>
                </a:solidFill>
              </a:defRPr>
            </a:lvl5pPr>
            <a:lvl6pPr lvl="5">
              <a:spcBef>
                <a:spcPts val="1600"/>
              </a:spcBef>
              <a:spcAft>
                <a:spcPts val="0"/>
              </a:spcAft>
              <a:buClr>
                <a:schemeClr val="lt2"/>
              </a:buClr>
              <a:buSzPts val="1400"/>
              <a:buChar char="■"/>
              <a:defRPr>
                <a:solidFill>
                  <a:schemeClr val="lt2"/>
                </a:solidFill>
              </a:defRPr>
            </a:lvl6pPr>
            <a:lvl7pPr lvl="6">
              <a:spcBef>
                <a:spcPts val="1600"/>
              </a:spcBef>
              <a:spcAft>
                <a:spcPts val="0"/>
              </a:spcAft>
              <a:buClr>
                <a:schemeClr val="lt2"/>
              </a:buClr>
              <a:buSzPts val="1400"/>
              <a:buChar char="●"/>
              <a:defRPr>
                <a:solidFill>
                  <a:schemeClr val="lt2"/>
                </a:solidFill>
              </a:defRPr>
            </a:lvl7pPr>
            <a:lvl8pPr lvl="7">
              <a:spcBef>
                <a:spcPts val="1600"/>
              </a:spcBef>
              <a:spcAft>
                <a:spcPts val="0"/>
              </a:spcAft>
              <a:buClr>
                <a:schemeClr val="lt2"/>
              </a:buClr>
              <a:buSzPts val="1400"/>
              <a:buChar char="○"/>
              <a:defRPr>
                <a:solidFill>
                  <a:schemeClr val="lt2"/>
                </a:solidFill>
              </a:defRPr>
            </a:lvl8pPr>
            <a:lvl9pPr lvl="8">
              <a:spcBef>
                <a:spcPts val="1600"/>
              </a:spcBef>
              <a:spcAft>
                <a:spcPts val="1600"/>
              </a:spcAft>
              <a:buClr>
                <a:schemeClr val="lt2"/>
              </a:buClr>
              <a:buSzPts val="1400"/>
              <a:buChar char="■"/>
              <a:defRPr>
                <a:solidFill>
                  <a:schemeClr val="lt2"/>
                </a:solidFill>
              </a:defRPr>
            </a:lvl9pPr>
          </a:lstStyle>
          <a:p/>
        </p:txBody>
      </p:sp>
      <p:sp>
        <p:nvSpPr>
          <p:cNvPr id="3970" name="Google Shape;3970;p174"/>
          <p:cNvSpPr txBox="1"/>
          <p:nvPr>
            <p:ph type="ctrTitle"/>
          </p:nvPr>
        </p:nvSpPr>
        <p:spPr>
          <a:xfrm>
            <a:off x="1484250" y="545116"/>
            <a:ext cx="6175500" cy="512100"/>
          </a:xfrm>
          <a:prstGeom prst="rect">
            <a:avLst/>
          </a:prstGeom>
        </p:spPr>
        <p:txBody>
          <a:bodyPr anchorCtr="0" anchor="ctr" bIns="91425" lIns="91425" spcFirstLastPara="1" rIns="91425" wrap="square" tIns="91425">
            <a:noAutofit/>
          </a:bodyPr>
          <a:lstStyle>
            <a:lvl1pPr lvl="0" algn="ctr">
              <a:spcBef>
                <a:spcPts val="0"/>
              </a:spcBef>
              <a:spcAft>
                <a:spcPts val="0"/>
              </a:spcAft>
              <a:buSzPts val="4000"/>
              <a:buFont typeface="Neucha"/>
              <a:buNone/>
              <a:defRPr b="1" sz="2400">
                <a:solidFill>
                  <a:schemeClr val="lt2"/>
                </a:solidFill>
              </a:defRPr>
            </a:lvl1pPr>
            <a:lvl2pPr lvl="1"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Tree>
  </p:cSld>
  <p:clrMapOvr>
    <a:masterClrMapping/>
  </p:clrMapOvr>
</p:sldLayout>
</file>

<file path=ppt/slideLayouts/slideLayout1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9">
  <p:cSld name="CUSTOM_8_3_1_1">
    <p:bg>
      <p:bgPr>
        <a:solidFill>
          <a:schemeClr val="dk2"/>
        </a:solidFill>
      </p:bgPr>
    </p:bg>
    <p:spTree>
      <p:nvGrpSpPr>
        <p:cNvPr id="3971" name="Shape 3971"/>
        <p:cNvGrpSpPr/>
        <p:nvPr/>
      </p:nvGrpSpPr>
      <p:grpSpPr>
        <a:xfrm>
          <a:off x="0" y="0"/>
          <a:ext cx="0" cy="0"/>
          <a:chOff x="0" y="0"/>
          <a:chExt cx="0" cy="0"/>
        </a:xfrm>
      </p:grpSpPr>
      <p:grpSp>
        <p:nvGrpSpPr>
          <p:cNvPr id="3972" name="Google Shape;3972;p175"/>
          <p:cNvGrpSpPr/>
          <p:nvPr/>
        </p:nvGrpSpPr>
        <p:grpSpPr>
          <a:xfrm flipH="1" rot="7177401">
            <a:off x="-2825536" y="2948753"/>
            <a:ext cx="4313957" cy="3465401"/>
            <a:chOff x="1645525" y="677625"/>
            <a:chExt cx="4313925" cy="3465375"/>
          </a:xfrm>
        </p:grpSpPr>
        <p:sp>
          <p:nvSpPr>
            <p:cNvPr id="3973" name="Google Shape;3973;p17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17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17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17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17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17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17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17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1" name="Google Shape;3981;p175"/>
          <p:cNvGrpSpPr/>
          <p:nvPr/>
        </p:nvGrpSpPr>
        <p:grpSpPr>
          <a:xfrm flipH="1" rot="10329259">
            <a:off x="6650001" y="-1897103"/>
            <a:ext cx="4313754" cy="3465237"/>
            <a:chOff x="1645525" y="677625"/>
            <a:chExt cx="4313925" cy="3465375"/>
          </a:xfrm>
        </p:grpSpPr>
        <p:sp>
          <p:nvSpPr>
            <p:cNvPr id="3982" name="Google Shape;3982;p17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17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17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17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17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17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17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17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0" name="Google Shape;3990;p175"/>
          <p:cNvGrpSpPr/>
          <p:nvPr/>
        </p:nvGrpSpPr>
        <p:grpSpPr>
          <a:xfrm flipH="1" rot="-7440092">
            <a:off x="-484789" y="-2943647"/>
            <a:ext cx="4313808" cy="3465281"/>
            <a:chOff x="1645525" y="677625"/>
            <a:chExt cx="4313925" cy="3465375"/>
          </a:xfrm>
        </p:grpSpPr>
        <p:sp>
          <p:nvSpPr>
            <p:cNvPr id="3991" name="Google Shape;3991;p17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17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17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17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17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17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17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17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9" name="Google Shape;3999;p175"/>
          <p:cNvGrpSpPr/>
          <p:nvPr/>
        </p:nvGrpSpPr>
        <p:grpSpPr>
          <a:xfrm flipH="1">
            <a:off x="7473558" y="3875173"/>
            <a:ext cx="4313925" cy="3465375"/>
            <a:chOff x="1645525" y="677625"/>
            <a:chExt cx="4313925" cy="3465375"/>
          </a:xfrm>
        </p:grpSpPr>
        <p:sp>
          <p:nvSpPr>
            <p:cNvPr id="4000" name="Google Shape;4000;p17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17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17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17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17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17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17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17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8" name="Google Shape;4008;p175"/>
          <p:cNvSpPr txBox="1"/>
          <p:nvPr>
            <p:ph idx="1" type="subTitle"/>
          </p:nvPr>
        </p:nvSpPr>
        <p:spPr>
          <a:xfrm>
            <a:off x="2809350" y="3740725"/>
            <a:ext cx="3525300" cy="567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Char char="●"/>
              <a:defRPr>
                <a:solidFill>
                  <a:schemeClr val="dk1"/>
                </a:solidFill>
              </a:defRPr>
            </a:lvl1pPr>
            <a:lvl2pPr lvl="1">
              <a:spcBef>
                <a:spcPts val="1600"/>
              </a:spcBef>
              <a:spcAft>
                <a:spcPts val="0"/>
              </a:spcAft>
              <a:buClr>
                <a:schemeClr val="dk1"/>
              </a:buClr>
              <a:buSzPts val="1400"/>
              <a:buChar char="○"/>
              <a:defRPr>
                <a:solidFill>
                  <a:schemeClr val="dk1"/>
                </a:solidFill>
              </a:defRPr>
            </a:lvl2pPr>
            <a:lvl3pPr lvl="2">
              <a:spcBef>
                <a:spcPts val="1600"/>
              </a:spcBef>
              <a:spcAft>
                <a:spcPts val="0"/>
              </a:spcAft>
              <a:buClr>
                <a:schemeClr val="dk1"/>
              </a:buClr>
              <a:buSzPts val="1400"/>
              <a:buChar char="■"/>
              <a:defRPr>
                <a:solidFill>
                  <a:schemeClr val="dk1"/>
                </a:solidFill>
              </a:defRPr>
            </a:lvl3pPr>
            <a:lvl4pPr lvl="3">
              <a:spcBef>
                <a:spcPts val="1600"/>
              </a:spcBef>
              <a:spcAft>
                <a:spcPts val="0"/>
              </a:spcAft>
              <a:buClr>
                <a:schemeClr val="dk1"/>
              </a:buClr>
              <a:buSzPts val="1400"/>
              <a:buChar char="●"/>
              <a:defRPr>
                <a:solidFill>
                  <a:schemeClr val="dk1"/>
                </a:solidFill>
              </a:defRPr>
            </a:lvl4pPr>
            <a:lvl5pPr lvl="4">
              <a:spcBef>
                <a:spcPts val="1600"/>
              </a:spcBef>
              <a:spcAft>
                <a:spcPts val="0"/>
              </a:spcAft>
              <a:buClr>
                <a:schemeClr val="dk1"/>
              </a:buClr>
              <a:buSzPts val="1400"/>
              <a:buChar char="○"/>
              <a:defRPr>
                <a:solidFill>
                  <a:schemeClr val="dk1"/>
                </a:solidFill>
              </a:defRPr>
            </a:lvl5pPr>
            <a:lvl6pPr lvl="5">
              <a:spcBef>
                <a:spcPts val="1600"/>
              </a:spcBef>
              <a:spcAft>
                <a:spcPts val="0"/>
              </a:spcAft>
              <a:buClr>
                <a:schemeClr val="dk1"/>
              </a:buClr>
              <a:buSzPts val="1400"/>
              <a:buChar char="■"/>
              <a:defRPr>
                <a:solidFill>
                  <a:schemeClr val="dk1"/>
                </a:solidFill>
              </a:defRPr>
            </a:lvl6pPr>
            <a:lvl7pPr lvl="6">
              <a:spcBef>
                <a:spcPts val="1600"/>
              </a:spcBef>
              <a:spcAft>
                <a:spcPts val="0"/>
              </a:spcAft>
              <a:buClr>
                <a:schemeClr val="dk1"/>
              </a:buClr>
              <a:buSzPts val="1400"/>
              <a:buChar char="●"/>
              <a:defRPr>
                <a:solidFill>
                  <a:schemeClr val="dk1"/>
                </a:solidFill>
              </a:defRPr>
            </a:lvl7pPr>
            <a:lvl8pPr lvl="7">
              <a:spcBef>
                <a:spcPts val="1600"/>
              </a:spcBef>
              <a:spcAft>
                <a:spcPts val="0"/>
              </a:spcAft>
              <a:buClr>
                <a:schemeClr val="dk1"/>
              </a:buClr>
              <a:buSzPts val="1400"/>
              <a:buChar char="○"/>
              <a:defRPr>
                <a:solidFill>
                  <a:schemeClr val="dk1"/>
                </a:solidFill>
              </a:defRPr>
            </a:lvl8pPr>
            <a:lvl9pPr lvl="8">
              <a:spcBef>
                <a:spcPts val="1600"/>
              </a:spcBef>
              <a:spcAft>
                <a:spcPts val="1600"/>
              </a:spcAft>
              <a:buClr>
                <a:schemeClr val="dk1"/>
              </a:buClr>
              <a:buSzPts val="1400"/>
              <a:buChar char="■"/>
              <a:defRPr>
                <a:solidFill>
                  <a:schemeClr val="dk1"/>
                </a:solidFill>
              </a:defRPr>
            </a:lvl9pPr>
          </a:lstStyle>
          <a:p/>
        </p:txBody>
      </p:sp>
      <p:sp>
        <p:nvSpPr>
          <p:cNvPr id="4009" name="Google Shape;4009;p175"/>
          <p:cNvSpPr txBox="1"/>
          <p:nvPr>
            <p:ph type="ctrTitle"/>
          </p:nvPr>
        </p:nvSpPr>
        <p:spPr>
          <a:xfrm>
            <a:off x="1484250" y="545116"/>
            <a:ext cx="61755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4000"/>
              <a:buFont typeface="Neucha"/>
              <a:buNone/>
              <a:defRPr b="1" sz="2400">
                <a:solidFill>
                  <a:schemeClr val="dk1"/>
                </a:solidFill>
              </a:defRPr>
            </a:lvl1pPr>
            <a:lvl2pPr lvl="1"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2pPr>
            <a:lvl3pPr lvl="2"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3pPr>
            <a:lvl4pPr lvl="3"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4pPr>
            <a:lvl5pPr lvl="4"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5pPr>
            <a:lvl6pPr lvl="5"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6pPr>
            <a:lvl7pPr lvl="6"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7pPr>
            <a:lvl8pPr lvl="7"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8pPr>
            <a:lvl9pPr lvl="8"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9pPr>
          </a:lstStyle>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SECTION_HEADER_1_1">
    <p:bg>
      <p:bgPr>
        <a:solidFill>
          <a:schemeClr val="lt1"/>
        </a:solidFill>
      </p:bgPr>
    </p:bg>
    <p:spTree>
      <p:nvGrpSpPr>
        <p:cNvPr id="4010" name="Shape 4010"/>
        <p:cNvGrpSpPr/>
        <p:nvPr/>
      </p:nvGrpSpPr>
      <p:grpSpPr>
        <a:xfrm>
          <a:off x="0" y="0"/>
          <a:ext cx="0" cy="0"/>
          <a:chOff x="0" y="0"/>
          <a:chExt cx="0" cy="0"/>
        </a:xfrm>
      </p:grpSpPr>
      <p:sp>
        <p:nvSpPr>
          <p:cNvPr id="4011" name="Google Shape;4011;p176"/>
          <p:cNvSpPr txBox="1"/>
          <p:nvPr>
            <p:ph hasCustomPrompt="1" type="title"/>
          </p:nvPr>
        </p:nvSpPr>
        <p:spPr>
          <a:xfrm>
            <a:off x="2522700" y="1707038"/>
            <a:ext cx="1593900" cy="601500"/>
          </a:xfrm>
          <a:prstGeom prst="rect">
            <a:avLst/>
          </a:prstGeom>
        </p:spPr>
        <p:txBody>
          <a:bodyPr anchorCtr="0" anchor="ctr" bIns="91425" lIns="91425" spcFirstLastPara="1" rIns="91425" wrap="square" tIns="91425">
            <a:noAutofit/>
          </a:bodyPr>
          <a:lstStyle>
            <a:lvl1pPr lvl="0" algn="r">
              <a:spcBef>
                <a:spcPts val="0"/>
              </a:spcBef>
              <a:spcAft>
                <a:spcPts val="0"/>
              </a:spcAft>
              <a:buSzPts val="4000"/>
              <a:buFont typeface="Neucha"/>
              <a:buNone/>
              <a:defRPr b="1" sz="4000">
                <a:solidFill>
                  <a:schemeClr val="lt2"/>
                </a:solidFill>
              </a:defRPr>
            </a:lvl1pPr>
            <a:lvl2pPr lvl="1" algn="ctr">
              <a:spcBef>
                <a:spcPts val="0"/>
              </a:spcBef>
              <a:spcAft>
                <a:spcPts val="0"/>
              </a:spcAft>
              <a:buSzPts val="4000"/>
              <a:buFont typeface="Neucha"/>
              <a:buNone/>
              <a:defRPr b="1" sz="4000">
                <a:latin typeface="Neucha"/>
                <a:ea typeface="Neucha"/>
                <a:cs typeface="Neucha"/>
                <a:sym typeface="Neucha"/>
              </a:defRPr>
            </a:lvl2pPr>
            <a:lvl3pPr lvl="2" algn="ctr">
              <a:spcBef>
                <a:spcPts val="0"/>
              </a:spcBef>
              <a:spcAft>
                <a:spcPts val="0"/>
              </a:spcAft>
              <a:buSzPts val="4000"/>
              <a:buFont typeface="Neucha"/>
              <a:buNone/>
              <a:defRPr b="1" sz="4000">
                <a:latin typeface="Neucha"/>
                <a:ea typeface="Neucha"/>
                <a:cs typeface="Neucha"/>
                <a:sym typeface="Neucha"/>
              </a:defRPr>
            </a:lvl3pPr>
            <a:lvl4pPr lvl="3" algn="ctr">
              <a:spcBef>
                <a:spcPts val="0"/>
              </a:spcBef>
              <a:spcAft>
                <a:spcPts val="0"/>
              </a:spcAft>
              <a:buSzPts val="4000"/>
              <a:buFont typeface="Neucha"/>
              <a:buNone/>
              <a:defRPr b="1" sz="4000">
                <a:latin typeface="Neucha"/>
                <a:ea typeface="Neucha"/>
                <a:cs typeface="Neucha"/>
                <a:sym typeface="Neucha"/>
              </a:defRPr>
            </a:lvl4pPr>
            <a:lvl5pPr lvl="4" algn="ctr">
              <a:spcBef>
                <a:spcPts val="0"/>
              </a:spcBef>
              <a:spcAft>
                <a:spcPts val="0"/>
              </a:spcAft>
              <a:buSzPts val="4000"/>
              <a:buFont typeface="Neucha"/>
              <a:buNone/>
              <a:defRPr b="1" sz="4000">
                <a:latin typeface="Neucha"/>
                <a:ea typeface="Neucha"/>
                <a:cs typeface="Neucha"/>
                <a:sym typeface="Neucha"/>
              </a:defRPr>
            </a:lvl5pPr>
            <a:lvl6pPr lvl="5" algn="ctr">
              <a:spcBef>
                <a:spcPts val="0"/>
              </a:spcBef>
              <a:spcAft>
                <a:spcPts val="0"/>
              </a:spcAft>
              <a:buSzPts val="4000"/>
              <a:buFont typeface="Neucha"/>
              <a:buNone/>
              <a:defRPr b="1" sz="4000">
                <a:latin typeface="Neucha"/>
                <a:ea typeface="Neucha"/>
                <a:cs typeface="Neucha"/>
                <a:sym typeface="Neucha"/>
              </a:defRPr>
            </a:lvl6pPr>
            <a:lvl7pPr lvl="6" algn="ctr">
              <a:spcBef>
                <a:spcPts val="0"/>
              </a:spcBef>
              <a:spcAft>
                <a:spcPts val="0"/>
              </a:spcAft>
              <a:buSzPts val="4000"/>
              <a:buFont typeface="Neucha"/>
              <a:buNone/>
              <a:defRPr b="1" sz="4000">
                <a:latin typeface="Neucha"/>
                <a:ea typeface="Neucha"/>
                <a:cs typeface="Neucha"/>
                <a:sym typeface="Neucha"/>
              </a:defRPr>
            </a:lvl7pPr>
            <a:lvl8pPr lvl="7" algn="ctr">
              <a:spcBef>
                <a:spcPts val="0"/>
              </a:spcBef>
              <a:spcAft>
                <a:spcPts val="0"/>
              </a:spcAft>
              <a:buSzPts val="4000"/>
              <a:buFont typeface="Neucha"/>
              <a:buNone/>
              <a:defRPr b="1" sz="4000">
                <a:latin typeface="Neucha"/>
                <a:ea typeface="Neucha"/>
                <a:cs typeface="Neucha"/>
                <a:sym typeface="Neucha"/>
              </a:defRPr>
            </a:lvl8pPr>
            <a:lvl9pPr lvl="8"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4012" name="Google Shape;4012;p176"/>
          <p:cNvSpPr txBox="1"/>
          <p:nvPr>
            <p:ph idx="1" type="subTitle"/>
          </p:nvPr>
        </p:nvSpPr>
        <p:spPr>
          <a:xfrm>
            <a:off x="4393800" y="1707038"/>
            <a:ext cx="2725200" cy="601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1400"/>
              <a:buFont typeface="Roboto Condensed"/>
              <a:buNone/>
              <a:defRPr sz="1600">
                <a:solidFill>
                  <a:schemeClr val="lt2"/>
                </a:solidFill>
              </a:defRPr>
            </a:lvl1pPr>
            <a:lvl2pPr lvl="1">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4013" name="Google Shape;4013;p176"/>
          <p:cNvSpPr txBox="1"/>
          <p:nvPr>
            <p:ph hasCustomPrompt="1" idx="2" type="title"/>
          </p:nvPr>
        </p:nvSpPr>
        <p:spPr>
          <a:xfrm>
            <a:off x="2522700" y="2517888"/>
            <a:ext cx="1593900" cy="601500"/>
          </a:xfrm>
          <a:prstGeom prst="rect">
            <a:avLst/>
          </a:prstGeom>
        </p:spPr>
        <p:txBody>
          <a:bodyPr anchorCtr="0" anchor="ctr" bIns="91425" lIns="91425" spcFirstLastPara="1" rIns="91425" wrap="square" tIns="91425">
            <a:noAutofit/>
          </a:bodyPr>
          <a:lstStyle>
            <a:lvl1pPr lvl="0" algn="r">
              <a:spcBef>
                <a:spcPts val="0"/>
              </a:spcBef>
              <a:spcAft>
                <a:spcPts val="0"/>
              </a:spcAft>
              <a:buSzPts val="4000"/>
              <a:buFont typeface="Neucha"/>
              <a:buNone/>
              <a:defRPr b="1" sz="4000">
                <a:solidFill>
                  <a:schemeClr val="lt2"/>
                </a:solidFill>
              </a:defRPr>
            </a:lvl1pPr>
            <a:lvl2pPr lvl="1" algn="ctr">
              <a:spcBef>
                <a:spcPts val="0"/>
              </a:spcBef>
              <a:spcAft>
                <a:spcPts val="0"/>
              </a:spcAft>
              <a:buSzPts val="4000"/>
              <a:buFont typeface="Neucha"/>
              <a:buNone/>
              <a:defRPr b="1" sz="4000">
                <a:latin typeface="Neucha"/>
                <a:ea typeface="Neucha"/>
                <a:cs typeface="Neucha"/>
                <a:sym typeface="Neucha"/>
              </a:defRPr>
            </a:lvl2pPr>
            <a:lvl3pPr lvl="2" algn="ctr">
              <a:spcBef>
                <a:spcPts val="0"/>
              </a:spcBef>
              <a:spcAft>
                <a:spcPts val="0"/>
              </a:spcAft>
              <a:buSzPts val="4000"/>
              <a:buFont typeface="Neucha"/>
              <a:buNone/>
              <a:defRPr b="1" sz="4000">
                <a:latin typeface="Neucha"/>
                <a:ea typeface="Neucha"/>
                <a:cs typeface="Neucha"/>
                <a:sym typeface="Neucha"/>
              </a:defRPr>
            </a:lvl3pPr>
            <a:lvl4pPr lvl="3" algn="ctr">
              <a:spcBef>
                <a:spcPts val="0"/>
              </a:spcBef>
              <a:spcAft>
                <a:spcPts val="0"/>
              </a:spcAft>
              <a:buSzPts val="4000"/>
              <a:buFont typeface="Neucha"/>
              <a:buNone/>
              <a:defRPr b="1" sz="4000">
                <a:latin typeface="Neucha"/>
                <a:ea typeface="Neucha"/>
                <a:cs typeface="Neucha"/>
                <a:sym typeface="Neucha"/>
              </a:defRPr>
            </a:lvl4pPr>
            <a:lvl5pPr lvl="4" algn="ctr">
              <a:spcBef>
                <a:spcPts val="0"/>
              </a:spcBef>
              <a:spcAft>
                <a:spcPts val="0"/>
              </a:spcAft>
              <a:buSzPts val="4000"/>
              <a:buFont typeface="Neucha"/>
              <a:buNone/>
              <a:defRPr b="1" sz="4000">
                <a:latin typeface="Neucha"/>
                <a:ea typeface="Neucha"/>
                <a:cs typeface="Neucha"/>
                <a:sym typeface="Neucha"/>
              </a:defRPr>
            </a:lvl5pPr>
            <a:lvl6pPr lvl="5" algn="ctr">
              <a:spcBef>
                <a:spcPts val="0"/>
              </a:spcBef>
              <a:spcAft>
                <a:spcPts val="0"/>
              </a:spcAft>
              <a:buSzPts val="4000"/>
              <a:buFont typeface="Neucha"/>
              <a:buNone/>
              <a:defRPr b="1" sz="4000">
                <a:latin typeface="Neucha"/>
                <a:ea typeface="Neucha"/>
                <a:cs typeface="Neucha"/>
                <a:sym typeface="Neucha"/>
              </a:defRPr>
            </a:lvl6pPr>
            <a:lvl7pPr lvl="6" algn="ctr">
              <a:spcBef>
                <a:spcPts val="0"/>
              </a:spcBef>
              <a:spcAft>
                <a:spcPts val="0"/>
              </a:spcAft>
              <a:buSzPts val="4000"/>
              <a:buFont typeface="Neucha"/>
              <a:buNone/>
              <a:defRPr b="1" sz="4000">
                <a:latin typeface="Neucha"/>
                <a:ea typeface="Neucha"/>
                <a:cs typeface="Neucha"/>
                <a:sym typeface="Neucha"/>
              </a:defRPr>
            </a:lvl7pPr>
            <a:lvl8pPr lvl="7" algn="ctr">
              <a:spcBef>
                <a:spcPts val="0"/>
              </a:spcBef>
              <a:spcAft>
                <a:spcPts val="0"/>
              </a:spcAft>
              <a:buSzPts val="4000"/>
              <a:buFont typeface="Neucha"/>
              <a:buNone/>
              <a:defRPr b="1" sz="4000">
                <a:latin typeface="Neucha"/>
                <a:ea typeface="Neucha"/>
                <a:cs typeface="Neucha"/>
                <a:sym typeface="Neucha"/>
              </a:defRPr>
            </a:lvl8pPr>
            <a:lvl9pPr lvl="8"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4014" name="Google Shape;4014;p176"/>
          <p:cNvSpPr txBox="1"/>
          <p:nvPr>
            <p:ph idx="3" type="subTitle"/>
          </p:nvPr>
        </p:nvSpPr>
        <p:spPr>
          <a:xfrm>
            <a:off x="4393800" y="2517888"/>
            <a:ext cx="2725200" cy="601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1400"/>
              <a:buFont typeface="Roboto Condensed"/>
              <a:buNone/>
              <a:defRPr sz="1600">
                <a:solidFill>
                  <a:schemeClr val="lt2"/>
                </a:solidFill>
              </a:defRPr>
            </a:lvl1pPr>
            <a:lvl2pPr lvl="1">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4015" name="Google Shape;4015;p176"/>
          <p:cNvSpPr txBox="1"/>
          <p:nvPr>
            <p:ph hasCustomPrompt="1" idx="4" type="title"/>
          </p:nvPr>
        </p:nvSpPr>
        <p:spPr>
          <a:xfrm>
            <a:off x="2522700" y="3328738"/>
            <a:ext cx="1593900" cy="601500"/>
          </a:xfrm>
          <a:prstGeom prst="rect">
            <a:avLst/>
          </a:prstGeom>
        </p:spPr>
        <p:txBody>
          <a:bodyPr anchorCtr="0" anchor="ctr" bIns="91425" lIns="91425" spcFirstLastPara="1" rIns="91425" wrap="square" tIns="91425">
            <a:noAutofit/>
          </a:bodyPr>
          <a:lstStyle>
            <a:lvl1pPr lvl="0" algn="r">
              <a:spcBef>
                <a:spcPts val="0"/>
              </a:spcBef>
              <a:spcAft>
                <a:spcPts val="0"/>
              </a:spcAft>
              <a:buSzPts val="4000"/>
              <a:buFont typeface="Neucha"/>
              <a:buNone/>
              <a:defRPr b="1" sz="4000">
                <a:solidFill>
                  <a:schemeClr val="lt2"/>
                </a:solidFill>
              </a:defRPr>
            </a:lvl1pPr>
            <a:lvl2pPr lvl="1" algn="ctr">
              <a:spcBef>
                <a:spcPts val="0"/>
              </a:spcBef>
              <a:spcAft>
                <a:spcPts val="0"/>
              </a:spcAft>
              <a:buSzPts val="4000"/>
              <a:buFont typeface="Neucha"/>
              <a:buNone/>
              <a:defRPr b="1" sz="4000">
                <a:latin typeface="Neucha"/>
                <a:ea typeface="Neucha"/>
                <a:cs typeface="Neucha"/>
                <a:sym typeface="Neucha"/>
              </a:defRPr>
            </a:lvl2pPr>
            <a:lvl3pPr lvl="2" algn="ctr">
              <a:spcBef>
                <a:spcPts val="0"/>
              </a:spcBef>
              <a:spcAft>
                <a:spcPts val="0"/>
              </a:spcAft>
              <a:buSzPts val="4000"/>
              <a:buFont typeface="Neucha"/>
              <a:buNone/>
              <a:defRPr b="1" sz="4000">
                <a:latin typeface="Neucha"/>
                <a:ea typeface="Neucha"/>
                <a:cs typeface="Neucha"/>
                <a:sym typeface="Neucha"/>
              </a:defRPr>
            </a:lvl3pPr>
            <a:lvl4pPr lvl="3" algn="ctr">
              <a:spcBef>
                <a:spcPts val="0"/>
              </a:spcBef>
              <a:spcAft>
                <a:spcPts val="0"/>
              </a:spcAft>
              <a:buSzPts val="4000"/>
              <a:buFont typeface="Neucha"/>
              <a:buNone/>
              <a:defRPr b="1" sz="4000">
                <a:latin typeface="Neucha"/>
                <a:ea typeface="Neucha"/>
                <a:cs typeface="Neucha"/>
                <a:sym typeface="Neucha"/>
              </a:defRPr>
            </a:lvl4pPr>
            <a:lvl5pPr lvl="4" algn="ctr">
              <a:spcBef>
                <a:spcPts val="0"/>
              </a:spcBef>
              <a:spcAft>
                <a:spcPts val="0"/>
              </a:spcAft>
              <a:buSzPts val="4000"/>
              <a:buFont typeface="Neucha"/>
              <a:buNone/>
              <a:defRPr b="1" sz="4000">
                <a:latin typeface="Neucha"/>
                <a:ea typeface="Neucha"/>
                <a:cs typeface="Neucha"/>
                <a:sym typeface="Neucha"/>
              </a:defRPr>
            </a:lvl5pPr>
            <a:lvl6pPr lvl="5" algn="ctr">
              <a:spcBef>
                <a:spcPts val="0"/>
              </a:spcBef>
              <a:spcAft>
                <a:spcPts val="0"/>
              </a:spcAft>
              <a:buSzPts val="4000"/>
              <a:buFont typeface="Neucha"/>
              <a:buNone/>
              <a:defRPr b="1" sz="4000">
                <a:latin typeface="Neucha"/>
                <a:ea typeface="Neucha"/>
                <a:cs typeface="Neucha"/>
                <a:sym typeface="Neucha"/>
              </a:defRPr>
            </a:lvl6pPr>
            <a:lvl7pPr lvl="6" algn="ctr">
              <a:spcBef>
                <a:spcPts val="0"/>
              </a:spcBef>
              <a:spcAft>
                <a:spcPts val="0"/>
              </a:spcAft>
              <a:buSzPts val="4000"/>
              <a:buFont typeface="Neucha"/>
              <a:buNone/>
              <a:defRPr b="1" sz="4000">
                <a:latin typeface="Neucha"/>
                <a:ea typeface="Neucha"/>
                <a:cs typeface="Neucha"/>
                <a:sym typeface="Neucha"/>
              </a:defRPr>
            </a:lvl7pPr>
            <a:lvl8pPr lvl="7" algn="ctr">
              <a:spcBef>
                <a:spcPts val="0"/>
              </a:spcBef>
              <a:spcAft>
                <a:spcPts val="0"/>
              </a:spcAft>
              <a:buSzPts val="4000"/>
              <a:buFont typeface="Neucha"/>
              <a:buNone/>
              <a:defRPr b="1" sz="4000">
                <a:latin typeface="Neucha"/>
                <a:ea typeface="Neucha"/>
                <a:cs typeface="Neucha"/>
                <a:sym typeface="Neucha"/>
              </a:defRPr>
            </a:lvl8pPr>
            <a:lvl9pPr lvl="8"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4016" name="Google Shape;4016;p176"/>
          <p:cNvSpPr txBox="1"/>
          <p:nvPr>
            <p:ph idx="5" type="subTitle"/>
          </p:nvPr>
        </p:nvSpPr>
        <p:spPr>
          <a:xfrm>
            <a:off x="4393800" y="3328738"/>
            <a:ext cx="2725200" cy="601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1400"/>
              <a:buFont typeface="Roboto Condensed"/>
              <a:buNone/>
              <a:defRPr sz="1600">
                <a:solidFill>
                  <a:schemeClr val="lt2"/>
                </a:solidFill>
              </a:defRPr>
            </a:lvl1pPr>
            <a:lvl2pPr lvl="1">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4017" name="Google Shape;4017;p176"/>
          <p:cNvSpPr txBox="1"/>
          <p:nvPr>
            <p:ph idx="6" type="ctrTitle"/>
          </p:nvPr>
        </p:nvSpPr>
        <p:spPr>
          <a:xfrm>
            <a:off x="1484250" y="545116"/>
            <a:ext cx="6175500" cy="512100"/>
          </a:xfrm>
          <a:prstGeom prst="rect">
            <a:avLst/>
          </a:prstGeom>
        </p:spPr>
        <p:txBody>
          <a:bodyPr anchorCtr="0" anchor="t" bIns="91425" lIns="91425" spcFirstLastPara="1" rIns="91425" wrap="square" tIns="91425">
            <a:noAutofit/>
          </a:bodyPr>
          <a:lstStyle>
            <a:lvl1pPr lvl="0" algn="ctr">
              <a:spcBef>
                <a:spcPts val="0"/>
              </a:spcBef>
              <a:spcAft>
                <a:spcPts val="0"/>
              </a:spcAft>
              <a:buSzPts val="4000"/>
              <a:buFont typeface="Neucha"/>
              <a:buNone/>
              <a:defRPr b="1" sz="2400">
                <a:solidFill>
                  <a:schemeClr val="lt2"/>
                </a:solidFill>
              </a:defRPr>
            </a:lvl1pPr>
            <a:lvl2pPr lvl="1"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grpSp>
        <p:nvGrpSpPr>
          <p:cNvPr id="4018" name="Google Shape;4018;p176"/>
          <p:cNvGrpSpPr/>
          <p:nvPr/>
        </p:nvGrpSpPr>
        <p:grpSpPr>
          <a:xfrm flipH="1" rot="2178779">
            <a:off x="-2989553" y="2121102"/>
            <a:ext cx="4313956" cy="3465400"/>
            <a:chOff x="1645525" y="677625"/>
            <a:chExt cx="4313925" cy="3465375"/>
          </a:xfrm>
        </p:grpSpPr>
        <p:sp>
          <p:nvSpPr>
            <p:cNvPr id="4019" name="Google Shape;4019;p17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17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17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17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17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17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17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17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7" name="Google Shape;4027;p176"/>
          <p:cNvGrpSpPr/>
          <p:nvPr/>
        </p:nvGrpSpPr>
        <p:grpSpPr>
          <a:xfrm flipH="1" rot="-8463123">
            <a:off x="7919689" y="-346076"/>
            <a:ext cx="4313828" cy="3465297"/>
            <a:chOff x="1645525" y="677625"/>
            <a:chExt cx="4313925" cy="3465375"/>
          </a:xfrm>
        </p:grpSpPr>
        <p:sp>
          <p:nvSpPr>
            <p:cNvPr id="4028" name="Google Shape;4028;p17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17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17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17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17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17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17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17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SECTION_HEADER_1_1_1">
    <p:bg>
      <p:bgPr>
        <a:solidFill>
          <a:schemeClr val="dk2"/>
        </a:solidFill>
      </p:bgPr>
    </p:bg>
    <p:spTree>
      <p:nvGrpSpPr>
        <p:cNvPr id="4036" name="Shape 4036"/>
        <p:cNvGrpSpPr/>
        <p:nvPr/>
      </p:nvGrpSpPr>
      <p:grpSpPr>
        <a:xfrm>
          <a:off x="0" y="0"/>
          <a:ext cx="0" cy="0"/>
          <a:chOff x="0" y="0"/>
          <a:chExt cx="0" cy="0"/>
        </a:xfrm>
      </p:grpSpPr>
      <p:sp>
        <p:nvSpPr>
          <p:cNvPr id="4037" name="Google Shape;4037;p177"/>
          <p:cNvSpPr txBox="1"/>
          <p:nvPr>
            <p:ph hasCustomPrompt="1" type="title"/>
          </p:nvPr>
        </p:nvSpPr>
        <p:spPr>
          <a:xfrm>
            <a:off x="5117663" y="765100"/>
            <a:ext cx="1361400" cy="601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4000"/>
              <a:buFont typeface="Neucha"/>
              <a:buNone/>
              <a:defRPr b="1" sz="4000">
                <a:solidFill>
                  <a:schemeClr val="dk1"/>
                </a:solidFill>
              </a:defRPr>
            </a:lvl1pPr>
            <a:lvl2pPr lvl="1"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2pPr>
            <a:lvl3pPr lvl="2"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3pPr>
            <a:lvl4pPr lvl="3"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4pPr>
            <a:lvl5pPr lvl="4"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5pPr>
            <a:lvl6pPr lvl="5"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6pPr>
            <a:lvl7pPr lvl="6"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7pPr>
            <a:lvl8pPr lvl="7"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8pPr>
            <a:lvl9pPr lvl="8"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9pPr>
          </a:lstStyle>
          <a:p>
            <a:r>
              <a:t>xx%</a:t>
            </a:r>
          </a:p>
        </p:txBody>
      </p:sp>
      <p:sp>
        <p:nvSpPr>
          <p:cNvPr id="4038" name="Google Shape;4038;p177"/>
          <p:cNvSpPr txBox="1"/>
          <p:nvPr>
            <p:ph idx="1" type="subTitle"/>
          </p:nvPr>
        </p:nvSpPr>
        <p:spPr>
          <a:xfrm>
            <a:off x="5117663" y="1792453"/>
            <a:ext cx="2289600" cy="601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1400"/>
              <a:buFont typeface="Roboto Condensed"/>
              <a:buNone/>
              <a:defRPr sz="1600">
                <a:solidFill>
                  <a:schemeClr val="dk1"/>
                </a:solidFill>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grpSp>
        <p:nvGrpSpPr>
          <p:cNvPr id="4039" name="Google Shape;4039;p177"/>
          <p:cNvGrpSpPr/>
          <p:nvPr/>
        </p:nvGrpSpPr>
        <p:grpSpPr>
          <a:xfrm flipH="1" rot="6518708">
            <a:off x="-2551256" y="-1250589"/>
            <a:ext cx="4313848" cy="3465313"/>
            <a:chOff x="1645525" y="677625"/>
            <a:chExt cx="4313925" cy="3465375"/>
          </a:xfrm>
        </p:grpSpPr>
        <p:sp>
          <p:nvSpPr>
            <p:cNvPr id="4040" name="Google Shape;4040;p17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17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17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17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17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17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17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17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8" name="Google Shape;4048;p177"/>
          <p:cNvGrpSpPr/>
          <p:nvPr/>
        </p:nvGrpSpPr>
        <p:grpSpPr>
          <a:xfrm flipH="1" rot="-4767657">
            <a:off x="7462644" y="1936142"/>
            <a:ext cx="4313791" cy="3465268"/>
            <a:chOff x="1645525" y="677625"/>
            <a:chExt cx="4313925" cy="3465375"/>
          </a:xfrm>
        </p:grpSpPr>
        <p:sp>
          <p:nvSpPr>
            <p:cNvPr id="4049" name="Google Shape;4049;p17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17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17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17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17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17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17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17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7" name="Google Shape;4057;p177"/>
          <p:cNvSpPr txBox="1"/>
          <p:nvPr>
            <p:ph hasCustomPrompt="1" idx="2" type="title"/>
          </p:nvPr>
        </p:nvSpPr>
        <p:spPr>
          <a:xfrm>
            <a:off x="5117657" y="2819800"/>
            <a:ext cx="1361400" cy="601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4000"/>
              <a:buFont typeface="Neucha"/>
              <a:buNone/>
              <a:defRPr b="1" sz="4000">
                <a:solidFill>
                  <a:schemeClr val="dk1"/>
                </a:solidFill>
              </a:defRPr>
            </a:lvl1pPr>
            <a:lvl2pPr lvl="1"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2pPr>
            <a:lvl3pPr lvl="2"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3pPr>
            <a:lvl4pPr lvl="3"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4pPr>
            <a:lvl5pPr lvl="4"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5pPr>
            <a:lvl6pPr lvl="5"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6pPr>
            <a:lvl7pPr lvl="6"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7pPr>
            <a:lvl8pPr lvl="7"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8pPr>
            <a:lvl9pPr lvl="8"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9pPr>
          </a:lstStyle>
          <a:p>
            <a:r>
              <a:t>xx%</a:t>
            </a:r>
          </a:p>
        </p:txBody>
      </p:sp>
      <p:sp>
        <p:nvSpPr>
          <p:cNvPr id="4058" name="Google Shape;4058;p177"/>
          <p:cNvSpPr txBox="1"/>
          <p:nvPr>
            <p:ph idx="3" type="subTitle"/>
          </p:nvPr>
        </p:nvSpPr>
        <p:spPr>
          <a:xfrm>
            <a:off x="5117657" y="3847153"/>
            <a:ext cx="2289600" cy="601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1400"/>
              <a:buFont typeface="Roboto Condensed"/>
              <a:buNone/>
              <a:defRPr sz="1600">
                <a:solidFill>
                  <a:schemeClr val="dk1"/>
                </a:solidFill>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4059" name="Google Shape;4059;p177"/>
          <p:cNvSpPr txBox="1"/>
          <p:nvPr>
            <p:ph hasCustomPrompt="1" idx="4" type="title"/>
          </p:nvPr>
        </p:nvSpPr>
        <p:spPr>
          <a:xfrm>
            <a:off x="1651007" y="765100"/>
            <a:ext cx="1361400" cy="601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4000"/>
              <a:buFont typeface="Neucha"/>
              <a:buNone/>
              <a:defRPr b="1" sz="4000">
                <a:solidFill>
                  <a:schemeClr val="dk1"/>
                </a:solidFill>
              </a:defRPr>
            </a:lvl1pPr>
            <a:lvl2pPr lvl="1"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2pPr>
            <a:lvl3pPr lvl="2"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3pPr>
            <a:lvl4pPr lvl="3"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4pPr>
            <a:lvl5pPr lvl="4"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5pPr>
            <a:lvl6pPr lvl="5"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6pPr>
            <a:lvl7pPr lvl="6"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7pPr>
            <a:lvl8pPr lvl="7"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8pPr>
            <a:lvl9pPr lvl="8"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9pPr>
          </a:lstStyle>
          <a:p>
            <a:r>
              <a:t>xx%</a:t>
            </a:r>
          </a:p>
        </p:txBody>
      </p:sp>
      <p:sp>
        <p:nvSpPr>
          <p:cNvPr id="4060" name="Google Shape;4060;p177"/>
          <p:cNvSpPr txBox="1"/>
          <p:nvPr>
            <p:ph idx="5" type="subTitle"/>
          </p:nvPr>
        </p:nvSpPr>
        <p:spPr>
          <a:xfrm>
            <a:off x="1651007" y="1792453"/>
            <a:ext cx="2289600" cy="601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1400"/>
              <a:buFont typeface="Roboto Condensed"/>
              <a:buNone/>
              <a:defRPr sz="1600">
                <a:solidFill>
                  <a:schemeClr val="dk1"/>
                </a:solidFill>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4061" name="Google Shape;4061;p177"/>
          <p:cNvSpPr txBox="1"/>
          <p:nvPr>
            <p:ph hasCustomPrompt="1" idx="6" type="title"/>
          </p:nvPr>
        </p:nvSpPr>
        <p:spPr>
          <a:xfrm>
            <a:off x="1651007" y="2819800"/>
            <a:ext cx="1361400" cy="601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4000"/>
              <a:buFont typeface="Neucha"/>
              <a:buNone/>
              <a:defRPr b="1" sz="4000">
                <a:solidFill>
                  <a:schemeClr val="dk1"/>
                </a:solidFill>
              </a:defRPr>
            </a:lvl1pPr>
            <a:lvl2pPr lvl="1"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2pPr>
            <a:lvl3pPr lvl="2"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3pPr>
            <a:lvl4pPr lvl="3"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4pPr>
            <a:lvl5pPr lvl="4"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5pPr>
            <a:lvl6pPr lvl="5"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6pPr>
            <a:lvl7pPr lvl="6"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7pPr>
            <a:lvl8pPr lvl="7"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8pPr>
            <a:lvl9pPr lvl="8"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9pPr>
          </a:lstStyle>
          <a:p>
            <a:r>
              <a:t>xx%</a:t>
            </a:r>
          </a:p>
        </p:txBody>
      </p:sp>
      <p:sp>
        <p:nvSpPr>
          <p:cNvPr id="4062" name="Google Shape;4062;p177"/>
          <p:cNvSpPr txBox="1"/>
          <p:nvPr>
            <p:ph idx="7" type="subTitle"/>
          </p:nvPr>
        </p:nvSpPr>
        <p:spPr>
          <a:xfrm>
            <a:off x="1651007" y="3847153"/>
            <a:ext cx="2289600" cy="601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1400"/>
              <a:buFont typeface="Roboto Condensed"/>
              <a:buNone/>
              <a:defRPr sz="1600">
                <a:solidFill>
                  <a:schemeClr val="dk1"/>
                </a:solidFill>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SECTION_HEADER_1_1_1_1">
    <p:bg>
      <p:bgPr>
        <a:solidFill>
          <a:schemeClr val="lt1"/>
        </a:solidFill>
      </p:bgPr>
    </p:bg>
    <p:spTree>
      <p:nvGrpSpPr>
        <p:cNvPr id="4063" name="Shape 4063"/>
        <p:cNvGrpSpPr/>
        <p:nvPr/>
      </p:nvGrpSpPr>
      <p:grpSpPr>
        <a:xfrm>
          <a:off x="0" y="0"/>
          <a:ext cx="0" cy="0"/>
          <a:chOff x="0" y="0"/>
          <a:chExt cx="0" cy="0"/>
        </a:xfrm>
      </p:grpSpPr>
      <p:sp>
        <p:nvSpPr>
          <p:cNvPr id="4064" name="Google Shape;4064;p178"/>
          <p:cNvSpPr txBox="1"/>
          <p:nvPr>
            <p:ph hasCustomPrompt="1" type="title"/>
          </p:nvPr>
        </p:nvSpPr>
        <p:spPr>
          <a:xfrm>
            <a:off x="5297164" y="1414300"/>
            <a:ext cx="1772700" cy="601500"/>
          </a:xfrm>
          <a:prstGeom prst="rect">
            <a:avLst/>
          </a:prstGeom>
        </p:spPr>
        <p:txBody>
          <a:bodyPr anchorCtr="0" anchor="ctr" bIns="91425" lIns="91425" spcFirstLastPara="1" rIns="91425" wrap="square" tIns="91425">
            <a:noAutofit/>
          </a:bodyPr>
          <a:lstStyle>
            <a:lvl1pPr lvl="0" algn="ctr">
              <a:spcBef>
                <a:spcPts val="0"/>
              </a:spcBef>
              <a:spcAft>
                <a:spcPts val="0"/>
              </a:spcAft>
              <a:buSzPts val="4000"/>
              <a:buFont typeface="Neucha"/>
              <a:buNone/>
              <a:defRPr b="1" sz="4000">
                <a:solidFill>
                  <a:schemeClr val="lt2"/>
                </a:solidFill>
              </a:defRPr>
            </a:lvl1pPr>
            <a:lvl2pPr lvl="1" algn="ctr">
              <a:spcBef>
                <a:spcPts val="0"/>
              </a:spcBef>
              <a:spcAft>
                <a:spcPts val="0"/>
              </a:spcAft>
              <a:buSzPts val="4000"/>
              <a:buFont typeface="Neucha"/>
              <a:buNone/>
              <a:defRPr b="1" sz="4000">
                <a:latin typeface="Neucha"/>
                <a:ea typeface="Neucha"/>
                <a:cs typeface="Neucha"/>
                <a:sym typeface="Neucha"/>
              </a:defRPr>
            </a:lvl2pPr>
            <a:lvl3pPr lvl="2" algn="ctr">
              <a:spcBef>
                <a:spcPts val="0"/>
              </a:spcBef>
              <a:spcAft>
                <a:spcPts val="0"/>
              </a:spcAft>
              <a:buSzPts val="4000"/>
              <a:buFont typeface="Neucha"/>
              <a:buNone/>
              <a:defRPr b="1" sz="4000">
                <a:latin typeface="Neucha"/>
                <a:ea typeface="Neucha"/>
                <a:cs typeface="Neucha"/>
                <a:sym typeface="Neucha"/>
              </a:defRPr>
            </a:lvl3pPr>
            <a:lvl4pPr lvl="3" algn="ctr">
              <a:spcBef>
                <a:spcPts val="0"/>
              </a:spcBef>
              <a:spcAft>
                <a:spcPts val="0"/>
              </a:spcAft>
              <a:buSzPts val="4000"/>
              <a:buFont typeface="Neucha"/>
              <a:buNone/>
              <a:defRPr b="1" sz="4000">
                <a:latin typeface="Neucha"/>
                <a:ea typeface="Neucha"/>
                <a:cs typeface="Neucha"/>
                <a:sym typeface="Neucha"/>
              </a:defRPr>
            </a:lvl4pPr>
            <a:lvl5pPr lvl="4" algn="ctr">
              <a:spcBef>
                <a:spcPts val="0"/>
              </a:spcBef>
              <a:spcAft>
                <a:spcPts val="0"/>
              </a:spcAft>
              <a:buSzPts val="4000"/>
              <a:buFont typeface="Neucha"/>
              <a:buNone/>
              <a:defRPr b="1" sz="4000">
                <a:latin typeface="Neucha"/>
                <a:ea typeface="Neucha"/>
                <a:cs typeface="Neucha"/>
                <a:sym typeface="Neucha"/>
              </a:defRPr>
            </a:lvl5pPr>
            <a:lvl6pPr lvl="5" algn="ctr">
              <a:spcBef>
                <a:spcPts val="0"/>
              </a:spcBef>
              <a:spcAft>
                <a:spcPts val="0"/>
              </a:spcAft>
              <a:buSzPts val="4000"/>
              <a:buFont typeface="Neucha"/>
              <a:buNone/>
              <a:defRPr b="1" sz="4000">
                <a:latin typeface="Neucha"/>
                <a:ea typeface="Neucha"/>
                <a:cs typeface="Neucha"/>
                <a:sym typeface="Neucha"/>
              </a:defRPr>
            </a:lvl6pPr>
            <a:lvl7pPr lvl="6" algn="ctr">
              <a:spcBef>
                <a:spcPts val="0"/>
              </a:spcBef>
              <a:spcAft>
                <a:spcPts val="0"/>
              </a:spcAft>
              <a:buSzPts val="4000"/>
              <a:buFont typeface="Neucha"/>
              <a:buNone/>
              <a:defRPr b="1" sz="4000">
                <a:latin typeface="Neucha"/>
                <a:ea typeface="Neucha"/>
                <a:cs typeface="Neucha"/>
                <a:sym typeface="Neucha"/>
              </a:defRPr>
            </a:lvl7pPr>
            <a:lvl8pPr lvl="7" algn="ctr">
              <a:spcBef>
                <a:spcPts val="0"/>
              </a:spcBef>
              <a:spcAft>
                <a:spcPts val="0"/>
              </a:spcAft>
              <a:buSzPts val="4000"/>
              <a:buFont typeface="Neucha"/>
              <a:buNone/>
              <a:defRPr b="1" sz="4000">
                <a:latin typeface="Neucha"/>
                <a:ea typeface="Neucha"/>
                <a:cs typeface="Neucha"/>
                <a:sym typeface="Neucha"/>
              </a:defRPr>
            </a:lvl8pPr>
            <a:lvl9pPr lvl="8"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4065" name="Google Shape;4065;p178"/>
          <p:cNvSpPr txBox="1"/>
          <p:nvPr>
            <p:ph idx="1" type="subTitle"/>
          </p:nvPr>
        </p:nvSpPr>
        <p:spPr>
          <a:xfrm>
            <a:off x="4843114" y="2102000"/>
            <a:ext cx="2680800" cy="601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Roboto Condensed"/>
              <a:buNone/>
              <a:defRPr sz="1600">
                <a:solidFill>
                  <a:schemeClr val="lt2"/>
                </a:solidFill>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4066" name="Google Shape;4066;p178"/>
          <p:cNvSpPr txBox="1"/>
          <p:nvPr>
            <p:ph idx="2" type="ctrTitle"/>
          </p:nvPr>
        </p:nvSpPr>
        <p:spPr>
          <a:xfrm>
            <a:off x="1484250" y="545116"/>
            <a:ext cx="6175500" cy="512100"/>
          </a:xfrm>
          <a:prstGeom prst="rect">
            <a:avLst/>
          </a:prstGeom>
        </p:spPr>
        <p:txBody>
          <a:bodyPr anchorCtr="0" anchor="t" bIns="91425" lIns="91425" spcFirstLastPara="1" rIns="91425" wrap="square" tIns="91425">
            <a:noAutofit/>
          </a:bodyPr>
          <a:lstStyle>
            <a:lvl1pPr lvl="0" algn="ctr">
              <a:spcBef>
                <a:spcPts val="0"/>
              </a:spcBef>
              <a:spcAft>
                <a:spcPts val="0"/>
              </a:spcAft>
              <a:buSzPts val="4000"/>
              <a:buFont typeface="Neucha"/>
              <a:buNone/>
              <a:defRPr b="1" sz="2400">
                <a:solidFill>
                  <a:schemeClr val="lt2"/>
                </a:solidFill>
              </a:defRPr>
            </a:lvl1pPr>
            <a:lvl2pPr lvl="1"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grpSp>
        <p:nvGrpSpPr>
          <p:cNvPr id="4067" name="Google Shape;4067;p178"/>
          <p:cNvGrpSpPr/>
          <p:nvPr/>
        </p:nvGrpSpPr>
        <p:grpSpPr>
          <a:xfrm flipH="1" rot="2178779">
            <a:off x="-2989553" y="2121102"/>
            <a:ext cx="4313956" cy="3465400"/>
            <a:chOff x="1645525" y="677625"/>
            <a:chExt cx="4313925" cy="3465375"/>
          </a:xfrm>
        </p:grpSpPr>
        <p:sp>
          <p:nvSpPr>
            <p:cNvPr id="4068" name="Google Shape;4068;p17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17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17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17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17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17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17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17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6" name="Google Shape;4076;p178"/>
          <p:cNvGrpSpPr/>
          <p:nvPr/>
        </p:nvGrpSpPr>
        <p:grpSpPr>
          <a:xfrm flipH="1" rot="-8463123">
            <a:off x="7919689" y="-346076"/>
            <a:ext cx="4313828" cy="3465297"/>
            <a:chOff x="1645525" y="677625"/>
            <a:chExt cx="4313925" cy="3465375"/>
          </a:xfrm>
        </p:grpSpPr>
        <p:sp>
          <p:nvSpPr>
            <p:cNvPr id="4077" name="Google Shape;4077;p17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17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17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17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17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17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17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17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5" name="Google Shape;4085;p178"/>
          <p:cNvSpPr txBox="1"/>
          <p:nvPr>
            <p:ph hasCustomPrompt="1" idx="3" type="title"/>
          </p:nvPr>
        </p:nvSpPr>
        <p:spPr>
          <a:xfrm>
            <a:off x="2074140" y="1500500"/>
            <a:ext cx="1772700" cy="601500"/>
          </a:xfrm>
          <a:prstGeom prst="rect">
            <a:avLst/>
          </a:prstGeom>
        </p:spPr>
        <p:txBody>
          <a:bodyPr anchorCtr="0" anchor="ctr" bIns="91425" lIns="91425" spcFirstLastPara="1" rIns="91425" wrap="square" tIns="91425">
            <a:noAutofit/>
          </a:bodyPr>
          <a:lstStyle>
            <a:lvl1pPr lvl="0" algn="ctr">
              <a:spcBef>
                <a:spcPts val="0"/>
              </a:spcBef>
              <a:spcAft>
                <a:spcPts val="0"/>
              </a:spcAft>
              <a:buSzPts val="4000"/>
              <a:buFont typeface="Neucha"/>
              <a:buNone/>
              <a:defRPr b="1" sz="4000">
                <a:solidFill>
                  <a:schemeClr val="lt2"/>
                </a:solidFill>
              </a:defRPr>
            </a:lvl1pPr>
            <a:lvl2pPr lvl="1" algn="ctr">
              <a:spcBef>
                <a:spcPts val="0"/>
              </a:spcBef>
              <a:spcAft>
                <a:spcPts val="0"/>
              </a:spcAft>
              <a:buSzPts val="4000"/>
              <a:buFont typeface="Neucha"/>
              <a:buNone/>
              <a:defRPr b="1" sz="4000">
                <a:latin typeface="Neucha"/>
                <a:ea typeface="Neucha"/>
                <a:cs typeface="Neucha"/>
                <a:sym typeface="Neucha"/>
              </a:defRPr>
            </a:lvl2pPr>
            <a:lvl3pPr lvl="2" algn="ctr">
              <a:spcBef>
                <a:spcPts val="0"/>
              </a:spcBef>
              <a:spcAft>
                <a:spcPts val="0"/>
              </a:spcAft>
              <a:buSzPts val="4000"/>
              <a:buFont typeface="Neucha"/>
              <a:buNone/>
              <a:defRPr b="1" sz="4000">
                <a:latin typeface="Neucha"/>
                <a:ea typeface="Neucha"/>
                <a:cs typeface="Neucha"/>
                <a:sym typeface="Neucha"/>
              </a:defRPr>
            </a:lvl3pPr>
            <a:lvl4pPr lvl="3" algn="ctr">
              <a:spcBef>
                <a:spcPts val="0"/>
              </a:spcBef>
              <a:spcAft>
                <a:spcPts val="0"/>
              </a:spcAft>
              <a:buSzPts val="4000"/>
              <a:buFont typeface="Neucha"/>
              <a:buNone/>
              <a:defRPr b="1" sz="4000">
                <a:latin typeface="Neucha"/>
                <a:ea typeface="Neucha"/>
                <a:cs typeface="Neucha"/>
                <a:sym typeface="Neucha"/>
              </a:defRPr>
            </a:lvl4pPr>
            <a:lvl5pPr lvl="4" algn="ctr">
              <a:spcBef>
                <a:spcPts val="0"/>
              </a:spcBef>
              <a:spcAft>
                <a:spcPts val="0"/>
              </a:spcAft>
              <a:buSzPts val="4000"/>
              <a:buFont typeface="Neucha"/>
              <a:buNone/>
              <a:defRPr b="1" sz="4000">
                <a:latin typeface="Neucha"/>
                <a:ea typeface="Neucha"/>
                <a:cs typeface="Neucha"/>
                <a:sym typeface="Neucha"/>
              </a:defRPr>
            </a:lvl5pPr>
            <a:lvl6pPr lvl="5" algn="ctr">
              <a:spcBef>
                <a:spcPts val="0"/>
              </a:spcBef>
              <a:spcAft>
                <a:spcPts val="0"/>
              </a:spcAft>
              <a:buSzPts val="4000"/>
              <a:buFont typeface="Neucha"/>
              <a:buNone/>
              <a:defRPr b="1" sz="4000">
                <a:latin typeface="Neucha"/>
                <a:ea typeface="Neucha"/>
                <a:cs typeface="Neucha"/>
                <a:sym typeface="Neucha"/>
              </a:defRPr>
            </a:lvl6pPr>
            <a:lvl7pPr lvl="6" algn="ctr">
              <a:spcBef>
                <a:spcPts val="0"/>
              </a:spcBef>
              <a:spcAft>
                <a:spcPts val="0"/>
              </a:spcAft>
              <a:buSzPts val="4000"/>
              <a:buFont typeface="Neucha"/>
              <a:buNone/>
              <a:defRPr b="1" sz="4000">
                <a:latin typeface="Neucha"/>
                <a:ea typeface="Neucha"/>
                <a:cs typeface="Neucha"/>
                <a:sym typeface="Neucha"/>
              </a:defRPr>
            </a:lvl7pPr>
            <a:lvl8pPr lvl="7" algn="ctr">
              <a:spcBef>
                <a:spcPts val="0"/>
              </a:spcBef>
              <a:spcAft>
                <a:spcPts val="0"/>
              </a:spcAft>
              <a:buSzPts val="4000"/>
              <a:buFont typeface="Neucha"/>
              <a:buNone/>
              <a:defRPr b="1" sz="4000">
                <a:latin typeface="Neucha"/>
                <a:ea typeface="Neucha"/>
                <a:cs typeface="Neucha"/>
                <a:sym typeface="Neucha"/>
              </a:defRPr>
            </a:lvl8pPr>
            <a:lvl9pPr lvl="8"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4086" name="Google Shape;4086;p178"/>
          <p:cNvSpPr txBox="1"/>
          <p:nvPr>
            <p:ph idx="4" type="subTitle"/>
          </p:nvPr>
        </p:nvSpPr>
        <p:spPr>
          <a:xfrm>
            <a:off x="1620090" y="2102000"/>
            <a:ext cx="2680800" cy="601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Roboto Condensed"/>
              <a:buNone/>
              <a:defRPr sz="1600">
                <a:solidFill>
                  <a:schemeClr val="lt2"/>
                </a:solidFill>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4087" name="Google Shape;4087;p178"/>
          <p:cNvSpPr txBox="1"/>
          <p:nvPr>
            <p:ph hasCustomPrompt="1" idx="5" type="title"/>
          </p:nvPr>
        </p:nvSpPr>
        <p:spPr>
          <a:xfrm>
            <a:off x="2074140" y="2960225"/>
            <a:ext cx="1772700" cy="601500"/>
          </a:xfrm>
          <a:prstGeom prst="rect">
            <a:avLst/>
          </a:prstGeom>
        </p:spPr>
        <p:txBody>
          <a:bodyPr anchorCtr="0" anchor="ctr" bIns="91425" lIns="91425" spcFirstLastPara="1" rIns="91425" wrap="square" tIns="91425">
            <a:noAutofit/>
          </a:bodyPr>
          <a:lstStyle>
            <a:lvl1pPr lvl="0" algn="ctr">
              <a:spcBef>
                <a:spcPts val="0"/>
              </a:spcBef>
              <a:spcAft>
                <a:spcPts val="0"/>
              </a:spcAft>
              <a:buSzPts val="4000"/>
              <a:buFont typeface="Neucha"/>
              <a:buNone/>
              <a:defRPr b="1" sz="4000">
                <a:solidFill>
                  <a:schemeClr val="lt2"/>
                </a:solidFill>
              </a:defRPr>
            </a:lvl1pPr>
            <a:lvl2pPr lvl="1" algn="ctr">
              <a:spcBef>
                <a:spcPts val="0"/>
              </a:spcBef>
              <a:spcAft>
                <a:spcPts val="0"/>
              </a:spcAft>
              <a:buSzPts val="4000"/>
              <a:buFont typeface="Neucha"/>
              <a:buNone/>
              <a:defRPr b="1" sz="4000">
                <a:latin typeface="Neucha"/>
                <a:ea typeface="Neucha"/>
                <a:cs typeface="Neucha"/>
                <a:sym typeface="Neucha"/>
              </a:defRPr>
            </a:lvl2pPr>
            <a:lvl3pPr lvl="2" algn="ctr">
              <a:spcBef>
                <a:spcPts val="0"/>
              </a:spcBef>
              <a:spcAft>
                <a:spcPts val="0"/>
              </a:spcAft>
              <a:buSzPts val="4000"/>
              <a:buFont typeface="Neucha"/>
              <a:buNone/>
              <a:defRPr b="1" sz="4000">
                <a:latin typeface="Neucha"/>
                <a:ea typeface="Neucha"/>
                <a:cs typeface="Neucha"/>
                <a:sym typeface="Neucha"/>
              </a:defRPr>
            </a:lvl3pPr>
            <a:lvl4pPr lvl="3" algn="ctr">
              <a:spcBef>
                <a:spcPts val="0"/>
              </a:spcBef>
              <a:spcAft>
                <a:spcPts val="0"/>
              </a:spcAft>
              <a:buSzPts val="4000"/>
              <a:buFont typeface="Neucha"/>
              <a:buNone/>
              <a:defRPr b="1" sz="4000">
                <a:latin typeface="Neucha"/>
                <a:ea typeface="Neucha"/>
                <a:cs typeface="Neucha"/>
                <a:sym typeface="Neucha"/>
              </a:defRPr>
            </a:lvl4pPr>
            <a:lvl5pPr lvl="4" algn="ctr">
              <a:spcBef>
                <a:spcPts val="0"/>
              </a:spcBef>
              <a:spcAft>
                <a:spcPts val="0"/>
              </a:spcAft>
              <a:buSzPts val="4000"/>
              <a:buFont typeface="Neucha"/>
              <a:buNone/>
              <a:defRPr b="1" sz="4000">
                <a:latin typeface="Neucha"/>
                <a:ea typeface="Neucha"/>
                <a:cs typeface="Neucha"/>
                <a:sym typeface="Neucha"/>
              </a:defRPr>
            </a:lvl5pPr>
            <a:lvl6pPr lvl="5" algn="ctr">
              <a:spcBef>
                <a:spcPts val="0"/>
              </a:spcBef>
              <a:spcAft>
                <a:spcPts val="0"/>
              </a:spcAft>
              <a:buSzPts val="4000"/>
              <a:buFont typeface="Neucha"/>
              <a:buNone/>
              <a:defRPr b="1" sz="4000">
                <a:latin typeface="Neucha"/>
                <a:ea typeface="Neucha"/>
                <a:cs typeface="Neucha"/>
                <a:sym typeface="Neucha"/>
              </a:defRPr>
            </a:lvl6pPr>
            <a:lvl7pPr lvl="6" algn="ctr">
              <a:spcBef>
                <a:spcPts val="0"/>
              </a:spcBef>
              <a:spcAft>
                <a:spcPts val="0"/>
              </a:spcAft>
              <a:buSzPts val="4000"/>
              <a:buFont typeface="Neucha"/>
              <a:buNone/>
              <a:defRPr b="1" sz="4000">
                <a:latin typeface="Neucha"/>
                <a:ea typeface="Neucha"/>
                <a:cs typeface="Neucha"/>
                <a:sym typeface="Neucha"/>
              </a:defRPr>
            </a:lvl7pPr>
            <a:lvl8pPr lvl="7" algn="ctr">
              <a:spcBef>
                <a:spcPts val="0"/>
              </a:spcBef>
              <a:spcAft>
                <a:spcPts val="0"/>
              </a:spcAft>
              <a:buSzPts val="4000"/>
              <a:buFont typeface="Neucha"/>
              <a:buNone/>
              <a:defRPr b="1" sz="4000">
                <a:latin typeface="Neucha"/>
                <a:ea typeface="Neucha"/>
                <a:cs typeface="Neucha"/>
                <a:sym typeface="Neucha"/>
              </a:defRPr>
            </a:lvl8pPr>
            <a:lvl9pPr lvl="8"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4088" name="Google Shape;4088;p178"/>
          <p:cNvSpPr txBox="1"/>
          <p:nvPr>
            <p:ph idx="6" type="subTitle"/>
          </p:nvPr>
        </p:nvSpPr>
        <p:spPr>
          <a:xfrm>
            <a:off x="1620090" y="3561725"/>
            <a:ext cx="2680800" cy="601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Roboto Condensed"/>
              <a:buNone/>
              <a:defRPr sz="1600">
                <a:solidFill>
                  <a:schemeClr val="lt2"/>
                </a:solidFill>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4089" name="Google Shape;4089;p178"/>
          <p:cNvSpPr txBox="1"/>
          <p:nvPr>
            <p:ph hasCustomPrompt="1" idx="7" type="title"/>
          </p:nvPr>
        </p:nvSpPr>
        <p:spPr>
          <a:xfrm>
            <a:off x="5297164" y="2960225"/>
            <a:ext cx="1772700" cy="601500"/>
          </a:xfrm>
          <a:prstGeom prst="rect">
            <a:avLst/>
          </a:prstGeom>
        </p:spPr>
        <p:txBody>
          <a:bodyPr anchorCtr="0" anchor="ctr" bIns="91425" lIns="91425" spcFirstLastPara="1" rIns="91425" wrap="square" tIns="91425">
            <a:noAutofit/>
          </a:bodyPr>
          <a:lstStyle>
            <a:lvl1pPr lvl="0" algn="ctr">
              <a:spcBef>
                <a:spcPts val="0"/>
              </a:spcBef>
              <a:spcAft>
                <a:spcPts val="0"/>
              </a:spcAft>
              <a:buSzPts val="4000"/>
              <a:buFont typeface="Neucha"/>
              <a:buNone/>
              <a:defRPr b="1" sz="4000">
                <a:solidFill>
                  <a:schemeClr val="lt2"/>
                </a:solidFill>
              </a:defRPr>
            </a:lvl1pPr>
            <a:lvl2pPr lvl="1" algn="ctr">
              <a:spcBef>
                <a:spcPts val="0"/>
              </a:spcBef>
              <a:spcAft>
                <a:spcPts val="0"/>
              </a:spcAft>
              <a:buSzPts val="4000"/>
              <a:buFont typeface="Neucha"/>
              <a:buNone/>
              <a:defRPr b="1" sz="4000">
                <a:latin typeface="Neucha"/>
                <a:ea typeface="Neucha"/>
                <a:cs typeface="Neucha"/>
                <a:sym typeface="Neucha"/>
              </a:defRPr>
            </a:lvl2pPr>
            <a:lvl3pPr lvl="2" algn="ctr">
              <a:spcBef>
                <a:spcPts val="0"/>
              </a:spcBef>
              <a:spcAft>
                <a:spcPts val="0"/>
              </a:spcAft>
              <a:buSzPts val="4000"/>
              <a:buFont typeface="Neucha"/>
              <a:buNone/>
              <a:defRPr b="1" sz="4000">
                <a:latin typeface="Neucha"/>
                <a:ea typeface="Neucha"/>
                <a:cs typeface="Neucha"/>
                <a:sym typeface="Neucha"/>
              </a:defRPr>
            </a:lvl3pPr>
            <a:lvl4pPr lvl="3" algn="ctr">
              <a:spcBef>
                <a:spcPts val="0"/>
              </a:spcBef>
              <a:spcAft>
                <a:spcPts val="0"/>
              </a:spcAft>
              <a:buSzPts val="4000"/>
              <a:buFont typeface="Neucha"/>
              <a:buNone/>
              <a:defRPr b="1" sz="4000">
                <a:latin typeface="Neucha"/>
                <a:ea typeface="Neucha"/>
                <a:cs typeface="Neucha"/>
                <a:sym typeface="Neucha"/>
              </a:defRPr>
            </a:lvl4pPr>
            <a:lvl5pPr lvl="4" algn="ctr">
              <a:spcBef>
                <a:spcPts val="0"/>
              </a:spcBef>
              <a:spcAft>
                <a:spcPts val="0"/>
              </a:spcAft>
              <a:buSzPts val="4000"/>
              <a:buFont typeface="Neucha"/>
              <a:buNone/>
              <a:defRPr b="1" sz="4000">
                <a:latin typeface="Neucha"/>
                <a:ea typeface="Neucha"/>
                <a:cs typeface="Neucha"/>
                <a:sym typeface="Neucha"/>
              </a:defRPr>
            </a:lvl5pPr>
            <a:lvl6pPr lvl="5" algn="ctr">
              <a:spcBef>
                <a:spcPts val="0"/>
              </a:spcBef>
              <a:spcAft>
                <a:spcPts val="0"/>
              </a:spcAft>
              <a:buSzPts val="4000"/>
              <a:buFont typeface="Neucha"/>
              <a:buNone/>
              <a:defRPr b="1" sz="4000">
                <a:latin typeface="Neucha"/>
                <a:ea typeface="Neucha"/>
                <a:cs typeface="Neucha"/>
                <a:sym typeface="Neucha"/>
              </a:defRPr>
            </a:lvl6pPr>
            <a:lvl7pPr lvl="6" algn="ctr">
              <a:spcBef>
                <a:spcPts val="0"/>
              </a:spcBef>
              <a:spcAft>
                <a:spcPts val="0"/>
              </a:spcAft>
              <a:buSzPts val="4000"/>
              <a:buFont typeface="Neucha"/>
              <a:buNone/>
              <a:defRPr b="1" sz="4000">
                <a:latin typeface="Neucha"/>
                <a:ea typeface="Neucha"/>
                <a:cs typeface="Neucha"/>
                <a:sym typeface="Neucha"/>
              </a:defRPr>
            </a:lvl7pPr>
            <a:lvl8pPr lvl="7" algn="ctr">
              <a:spcBef>
                <a:spcPts val="0"/>
              </a:spcBef>
              <a:spcAft>
                <a:spcPts val="0"/>
              </a:spcAft>
              <a:buSzPts val="4000"/>
              <a:buFont typeface="Neucha"/>
              <a:buNone/>
              <a:defRPr b="1" sz="4000">
                <a:latin typeface="Neucha"/>
                <a:ea typeface="Neucha"/>
                <a:cs typeface="Neucha"/>
                <a:sym typeface="Neucha"/>
              </a:defRPr>
            </a:lvl8pPr>
            <a:lvl9pPr lvl="8"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4090" name="Google Shape;4090;p178"/>
          <p:cNvSpPr txBox="1"/>
          <p:nvPr>
            <p:ph idx="8" type="subTitle"/>
          </p:nvPr>
        </p:nvSpPr>
        <p:spPr>
          <a:xfrm>
            <a:off x="4843114" y="3561725"/>
            <a:ext cx="2680800" cy="601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Roboto Condensed"/>
              <a:buNone/>
              <a:defRPr sz="1600">
                <a:solidFill>
                  <a:schemeClr val="lt2"/>
                </a:solidFill>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_1">
    <p:bg>
      <p:bgPr>
        <a:solidFill>
          <a:schemeClr val="lt2"/>
        </a:solidFill>
      </p:bgPr>
    </p:bg>
    <p:spTree>
      <p:nvGrpSpPr>
        <p:cNvPr id="4091" name="Shape 4091"/>
        <p:cNvGrpSpPr/>
        <p:nvPr/>
      </p:nvGrpSpPr>
      <p:grpSpPr>
        <a:xfrm>
          <a:off x="0" y="0"/>
          <a:ext cx="0" cy="0"/>
          <a:chOff x="0" y="0"/>
          <a:chExt cx="0" cy="0"/>
        </a:xfrm>
      </p:grpSpPr>
      <p:sp>
        <p:nvSpPr>
          <p:cNvPr id="4092" name="Google Shape;4092;p179"/>
          <p:cNvSpPr txBox="1"/>
          <p:nvPr>
            <p:ph type="title"/>
          </p:nvPr>
        </p:nvSpPr>
        <p:spPr>
          <a:xfrm>
            <a:off x="5276850" y="543525"/>
            <a:ext cx="3147300" cy="10503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lt1"/>
              </a:buClr>
              <a:buSzPts val="4200"/>
              <a:buNone/>
              <a:defRPr sz="6000">
                <a:solidFill>
                  <a:schemeClr val="lt1"/>
                </a:solidFill>
              </a:defRPr>
            </a:lvl1pPr>
            <a:lvl2pPr lvl="1" algn="ctr">
              <a:spcBef>
                <a:spcPts val="0"/>
              </a:spcBef>
              <a:spcAft>
                <a:spcPts val="0"/>
              </a:spcAft>
              <a:buClr>
                <a:schemeClr val="lt1"/>
              </a:buClr>
              <a:buSzPts val="4200"/>
              <a:buNone/>
              <a:defRPr b="0" sz="4200">
                <a:solidFill>
                  <a:schemeClr val="lt1"/>
                </a:solidFill>
              </a:defRPr>
            </a:lvl2pPr>
            <a:lvl3pPr lvl="2" algn="ctr">
              <a:spcBef>
                <a:spcPts val="0"/>
              </a:spcBef>
              <a:spcAft>
                <a:spcPts val="0"/>
              </a:spcAft>
              <a:buClr>
                <a:schemeClr val="lt1"/>
              </a:buClr>
              <a:buSzPts val="4200"/>
              <a:buNone/>
              <a:defRPr b="0" sz="4200">
                <a:solidFill>
                  <a:schemeClr val="lt1"/>
                </a:solidFill>
              </a:defRPr>
            </a:lvl3pPr>
            <a:lvl4pPr lvl="3" algn="ctr">
              <a:spcBef>
                <a:spcPts val="0"/>
              </a:spcBef>
              <a:spcAft>
                <a:spcPts val="0"/>
              </a:spcAft>
              <a:buClr>
                <a:schemeClr val="lt1"/>
              </a:buClr>
              <a:buSzPts val="4200"/>
              <a:buNone/>
              <a:defRPr b="0" sz="4200">
                <a:solidFill>
                  <a:schemeClr val="lt1"/>
                </a:solidFill>
              </a:defRPr>
            </a:lvl4pPr>
            <a:lvl5pPr lvl="4" algn="ctr">
              <a:spcBef>
                <a:spcPts val="0"/>
              </a:spcBef>
              <a:spcAft>
                <a:spcPts val="0"/>
              </a:spcAft>
              <a:buClr>
                <a:schemeClr val="lt1"/>
              </a:buClr>
              <a:buSzPts val="4200"/>
              <a:buNone/>
              <a:defRPr b="0" sz="4200">
                <a:solidFill>
                  <a:schemeClr val="lt1"/>
                </a:solidFill>
              </a:defRPr>
            </a:lvl5pPr>
            <a:lvl6pPr lvl="5" algn="ctr">
              <a:spcBef>
                <a:spcPts val="0"/>
              </a:spcBef>
              <a:spcAft>
                <a:spcPts val="0"/>
              </a:spcAft>
              <a:buClr>
                <a:schemeClr val="lt1"/>
              </a:buClr>
              <a:buSzPts val="4200"/>
              <a:buNone/>
              <a:defRPr b="0" sz="4200">
                <a:solidFill>
                  <a:schemeClr val="lt1"/>
                </a:solidFill>
              </a:defRPr>
            </a:lvl6pPr>
            <a:lvl7pPr lvl="6" algn="ctr">
              <a:spcBef>
                <a:spcPts val="0"/>
              </a:spcBef>
              <a:spcAft>
                <a:spcPts val="0"/>
              </a:spcAft>
              <a:buClr>
                <a:schemeClr val="lt1"/>
              </a:buClr>
              <a:buSzPts val="4200"/>
              <a:buNone/>
              <a:defRPr b="0" sz="4200">
                <a:solidFill>
                  <a:schemeClr val="lt1"/>
                </a:solidFill>
              </a:defRPr>
            </a:lvl7pPr>
            <a:lvl8pPr lvl="7" algn="ctr">
              <a:spcBef>
                <a:spcPts val="0"/>
              </a:spcBef>
              <a:spcAft>
                <a:spcPts val="0"/>
              </a:spcAft>
              <a:buClr>
                <a:schemeClr val="lt1"/>
              </a:buClr>
              <a:buSzPts val="4200"/>
              <a:buNone/>
              <a:defRPr b="0" sz="4200">
                <a:solidFill>
                  <a:schemeClr val="lt1"/>
                </a:solidFill>
              </a:defRPr>
            </a:lvl8pPr>
            <a:lvl9pPr lvl="8" algn="ctr">
              <a:spcBef>
                <a:spcPts val="0"/>
              </a:spcBef>
              <a:spcAft>
                <a:spcPts val="0"/>
              </a:spcAft>
              <a:buClr>
                <a:schemeClr val="lt1"/>
              </a:buClr>
              <a:buSzPts val="4200"/>
              <a:buNone/>
              <a:defRPr b="0" sz="4200">
                <a:solidFill>
                  <a:schemeClr val="lt1"/>
                </a:solidFill>
              </a:defRPr>
            </a:lvl9pPr>
          </a:lstStyle>
          <a:p/>
        </p:txBody>
      </p:sp>
      <p:sp>
        <p:nvSpPr>
          <p:cNvPr id="4093" name="Google Shape;4093;p179"/>
          <p:cNvSpPr txBox="1"/>
          <p:nvPr>
            <p:ph idx="1" type="subTitle"/>
          </p:nvPr>
        </p:nvSpPr>
        <p:spPr>
          <a:xfrm>
            <a:off x="5143075" y="2190350"/>
            <a:ext cx="3281100" cy="10503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Clr>
                <a:schemeClr val="lt1"/>
              </a:buClr>
              <a:buSzPts val="2100"/>
              <a:buNone/>
              <a:defRPr sz="16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4094" name="Google Shape;4094;p179"/>
          <p:cNvSpPr txBox="1"/>
          <p:nvPr/>
        </p:nvSpPr>
        <p:spPr>
          <a:xfrm>
            <a:off x="4388475" y="3388700"/>
            <a:ext cx="4036200" cy="10503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200">
                <a:solidFill>
                  <a:schemeClr val="lt1"/>
                </a:solidFill>
                <a:latin typeface="Roboto"/>
                <a:ea typeface="Roboto"/>
                <a:cs typeface="Roboto"/>
                <a:sym typeface="Roboto"/>
              </a:rPr>
              <a:t>CREDITS: This presentation template was created by </a:t>
            </a:r>
            <a:r>
              <a:rPr lang="en" sz="1200">
                <a:solidFill>
                  <a:schemeClr val="lt1"/>
                </a:solidFill>
                <a:uFill>
                  <a:noFill/>
                </a:uFill>
                <a:latin typeface="Roboto"/>
                <a:ea typeface="Roboto"/>
                <a:cs typeface="Roboto"/>
                <a:sym typeface="Roboto"/>
                <a:hlinkClick r:id="rId2">
                  <a:extLst>
                    <a:ext uri="{A12FA001-AC4F-418D-AE19-62706E023703}">
                      <ahyp:hlinkClr val="tx"/>
                    </a:ext>
                  </a:extLst>
                </a:hlinkClick>
              </a:rPr>
              <a:t>Slidesgo</a:t>
            </a:r>
            <a:r>
              <a:rPr lang="en" sz="1200">
                <a:solidFill>
                  <a:schemeClr val="lt1"/>
                </a:solidFill>
                <a:latin typeface="Roboto"/>
                <a:ea typeface="Roboto"/>
                <a:cs typeface="Roboto"/>
                <a:sym typeface="Roboto"/>
              </a:rPr>
              <a:t>, and includes icons by </a:t>
            </a:r>
            <a:r>
              <a:rPr lang="en" sz="1200">
                <a:solidFill>
                  <a:schemeClr val="lt1"/>
                </a:solidFill>
                <a:uFill>
                  <a:noFill/>
                </a:uFill>
                <a:latin typeface="Roboto"/>
                <a:ea typeface="Roboto"/>
                <a:cs typeface="Roboto"/>
                <a:sym typeface="Roboto"/>
                <a:hlinkClick r:id="rId3">
                  <a:extLst>
                    <a:ext uri="{A12FA001-AC4F-418D-AE19-62706E023703}">
                      <ahyp:hlinkClr val="tx"/>
                    </a:ext>
                  </a:extLst>
                </a:hlinkClick>
              </a:rPr>
              <a:t>Flaticon</a:t>
            </a:r>
            <a:r>
              <a:rPr lang="en" sz="1200">
                <a:solidFill>
                  <a:schemeClr val="lt1"/>
                </a:solidFill>
                <a:latin typeface="Roboto"/>
                <a:ea typeface="Roboto"/>
                <a:cs typeface="Roboto"/>
                <a:sym typeface="Roboto"/>
              </a:rPr>
              <a:t>, and infographics &amp; images by </a:t>
            </a:r>
            <a:r>
              <a:rPr lang="en" sz="1200">
                <a:solidFill>
                  <a:schemeClr val="lt1"/>
                </a:solidFill>
                <a:uFill>
                  <a:noFill/>
                </a:uFill>
                <a:latin typeface="Roboto"/>
                <a:ea typeface="Roboto"/>
                <a:cs typeface="Roboto"/>
                <a:sym typeface="Roboto"/>
                <a:hlinkClick r:id="rId4">
                  <a:extLst>
                    <a:ext uri="{A12FA001-AC4F-418D-AE19-62706E023703}">
                      <ahyp:hlinkClr val="tx"/>
                    </a:ext>
                  </a:extLst>
                </a:hlinkClick>
              </a:rPr>
              <a:t>Freepik</a:t>
            </a:r>
            <a:endParaRPr sz="1200">
              <a:solidFill>
                <a:schemeClr val="lt1"/>
              </a:solidFill>
              <a:latin typeface="Roboto"/>
              <a:ea typeface="Roboto"/>
              <a:cs typeface="Roboto"/>
              <a:sym typeface="Roboto"/>
            </a:endParaRPr>
          </a:p>
          <a:p>
            <a:pPr indent="0" lvl="0" marL="0" rtl="0" algn="r">
              <a:lnSpc>
                <a:spcPct val="115000"/>
              </a:lnSpc>
              <a:spcBef>
                <a:spcPts val="300"/>
              </a:spcBef>
              <a:spcAft>
                <a:spcPts val="0"/>
              </a:spcAft>
              <a:buNone/>
            </a:pPr>
            <a:r>
              <a:t/>
            </a:r>
            <a:endParaRPr sz="1200">
              <a:solidFill>
                <a:schemeClr val="lt1"/>
              </a:solidFill>
              <a:latin typeface="Roboto"/>
              <a:ea typeface="Roboto"/>
              <a:cs typeface="Roboto"/>
              <a:sym typeface="Roboto"/>
            </a:endParaRPr>
          </a:p>
        </p:txBody>
      </p:sp>
      <p:sp>
        <p:nvSpPr>
          <p:cNvPr id="4095" name="Google Shape;4095;p179"/>
          <p:cNvSpPr/>
          <p:nvPr/>
        </p:nvSpPr>
        <p:spPr>
          <a:xfrm>
            <a:off x="313875" y="940937"/>
            <a:ext cx="4380607" cy="4367078"/>
          </a:xfrm>
          <a:custGeom>
            <a:rect b="b" l="l" r="r" t="t"/>
            <a:pathLst>
              <a:path extrusionOk="0" h="77796" w="78037">
                <a:moveTo>
                  <a:pt x="38785" y="1"/>
                </a:moveTo>
                <a:cubicBezTo>
                  <a:pt x="21373" y="1"/>
                  <a:pt x="1" y="7544"/>
                  <a:pt x="137" y="25776"/>
                </a:cubicBezTo>
                <a:cubicBezTo>
                  <a:pt x="242" y="39913"/>
                  <a:pt x="10968" y="41626"/>
                  <a:pt x="16160" y="41626"/>
                </a:cubicBezTo>
                <a:cubicBezTo>
                  <a:pt x="17821" y="41626"/>
                  <a:pt x="18915" y="41451"/>
                  <a:pt x="18915" y="41451"/>
                </a:cubicBezTo>
                <a:cubicBezTo>
                  <a:pt x="19094" y="45489"/>
                  <a:pt x="23570" y="49866"/>
                  <a:pt x="26156" y="50860"/>
                </a:cubicBezTo>
                <a:cubicBezTo>
                  <a:pt x="27967" y="51547"/>
                  <a:pt x="30146" y="52461"/>
                  <a:pt x="33441" y="52461"/>
                </a:cubicBezTo>
                <a:cubicBezTo>
                  <a:pt x="35395" y="52461"/>
                  <a:pt x="37742" y="52140"/>
                  <a:pt x="40638" y="51258"/>
                </a:cubicBezTo>
                <a:cubicBezTo>
                  <a:pt x="41334" y="51139"/>
                  <a:pt x="42051" y="50980"/>
                  <a:pt x="42767" y="50781"/>
                </a:cubicBezTo>
                <a:cubicBezTo>
                  <a:pt x="43284" y="52412"/>
                  <a:pt x="44537" y="54023"/>
                  <a:pt x="47064" y="55018"/>
                </a:cubicBezTo>
                <a:cubicBezTo>
                  <a:pt x="56950" y="58897"/>
                  <a:pt x="54941" y="70097"/>
                  <a:pt x="53588" y="77795"/>
                </a:cubicBezTo>
                <a:cubicBezTo>
                  <a:pt x="55180" y="77258"/>
                  <a:pt x="56731" y="76641"/>
                  <a:pt x="58243" y="75965"/>
                </a:cubicBezTo>
                <a:cubicBezTo>
                  <a:pt x="59258" y="69559"/>
                  <a:pt x="60849" y="60707"/>
                  <a:pt x="62262" y="58996"/>
                </a:cubicBezTo>
                <a:cubicBezTo>
                  <a:pt x="64211" y="56589"/>
                  <a:pt x="66340" y="52432"/>
                  <a:pt x="67513" y="47081"/>
                </a:cubicBezTo>
                <a:cubicBezTo>
                  <a:pt x="67772" y="46961"/>
                  <a:pt x="68050" y="46822"/>
                  <a:pt x="68329" y="46683"/>
                </a:cubicBezTo>
                <a:cubicBezTo>
                  <a:pt x="72069" y="46305"/>
                  <a:pt x="78036" y="42008"/>
                  <a:pt x="75232" y="28759"/>
                </a:cubicBezTo>
                <a:cubicBezTo>
                  <a:pt x="70756" y="10657"/>
                  <a:pt x="57686" y="373"/>
                  <a:pt x="40061" y="14"/>
                </a:cubicBezTo>
                <a:cubicBezTo>
                  <a:pt x="39639" y="5"/>
                  <a:pt x="39213" y="1"/>
                  <a:pt x="3878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6" name="Google Shape;4096;p179"/>
          <p:cNvGrpSpPr/>
          <p:nvPr/>
        </p:nvGrpSpPr>
        <p:grpSpPr>
          <a:xfrm flipH="1" rot="-2990361">
            <a:off x="8186602" y="2875976"/>
            <a:ext cx="4313704" cy="3465198"/>
            <a:chOff x="1645525" y="677625"/>
            <a:chExt cx="4313925" cy="3465375"/>
          </a:xfrm>
        </p:grpSpPr>
        <p:sp>
          <p:nvSpPr>
            <p:cNvPr id="4097" name="Google Shape;4097;p17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17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17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17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17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17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17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17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5" name="Google Shape;4105;p179"/>
          <p:cNvGrpSpPr/>
          <p:nvPr/>
        </p:nvGrpSpPr>
        <p:grpSpPr>
          <a:xfrm flipH="1" rot="6841112">
            <a:off x="314175" y="-4195618"/>
            <a:ext cx="5015204" cy="5467064"/>
            <a:chOff x="1645525" y="677625"/>
            <a:chExt cx="4313925" cy="3465375"/>
          </a:xfrm>
        </p:grpSpPr>
        <p:sp>
          <p:nvSpPr>
            <p:cNvPr id="4106" name="Google Shape;4106;p17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17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17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17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17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17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17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17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CUSTOM_9_1_1_1">
    <p:bg>
      <p:bgPr>
        <a:solidFill>
          <a:schemeClr val="lt2"/>
        </a:solidFill>
      </p:bgPr>
    </p:bg>
    <p:spTree>
      <p:nvGrpSpPr>
        <p:cNvPr id="4114" name="Shape 4114"/>
        <p:cNvGrpSpPr/>
        <p:nvPr/>
      </p:nvGrpSpPr>
      <p:grpSpPr>
        <a:xfrm>
          <a:off x="0" y="0"/>
          <a:ext cx="0" cy="0"/>
          <a:chOff x="0" y="0"/>
          <a:chExt cx="0" cy="0"/>
        </a:xfrm>
      </p:grpSpPr>
      <p:grpSp>
        <p:nvGrpSpPr>
          <p:cNvPr id="4115" name="Google Shape;4115;p180"/>
          <p:cNvGrpSpPr/>
          <p:nvPr/>
        </p:nvGrpSpPr>
        <p:grpSpPr>
          <a:xfrm flipH="1" rot="-5400000">
            <a:off x="6726244" y="-1813891"/>
            <a:ext cx="4313925" cy="3465375"/>
            <a:chOff x="1645525" y="677625"/>
            <a:chExt cx="4313925" cy="3465375"/>
          </a:xfrm>
        </p:grpSpPr>
        <p:sp>
          <p:nvSpPr>
            <p:cNvPr id="4116" name="Google Shape;4116;p18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18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18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18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18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18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18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18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4" name="Google Shape;4124;p180"/>
          <p:cNvGrpSpPr/>
          <p:nvPr/>
        </p:nvGrpSpPr>
        <p:grpSpPr>
          <a:xfrm flipH="1">
            <a:off x="-3378906" y="3148409"/>
            <a:ext cx="4313925" cy="3465375"/>
            <a:chOff x="1645525" y="677625"/>
            <a:chExt cx="4313925" cy="3465375"/>
          </a:xfrm>
        </p:grpSpPr>
        <p:sp>
          <p:nvSpPr>
            <p:cNvPr id="4125" name="Google Shape;4125;p18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18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18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18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18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18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18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18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_1_1_1">
    <p:bg>
      <p:bgPr>
        <a:solidFill>
          <a:schemeClr val="dk2"/>
        </a:solidFill>
      </p:bgPr>
    </p:bg>
    <p:spTree>
      <p:nvGrpSpPr>
        <p:cNvPr id="4133" name="Shape 4133"/>
        <p:cNvGrpSpPr/>
        <p:nvPr/>
      </p:nvGrpSpPr>
      <p:grpSpPr>
        <a:xfrm>
          <a:off x="0" y="0"/>
          <a:ext cx="0" cy="0"/>
          <a:chOff x="0" y="0"/>
          <a:chExt cx="0" cy="0"/>
        </a:xfrm>
      </p:grpSpPr>
      <p:grpSp>
        <p:nvGrpSpPr>
          <p:cNvPr id="4134" name="Google Shape;4134;p181"/>
          <p:cNvGrpSpPr/>
          <p:nvPr/>
        </p:nvGrpSpPr>
        <p:grpSpPr>
          <a:xfrm flipH="1" rot="5400000">
            <a:off x="-1974381" y="3638534"/>
            <a:ext cx="4313925" cy="3465375"/>
            <a:chOff x="1645525" y="677625"/>
            <a:chExt cx="4313925" cy="3465375"/>
          </a:xfrm>
        </p:grpSpPr>
        <p:sp>
          <p:nvSpPr>
            <p:cNvPr id="4135" name="Google Shape;4135;p18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18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18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18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18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18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18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18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3" name="Google Shape;4143;p181"/>
          <p:cNvGrpSpPr/>
          <p:nvPr/>
        </p:nvGrpSpPr>
        <p:grpSpPr>
          <a:xfrm flipH="1" rot="10800000">
            <a:off x="8003119" y="-1267916"/>
            <a:ext cx="4313925" cy="3465375"/>
            <a:chOff x="1645525" y="677625"/>
            <a:chExt cx="4313925" cy="3465375"/>
          </a:xfrm>
        </p:grpSpPr>
        <p:sp>
          <p:nvSpPr>
            <p:cNvPr id="4144" name="Google Shape;4144;p18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18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18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18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18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18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18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18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9_1_1_1_1_1">
    <p:bg>
      <p:bgPr>
        <a:solidFill>
          <a:schemeClr val="lt1"/>
        </a:solidFill>
      </p:bgPr>
    </p:bg>
    <p:spTree>
      <p:nvGrpSpPr>
        <p:cNvPr id="4152" name="Shape 4152"/>
        <p:cNvGrpSpPr/>
        <p:nvPr/>
      </p:nvGrpSpPr>
      <p:grpSpPr>
        <a:xfrm>
          <a:off x="0" y="0"/>
          <a:ext cx="0" cy="0"/>
          <a:chOff x="0" y="0"/>
          <a:chExt cx="0" cy="0"/>
        </a:xfrm>
      </p:grpSpPr>
      <p:grpSp>
        <p:nvGrpSpPr>
          <p:cNvPr id="4153" name="Google Shape;4153;p182"/>
          <p:cNvGrpSpPr/>
          <p:nvPr/>
        </p:nvGrpSpPr>
        <p:grpSpPr>
          <a:xfrm flipH="1" rot="8250514">
            <a:off x="-1543117" y="-1267973"/>
            <a:ext cx="4314052" cy="3465477"/>
            <a:chOff x="1645525" y="677625"/>
            <a:chExt cx="4313925" cy="3465375"/>
          </a:xfrm>
        </p:grpSpPr>
        <p:sp>
          <p:nvSpPr>
            <p:cNvPr id="4154" name="Google Shape;4154;p18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18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18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18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18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18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18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18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2" name="Google Shape;4162;p182"/>
          <p:cNvGrpSpPr/>
          <p:nvPr/>
        </p:nvGrpSpPr>
        <p:grpSpPr>
          <a:xfrm flipH="1" rot="-2700000">
            <a:off x="6586899" y="3238233"/>
            <a:ext cx="4313884" cy="3465342"/>
            <a:chOff x="1645525" y="677625"/>
            <a:chExt cx="4313925" cy="3465375"/>
          </a:xfrm>
        </p:grpSpPr>
        <p:sp>
          <p:nvSpPr>
            <p:cNvPr id="4163" name="Google Shape;4163;p18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18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18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18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18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18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18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18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SECTION_TITLE_AND_DESCRIPTION_1_2_1">
    <p:bg>
      <p:bgPr>
        <a:solidFill>
          <a:schemeClr val="lt2"/>
        </a:solidFill>
      </p:bgPr>
    </p:bg>
    <p:spTree>
      <p:nvGrpSpPr>
        <p:cNvPr id="371" name="Shape 371"/>
        <p:cNvGrpSpPr/>
        <p:nvPr/>
      </p:nvGrpSpPr>
      <p:grpSpPr>
        <a:xfrm>
          <a:off x="0" y="0"/>
          <a:ext cx="0" cy="0"/>
          <a:chOff x="0" y="0"/>
          <a:chExt cx="0" cy="0"/>
        </a:xfrm>
      </p:grpSpPr>
      <p:sp>
        <p:nvSpPr>
          <p:cNvPr id="372" name="Google Shape;372;p19"/>
          <p:cNvSpPr txBox="1"/>
          <p:nvPr>
            <p:ph type="title"/>
          </p:nvPr>
        </p:nvSpPr>
        <p:spPr>
          <a:xfrm>
            <a:off x="4234200" y="2374050"/>
            <a:ext cx="4175100" cy="979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200"/>
              <a:buNone/>
              <a:defRPr sz="4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373" name="Google Shape;373;p19"/>
          <p:cNvSpPr txBox="1"/>
          <p:nvPr>
            <p:ph idx="1" type="subTitle"/>
          </p:nvPr>
        </p:nvSpPr>
        <p:spPr>
          <a:xfrm>
            <a:off x="4234200" y="3242588"/>
            <a:ext cx="4175100" cy="39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1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grpSp>
        <p:nvGrpSpPr>
          <p:cNvPr id="374" name="Google Shape;374;p19"/>
          <p:cNvGrpSpPr/>
          <p:nvPr/>
        </p:nvGrpSpPr>
        <p:grpSpPr>
          <a:xfrm rot="-1656163">
            <a:off x="1592871" y="4071471"/>
            <a:ext cx="4314501" cy="3465838"/>
            <a:chOff x="1645525" y="677625"/>
            <a:chExt cx="4313925" cy="3465375"/>
          </a:xfrm>
        </p:grpSpPr>
        <p:sp>
          <p:nvSpPr>
            <p:cNvPr id="375" name="Google Shape;375;p1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 name="Google Shape;383;p19"/>
          <p:cNvSpPr txBox="1"/>
          <p:nvPr>
            <p:ph hasCustomPrompt="1" idx="2" type="title"/>
          </p:nvPr>
        </p:nvSpPr>
        <p:spPr>
          <a:xfrm>
            <a:off x="4234200" y="1511338"/>
            <a:ext cx="991800" cy="9795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Clr>
                <a:schemeClr val="dk2"/>
              </a:buClr>
              <a:buSzPts val="3600"/>
              <a:buNone/>
              <a:defRPr sz="6000">
                <a:solidFill>
                  <a:schemeClr val="dk2"/>
                </a:solidFill>
              </a:defRPr>
            </a:lvl1pPr>
            <a:lvl2pPr lvl="1"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384" name="Google Shape;384;p19"/>
          <p:cNvGrpSpPr/>
          <p:nvPr/>
        </p:nvGrpSpPr>
        <p:grpSpPr>
          <a:xfrm rot="-9718034">
            <a:off x="5656481" y="-1476980"/>
            <a:ext cx="4314471" cy="3465814"/>
            <a:chOff x="1645525" y="677625"/>
            <a:chExt cx="4313925" cy="3465375"/>
          </a:xfrm>
        </p:grpSpPr>
        <p:sp>
          <p:nvSpPr>
            <p:cNvPr id="385" name="Google Shape;385;p1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9_1_1_1_1_1_1">
    <p:bg>
      <p:bgPr>
        <a:solidFill>
          <a:schemeClr val="lt2"/>
        </a:solidFill>
      </p:bgPr>
    </p:bg>
    <p:spTree>
      <p:nvGrpSpPr>
        <p:cNvPr id="4171" name="Shape 4171"/>
        <p:cNvGrpSpPr/>
        <p:nvPr/>
      </p:nvGrpSpPr>
      <p:grpSpPr>
        <a:xfrm>
          <a:off x="0" y="0"/>
          <a:ext cx="0" cy="0"/>
          <a:chOff x="0" y="0"/>
          <a:chExt cx="0" cy="0"/>
        </a:xfrm>
      </p:grpSpPr>
      <p:grpSp>
        <p:nvGrpSpPr>
          <p:cNvPr id="4172" name="Google Shape;4172;p183"/>
          <p:cNvGrpSpPr/>
          <p:nvPr/>
        </p:nvGrpSpPr>
        <p:grpSpPr>
          <a:xfrm rot="5400000">
            <a:off x="-1352137" y="-958946"/>
            <a:ext cx="5481704" cy="4403452"/>
            <a:chOff x="1645525" y="677625"/>
            <a:chExt cx="4313925" cy="3465375"/>
          </a:xfrm>
        </p:grpSpPr>
        <p:sp>
          <p:nvSpPr>
            <p:cNvPr id="4173" name="Google Shape;4173;p18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18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18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18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18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18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18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18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1" name="Google Shape;4181;p183"/>
          <p:cNvGrpSpPr/>
          <p:nvPr/>
        </p:nvGrpSpPr>
        <p:grpSpPr>
          <a:xfrm>
            <a:off x="7640944" y="3328659"/>
            <a:ext cx="4313925" cy="3465375"/>
            <a:chOff x="1645525" y="677625"/>
            <a:chExt cx="4313925" cy="3465375"/>
          </a:xfrm>
        </p:grpSpPr>
        <p:sp>
          <p:nvSpPr>
            <p:cNvPr id="4182" name="Google Shape;4182;p18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18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18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18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18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18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18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18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2">
    <p:bg>
      <p:bgPr>
        <a:solidFill>
          <a:schemeClr val="lt1"/>
        </a:solidFill>
      </p:bgPr>
    </p:bg>
    <p:spTree>
      <p:nvGrpSpPr>
        <p:cNvPr id="393" name="Shape 393"/>
        <p:cNvGrpSpPr/>
        <p:nvPr/>
      </p:nvGrpSpPr>
      <p:grpSpPr>
        <a:xfrm>
          <a:off x="0" y="0"/>
          <a:ext cx="0" cy="0"/>
          <a:chOff x="0" y="0"/>
          <a:chExt cx="0" cy="0"/>
        </a:xfrm>
      </p:grpSpPr>
      <p:sp>
        <p:nvSpPr>
          <p:cNvPr id="394" name="Google Shape;394;p20"/>
          <p:cNvSpPr/>
          <p:nvPr>
            <p:ph idx="2" type="pic"/>
          </p:nvPr>
        </p:nvSpPr>
        <p:spPr>
          <a:xfrm>
            <a:off x="-50" y="0"/>
            <a:ext cx="9144000" cy="5143500"/>
          </a:xfrm>
          <a:prstGeom prst="rect">
            <a:avLst/>
          </a:prstGeom>
          <a:noFill/>
          <a:ln>
            <a:noFill/>
          </a:ln>
        </p:spPr>
      </p:sp>
      <p:sp>
        <p:nvSpPr>
          <p:cNvPr id="395" name="Google Shape;395;p20"/>
          <p:cNvSpPr txBox="1"/>
          <p:nvPr>
            <p:ph type="ctrTitle"/>
          </p:nvPr>
        </p:nvSpPr>
        <p:spPr>
          <a:xfrm>
            <a:off x="3813900" y="3697778"/>
            <a:ext cx="4595400" cy="900600"/>
          </a:xfrm>
          <a:prstGeom prst="rect">
            <a:avLst/>
          </a:prstGeom>
          <a:noFill/>
        </p:spPr>
        <p:txBody>
          <a:bodyPr anchorCtr="0" anchor="ctr" bIns="91425" lIns="91425" spcFirstLastPara="1" rIns="91425" wrap="square" tIns="91425">
            <a:noAutofit/>
          </a:bodyPr>
          <a:lstStyle>
            <a:lvl1pPr lvl="0" rtl="0" algn="r">
              <a:lnSpc>
                <a:spcPct val="80000"/>
              </a:lnSpc>
              <a:spcBef>
                <a:spcPts val="0"/>
              </a:spcBef>
              <a:spcAft>
                <a:spcPts val="0"/>
              </a:spcAft>
              <a:buClr>
                <a:schemeClr val="accent5"/>
              </a:buClr>
              <a:buSzPts val="1400"/>
              <a:buNone/>
              <a:defRPr sz="4000">
                <a:solidFill>
                  <a:schemeClr val="lt2"/>
                </a:solidFill>
              </a:defRPr>
            </a:lvl1pPr>
            <a:lvl2pPr lvl="1" rtl="0" algn="ctr">
              <a:spcBef>
                <a:spcPts val="0"/>
              </a:spcBef>
              <a:spcAft>
                <a:spcPts val="0"/>
              </a:spcAft>
              <a:buClr>
                <a:schemeClr val="accent5"/>
              </a:buClr>
              <a:buSzPts val="1400"/>
              <a:buNone/>
              <a:defRPr sz="1400">
                <a:solidFill>
                  <a:schemeClr val="accent5"/>
                </a:solidFill>
              </a:defRPr>
            </a:lvl2pPr>
            <a:lvl3pPr lvl="2" rtl="0" algn="ctr">
              <a:spcBef>
                <a:spcPts val="0"/>
              </a:spcBef>
              <a:spcAft>
                <a:spcPts val="0"/>
              </a:spcAft>
              <a:buClr>
                <a:schemeClr val="accent5"/>
              </a:buClr>
              <a:buSzPts val="1400"/>
              <a:buNone/>
              <a:defRPr sz="1400">
                <a:solidFill>
                  <a:schemeClr val="accent5"/>
                </a:solidFill>
              </a:defRPr>
            </a:lvl3pPr>
            <a:lvl4pPr lvl="3" rtl="0" algn="ctr">
              <a:spcBef>
                <a:spcPts val="0"/>
              </a:spcBef>
              <a:spcAft>
                <a:spcPts val="0"/>
              </a:spcAft>
              <a:buClr>
                <a:schemeClr val="accent5"/>
              </a:buClr>
              <a:buSzPts val="1400"/>
              <a:buNone/>
              <a:defRPr sz="1400">
                <a:solidFill>
                  <a:schemeClr val="accent5"/>
                </a:solidFill>
              </a:defRPr>
            </a:lvl4pPr>
            <a:lvl5pPr lvl="4" rtl="0" algn="ctr">
              <a:spcBef>
                <a:spcPts val="0"/>
              </a:spcBef>
              <a:spcAft>
                <a:spcPts val="0"/>
              </a:spcAft>
              <a:buClr>
                <a:schemeClr val="accent5"/>
              </a:buClr>
              <a:buSzPts val="1400"/>
              <a:buNone/>
              <a:defRPr sz="1400">
                <a:solidFill>
                  <a:schemeClr val="accent5"/>
                </a:solidFill>
              </a:defRPr>
            </a:lvl5pPr>
            <a:lvl6pPr lvl="5" rtl="0" algn="ctr">
              <a:spcBef>
                <a:spcPts val="0"/>
              </a:spcBef>
              <a:spcAft>
                <a:spcPts val="0"/>
              </a:spcAft>
              <a:buClr>
                <a:schemeClr val="accent5"/>
              </a:buClr>
              <a:buSzPts val="1400"/>
              <a:buNone/>
              <a:defRPr sz="1400">
                <a:solidFill>
                  <a:schemeClr val="accent5"/>
                </a:solidFill>
              </a:defRPr>
            </a:lvl6pPr>
            <a:lvl7pPr lvl="6" rtl="0" algn="ctr">
              <a:spcBef>
                <a:spcPts val="0"/>
              </a:spcBef>
              <a:spcAft>
                <a:spcPts val="0"/>
              </a:spcAft>
              <a:buClr>
                <a:schemeClr val="accent5"/>
              </a:buClr>
              <a:buSzPts val="1400"/>
              <a:buNone/>
              <a:defRPr sz="1400">
                <a:solidFill>
                  <a:schemeClr val="accent5"/>
                </a:solidFill>
              </a:defRPr>
            </a:lvl7pPr>
            <a:lvl8pPr lvl="7" rtl="0" algn="ctr">
              <a:spcBef>
                <a:spcPts val="0"/>
              </a:spcBef>
              <a:spcAft>
                <a:spcPts val="0"/>
              </a:spcAft>
              <a:buClr>
                <a:schemeClr val="accent5"/>
              </a:buClr>
              <a:buSzPts val="1400"/>
              <a:buNone/>
              <a:defRPr sz="1400">
                <a:solidFill>
                  <a:schemeClr val="accent5"/>
                </a:solidFill>
              </a:defRPr>
            </a:lvl8pPr>
            <a:lvl9pPr lvl="8" rtl="0" algn="ctr">
              <a:spcBef>
                <a:spcPts val="0"/>
              </a:spcBef>
              <a:spcAft>
                <a:spcPts val="0"/>
              </a:spcAft>
              <a:buClr>
                <a:schemeClr val="accent5"/>
              </a:buClr>
              <a:buSzPts val="1400"/>
              <a:buNone/>
              <a:defRPr sz="1400">
                <a:solidFill>
                  <a:schemeClr val="accent5"/>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rgbClr val="FFFFFF"/>
        </a:solidFill>
      </p:bgPr>
    </p:bg>
    <p:spTree>
      <p:nvGrpSpPr>
        <p:cNvPr id="29" name="Shape 29"/>
        <p:cNvGrpSpPr/>
        <p:nvPr/>
      </p:nvGrpSpPr>
      <p:grpSpPr>
        <a:xfrm>
          <a:off x="0" y="0"/>
          <a:ext cx="0" cy="0"/>
          <a:chOff x="0" y="0"/>
          <a:chExt cx="0" cy="0"/>
        </a:xfrm>
      </p:grpSpPr>
      <p:sp>
        <p:nvSpPr>
          <p:cNvPr id="30" name="Google Shape;30;p3"/>
          <p:cNvSpPr txBox="1"/>
          <p:nvPr>
            <p:ph type="title"/>
          </p:nvPr>
        </p:nvSpPr>
        <p:spPr>
          <a:xfrm>
            <a:off x="5024950" y="1555600"/>
            <a:ext cx="3402300" cy="16944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41294A"/>
              </a:buClr>
              <a:buSzPts val="4200"/>
              <a:buNone/>
              <a:defRPr sz="4800">
                <a:solidFill>
                  <a:schemeClr val="lt1"/>
                </a:solidFill>
              </a:defRPr>
            </a:lvl1pPr>
            <a:lvl2pPr lvl="1" rtl="0" algn="r">
              <a:spcBef>
                <a:spcPts val="0"/>
              </a:spcBef>
              <a:spcAft>
                <a:spcPts val="0"/>
              </a:spcAft>
              <a:buClr>
                <a:srgbClr val="41294A"/>
              </a:buClr>
              <a:buSzPts val="4200"/>
              <a:buNone/>
              <a:defRPr sz="4200">
                <a:solidFill>
                  <a:srgbClr val="41294A"/>
                </a:solidFill>
              </a:defRPr>
            </a:lvl2pPr>
            <a:lvl3pPr lvl="2" rtl="0" algn="r">
              <a:spcBef>
                <a:spcPts val="0"/>
              </a:spcBef>
              <a:spcAft>
                <a:spcPts val="0"/>
              </a:spcAft>
              <a:buClr>
                <a:srgbClr val="41294A"/>
              </a:buClr>
              <a:buSzPts val="4200"/>
              <a:buNone/>
              <a:defRPr sz="4200">
                <a:solidFill>
                  <a:srgbClr val="41294A"/>
                </a:solidFill>
              </a:defRPr>
            </a:lvl3pPr>
            <a:lvl4pPr lvl="3" rtl="0" algn="r">
              <a:spcBef>
                <a:spcPts val="0"/>
              </a:spcBef>
              <a:spcAft>
                <a:spcPts val="0"/>
              </a:spcAft>
              <a:buClr>
                <a:srgbClr val="41294A"/>
              </a:buClr>
              <a:buSzPts val="4200"/>
              <a:buNone/>
              <a:defRPr sz="4200">
                <a:solidFill>
                  <a:srgbClr val="41294A"/>
                </a:solidFill>
              </a:defRPr>
            </a:lvl4pPr>
            <a:lvl5pPr lvl="4" rtl="0" algn="r">
              <a:spcBef>
                <a:spcPts val="0"/>
              </a:spcBef>
              <a:spcAft>
                <a:spcPts val="0"/>
              </a:spcAft>
              <a:buClr>
                <a:srgbClr val="41294A"/>
              </a:buClr>
              <a:buSzPts val="4200"/>
              <a:buNone/>
              <a:defRPr sz="4200">
                <a:solidFill>
                  <a:srgbClr val="41294A"/>
                </a:solidFill>
              </a:defRPr>
            </a:lvl5pPr>
            <a:lvl6pPr lvl="5" rtl="0" algn="r">
              <a:spcBef>
                <a:spcPts val="0"/>
              </a:spcBef>
              <a:spcAft>
                <a:spcPts val="0"/>
              </a:spcAft>
              <a:buClr>
                <a:srgbClr val="41294A"/>
              </a:buClr>
              <a:buSzPts val="4200"/>
              <a:buNone/>
              <a:defRPr sz="4200">
                <a:solidFill>
                  <a:srgbClr val="41294A"/>
                </a:solidFill>
              </a:defRPr>
            </a:lvl6pPr>
            <a:lvl7pPr lvl="6" rtl="0" algn="r">
              <a:spcBef>
                <a:spcPts val="0"/>
              </a:spcBef>
              <a:spcAft>
                <a:spcPts val="0"/>
              </a:spcAft>
              <a:buClr>
                <a:srgbClr val="41294A"/>
              </a:buClr>
              <a:buSzPts val="4200"/>
              <a:buNone/>
              <a:defRPr sz="4200">
                <a:solidFill>
                  <a:srgbClr val="41294A"/>
                </a:solidFill>
              </a:defRPr>
            </a:lvl7pPr>
            <a:lvl8pPr lvl="7" rtl="0" algn="r">
              <a:spcBef>
                <a:spcPts val="0"/>
              </a:spcBef>
              <a:spcAft>
                <a:spcPts val="0"/>
              </a:spcAft>
              <a:buClr>
                <a:srgbClr val="41294A"/>
              </a:buClr>
              <a:buSzPts val="4200"/>
              <a:buNone/>
              <a:defRPr sz="4200">
                <a:solidFill>
                  <a:srgbClr val="41294A"/>
                </a:solidFill>
              </a:defRPr>
            </a:lvl8pPr>
            <a:lvl9pPr lvl="8" rtl="0" algn="r">
              <a:spcBef>
                <a:spcPts val="0"/>
              </a:spcBef>
              <a:spcAft>
                <a:spcPts val="0"/>
              </a:spcAft>
              <a:buClr>
                <a:srgbClr val="41294A"/>
              </a:buClr>
              <a:buSzPts val="4200"/>
              <a:buNone/>
              <a:defRPr sz="4200">
                <a:solidFill>
                  <a:srgbClr val="41294A"/>
                </a:solidFill>
              </a:defRPr>
            </a:lvl9pPr>
          </a:lstStyle>
          <a:p/>
        </p:txBody>
      </p:sp>
      <p:sp>
        <p:nvSpPr>
          <p:cNvPr id="31" name="Google Shape;31;p3"/>
          <p:cNvSpPr txBox="1"/>
          <p:nvPr>
            <p:ph idx="1" type="subTitle"/>
          </p:nvPr>
        </p:nvSpPr>
        <p:spPr>
          <a:xfrm>
            <a:off x="4231150" y="4203565"/>
            <a:ext cx="4196100" cy="394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1294A"/>
              </a:buClr>
              <a:buSzPts val="2100"/>
              <a:buNone/>
              <a:defRPr sz="1600">
                <a:solidFill>
                  <a:schemeClr val="lt1"/>
                </a:solidFill>
              </a:defRPr>
            </a:lvl1pPr>
            <a:lvl2pPr lvl="1" rtl="0" algn="r">
              <a:lnSpc>
                <a:spcPct val="100000"/>
              </a:lnSpc>
              <a:spcBef>
                <a:spcPts val="0"/>
              </a:spcBef>
              <a:spcAft>
                <a:spcPts val="0"/>
              </a:spcAft>
              <a:buClr>
                <a:srgbClr val="41294A"/>
              </a:buClr>
              <a:buSzPts val="2100"/>
              <a:buNone/>
              <a:defRPr sz="2100">
                <a:solidFill>
                  <a:srgbClr val="41294A"/>
                </a:solidFill>
              </a:defRPr>
            </a:lvl2pPr>
            <a:lvl3pPr lvl="2" rtl="0" algn="r">
              <a:lnSpc>
                <a:spcPct val="100000"/>
              </a:lnSpc>
              <a:spcBef>
                <a:spcPts val="0"/>
              </a:spcBef>
              <a:spcAft>
                <a:spcPts val="0"/>
              </a:spcAft>
              <a:buClr>
                <a:srgbClr val="41294A"/>
              </a:buClr>
              <a:buSzPts val="2100"/>
              <a:buNone/>
              <a:defRPr sz="2100">
                <a:solidFill>
                  <a:srgbClr val="41294A"/>
                </a:solidFill>
              </a:defRPr>
            </a:lvl3pPr>
            <a:lvl4pPr lvl="3" rtl="0" algn="r">
              <a:lnSpc>
                <a:spcPct val="100000"/>
              </a:lnSpc>
              <a:spcBef>
                <a:spcPts val="0"/>
              </a:spcBef>
              <a:spcAft>
                <a:spcPts val="0"/>
              </a:spcAft>
              <a:buClr>
                <a:srgbClr val="41294A"/>
              </a:buClr>
              <a:buSzPts val="2100"/>
              <a:buNone/>
              <a:defRPr sz="2100">
                <a:solidFill>
                  <a:srgbClr val="41294A"/>
                </a:solidFill>
              </a:defRPr>
            </a:lvl4pPr>
            <a:lvl5pPr lvl="4" rtl="0" algn="r">
              <a:lnSpc>
                <a:spcPct val="100000"/>
              </a:lnSpc>
              <a:spcBef>
                <a:spcPts val="0"/>
              </a:spcBef>
              <a:spcAft>
                <a:spcPts val="0"/>
              </a:spcAft>
              <a:buClr>
                <a:srgbClr val="41294A"/>
              </a:buClr>
              <a:buSzPts val="2100"/>
              <a:buNone/>
              <a:defRPr sz="2100">
                <a:solidFill>
                  <a:srgbClr val="41294A"/>
                </a:solidFill>
              </a:defRPr>
            </a:lvl5pPr>
            <a:lvl6pPr lvl="5" rtl="0" algn="r">
              <a:lnSpc>
                <a:spcPct val="100000"/>
              </a:lnSpc>
              <a:spcBef>
                <a:spcPts val="0"/>
              </a:spcBef>
              <a:spcAft>
                <a:spcPts val="0"/>
              </a:spcAft>
              <a:buClr>
                <a:srgbClr val="41294A"/>
              </a:buClr>
              <a:buSzPts val="2100"/>
              <a:buNone/>
              <a:defRPr sz="2100">
                <a:solidFill>
                  <a:srgbClr val="41294A"/>
                </a:solidFill>
              </a:defRPr>
            </a:lvl6pPr>
            <a:lvl7pPr lvl="6" rtl="0" algn="r">
              <a:lnSpc>
                <a:spcPct val="100000"/>
              </a:lnSpc>
              <a:spcBef>
                <a:spcPts val="0"/>
              </a:spcBef>
              <a:spcAft>
                <a:spcPts val="0"/>
              </a:spcAft>
              <a:buClr>
                <a:srgbClr val="41294A"/>
              </a:buClr>
              <a:buSzPts val="2100"/>
              <a:buNone/>
              <a:defRPr sz="2100">
                <a:solidFill>
                  <a:srgbClr val="41294A"/>
                </a:solidFill>
              </a:defRPr>
            </a:lvl7pPr>
            <a:lvl8pPr lvl="7" rtl="0" algn="r">
              <a:lnSpc>
                <a:spcPct val="100000"/>
              </a:lnSpc>
              <a:spcBef>
                <a:spcPts val="0"/>
              </a:spcBef>
              <a:spcAft>
                <a:spcPts val="0"/>
              </a:spcAft>
              <a:buClr>
                <a:srgbClr val="41294A"/>
              </a:buClr>
              <a:buSzPts val="2100"/>
              <a:buNone/>
              <a:defRPr sz="2100">
                <a:solidFill>
                  <a:srgbClr val="41294A"/>
                </a:solidFill>
              </a:defRPr>
            </a:lvl8pPr>
            <a:lvl9pPr lvl="8" rtl="0" algn="r">
              <a:lnSpc>
                <a:spcPct val="100000"/>
              </a:lnSpc>
              <a:spcBef>
                <a:spcPts val="0"/>
              </a:spcBef>
              <a:spcAft>
                <a:spcPts val="0"/>
              </a:spcAft>
              <a:buClr>
                <a:srgbClr val="41294A"/>
              </a:buClr>
              <a:buSzPts val="2100"/>
              <a:buNone/>
              <a:defRPr sz="2100">
                <a:solidFill>
                  <a:srgbClr val="41294A"/>
                </a:solidFill>
              </a:defRPr>
            </a:lvl9pPr>
          </a:lstStyle>
          <a:p/>
        </p:txBody>
      </p:sp>
      <p:sp>
        <p:nvSpPr>
          <p:cNvPr id="32" name="Google Shape;32;p3"/>
          <p:cNvSpPr/>
          <p:nvPr/>
        </p:nvSpPr>
        <p:spPr>
          <a:xfrm>
            <a:off x="255838" y="541050"/>
            <a:ext cx="4777035" cy="4762282"/>
          </a:xfrm>
          <a:custGeom>
            <a:rect b="b" l="l" r="r" t="t"/>
            <a:pathLst>
              <a:path extrusionOk="0" h="77796" w="78037">
                <a:moveTo>
                  <a:pt x="38785" y="1"/>
                </a:moveTo>
                <a:cubicBezTo>
                  <a:pt x="21373" y="1"/>
                  <a:pt x="1" y="7544"/>
                  <a:pt x="137" y="25776"/>
                </a:cubicBezTo>
                <a:cubicBezTo>
                  <a:pt x="242" y="39913"/>
                  <a:pt x="10968" y="41626"/>
                  <a:pt x="16160" y="41626"/>
                </a:cubicBezTo>
                <a:cubicBezTo>
                  <a:pt x="17821" y="41626"/>
                  <a:pt x="18915" y="41451"/>
                  <a:pt x="18915" y="41451"/>
                </a:cubicBezTo>
                <a:cubicBezTo>
                  <a:pt x="19094" y="45489"/>
                  <a:pt x="23570" y="49866"/>
                  <a:pt x="26156" y="50860"/>
                </a:cubicBezTo>
                <a:cubicBezTo>
                  <a:pt x="27967" y="51547"/>
                  <a:pt x="30146" y="52461"/>
                  <a:pt x="33441" y="52461"/>
                </a:cubicBezTo>
                <a:cubicBezTo>
                  <a:pt x="35395" y="52461"/>
                  <a:pt x="37742" y="52140"/>
                  <a:pt x="40638" y="51258"/>
                </a:cubicBezTo>
                <a:cubicBezTo>
                  <a:pt x="41334" y="51139"/>
                  <a:pt x="42051" y="50980"/>
                  <a:pt x="42767" y="50781"/>
                </a:cubicBezTo>
                <a:cubicBezTo>
                  <a:pt x="43284" y="52412"/>
                  <a:pt x="44537" y="54023"/>
                  <a:pt x="47064" y="55018"/>
                </a:cubicBezTo>
                <a:cubicBezTo>
                  <a:pt x="56950" y="58897"/>
                  <a:pt x="54941" y="70097"/>
                  <a:pt x="53588" y="77795"/>
                </a:cubicBezTo>
                <a:cubicBezTo>
                  <a:pt x="55180" y="77258"/>
                  <a:pt x="56731" y="76641"/>
                  <a:pt x="58243" y="75965"/>
                </a:cubicBezTo>
                <a:cubicBezTo>
                  <a:pt x="59258" y="69559"/>
                  <a:pt x="60849" y="60707"/>
                  <a:pt x="62262" y="58996"/>
                </a:cubicBezTo>
                <a:cubicBezTo>
                  <a:pt x="64211" y="56589"/>
                  <a:pt x="66340" y="52432"/>
                  <a:pt x="67513" y="47081"/>
                </a:cubicBezTo>
                <a:cubicBezTo>
                  <a:pt x="67772" y="46961"/>
                  <a:pt x="68050" y="46822"/>
                  <a:pt x="68329" y="46683"/>
                </a:cubicBezTo>
                <a:cubicBezTo>
                  <a:pt x="72069" y="46305"/>
                  <a:pt x="78036" y="42008"/>
                  <a:pt x="75232" y="28759"/>
                </a:cubicBezTo>
                <a:cubicBezTo>
                  <a:pt x="70756" y="10657"/>
                  <a:pt x="57686" y="373"/>
                  <a:pt x="40061" y="14"/>
                </a:cubicBezTo>
                <a:cubicBezTo>
                  <a:pt x="39639" y="5"/>
                  <a:pt x="39213" y="1"/>
                  <a:pt x="3878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3"/>
          <p:cNvGrpSpPr/>
          <p:nvPr/>
        </p:nvGrpSpPr>
        <p:grpSpPr>
          <a:xfrm rot="-6721043">
            <a:off x="7548010" y="3679328"/>
            <a:ext cx="4314064" cy="3465487"/>
            <a:chOff x="1645525" y="677625"/>
            <a:chExt cx="4313925" cy="3465375"/>
          </a:xfrm>
        </p:grpSpPr>
        <p:sp>
          <p:nvSpPr>
            <p:cNvPr id="34" name="Google Shape;34;p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 name="Google Shape;42;p3"/>
          <p:cNvGrpSpPr/>
          <p:nvPr/>
        </p:nvGrpSpPr>
        <p:grpSpPr>
          <a:xfrm rot="-9532838">
            <a:off x="-3152758" y="-2029478"/>
            <a:ext cx="4313778" cy="3465257"/>
            <a:chOff x="1645525" y="677625"/>
            <a:chExt cx="4313925" cy="3465375"/>
          </a:xfrm>
        </p:grpSpPr>
        <p:sp>
          <p:nvSpPr>
            <p:cNvPr id="43" name="Google Shape;43;p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 name="Google Shape;51;p3"/>
          <p:cNvSpPr txBox="1"/>
          <p:nvPr>
            <p:ph hasCustomPrompt="1" idx="2" type="title"/>
          </p:nvPr>
        </p:nvSpPr>
        <p:spPr>
          <a:xfrm>
            <a:off x="6323650" y="315950"/>
            <a:ext cx="2103600" cy="9795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999999"/>
              </a:buClr>
              <a:buSzPts val="3600"/>
              <a:buNone/>
              <a:defRPr sz="6000">
                <a:solidFill>
                  <a:schemeClr val="dk2"/>
                </a:solidFill>
              </a:defRPr>
            </a:lvl1pPr>
            <a:lvl2pPr lvl="1"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APTION_ONLY_1">
    <p:bg>
      <p:bgPr>
        <a:solidFill>
          <a:schemeClr val="lt1"/>
        </a:solidFill>
      </p:bgPr>
    </p:bg>
    <p:spTree>
      <p:nvGrpSpPr>
        <p:cNvPr id="396" name="Shape 396"/>
        <p:cNvGrpSpPr/>
        <p:nvPr/>
      </p:nvGrpSpPr>
      <p:grpSpPr>
        <a:xfrm>
          <a:off x="0" y="0"/>
          <a:ext cx="0" cy="0"/>
          <a:chOff x="0" y="0"/>
          <a:chExt cx="0" cy="0"/>
        </a:xfrm>
      </p:grpSpPr>
      <p:sp>
        <p:nvSpPr>
          <p:cNvPr id="397" name="Google Shape;397;p21"/>
          <p:cNvSpPr txBox="1"/>
          <p:nvPr>
            <p:ph type="ctrTitle"/>
          </p:nvPr>
        </p:nvSpPr>
        <p:spPr>
          <a:xfrm>
            <a:off x="4289700" y="3212775"/>
            <a:ext cx="2700000" cy="3555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accent5"/>
              </a:buClr>
              <a:buSzPts val="1400"/>
              <a:buNone/>
              <a:defRPr sz="1800">
                <a:solidFill>
                  <a:schemeClr val="lt2"/>
                </a:solidFill>
              </a:defRPr>
            </a:lvl1pPr>
            <a:lvl2pPr lvl="1" rtl="0" algn="ctr">
              <a:spcBef>
                <a:spcPts val="0"/>
              </a:spcBef>
              <a:spcAft>
                <a:spcPts val="0"/>
              </a:spcAft>
              <a:buClr>
                <a:schemeClr val="accent5"/>
              </a:buClr>
              <a:buSzPts val="1400"/>
              <a:buNone/>
              <a:defRPr sz="1400">
                <a:solidFill>
                  <a:schemeClr val="accent5"/>
                </a:solidFill>
              </a:defRPr>
            </a:lvl2pPr>
            <a:lvl3pPr lvl="2" rtl="0" algn="ctr">
              <a:spcBef>
                <a:spcPts val="0"/>
              </a:spcBef>
              <a:spcAft>
                <a:spcPts val="0"/>
              </a:spcAft>
              <a:buClr>
                <a:schemeClr val="accent5"/>
              </a:buClr>
              <a:buSzPts val="1400"/>
              <a:buNone/>
              <a:defRPr sz="1400">
                <a:solidFill>
                  <a:schemeClr val="accent5"/>
                </a:solidFill>
              </a:defRPr>
            </a:lvl3pPr>
            <a:lvl4pPr lvl="3" rtl="0" algn="ctr">
              <a:spcBef>
                <a:spcPts val="0"/>
              </a:spcBef>
              <a:spcAft>
                <a:spcPts val="0"/>
              </a:spcAft>
              <a:buClr>
                <a:schemeClr val="accent5"/>
              </a:buClr>
              <a:buSzPts val="1400"/>
              <a:buNone/>
              <a:defRPr sz="1400">
                <a:solidFill>
                  <a:schemeClr val="accent5"/>
                </a:solidFill>
              </a:defRPr>
            </a:lvl4pPr>
            <a:lvl5pPr lvl="4" rtl="0" algn="ctr">
              <a:spcBef>
                <a:spcPts val="0"/>
              </a:spcBef>
              <a:spcAft>
                <a:spcPts val="0"/>
              </a:spcAft>
              <a:buClr>
                <a:schemeClr val="accent5"/>
              </a:buClr>
              <a:buSzPts val="1400"/>
              <a:buNone/>
              <a:defRPr sz="1400">
                <a:solidFill>
                  <a:schemeClr val="accent5"/>
                </a:solidFill>
              </a:defRPr>
            </a:lvl5pPr>
            <a:lvl6pPr lvl="5" rtl="0" algn="ctr">
              <a:spcBef>
                <a:spcPts val="0"/>
              </a:spcBef>
              <a:spcAft>
                <a:spcPts val="0"/>
              </a:spcAft>
              <a:buClr>
                <a:schemeClr val="accent5"/>
              </a:buClr>
              <a:buSzPts val="1400"/>
              <a:buNone/>
              <a:defRPr sz="1400">
                <a:solidFill>
                  <a:schemeClr val="accent5"/>
                </a:solidFill>
              </a:defRPr>
            </a:lvl6pPr>
            <a:lvl7pPr lvl="6" rtl="0" algn="ctr">
              <a:spcBef>
                <a:spcPts val="0"/>
              </a:spcBef>
              <a:spcAft>
                <a:spcPts val="0"/>
              </a:spcAft>
              <a:buClr>
                <a:schemeClr val="accent5"/>
              </a:buClr>
              <a:buSzPts val="1400"/>
              <a:buNone/>
              <a:defRPr sz="1400">
                <a:solidFill>
                  <a:schemeClr val="accent5"/>
                </a:solidFill>
              </a:defRPr>
            </a:lvl7pPr>
            <a:lvl8pPr lvl="7" rtl="0" algn="ctr">
              <a:spcBef>
                <a:spcPts val="0"/>
              </a:spcBef>
              <a:spcAft>
                <a:spcPts val="0"/>
              </a:spcAft>
              <a:buClr>
                <a:schemeClr val="accent5"/>
              </a:buClr>
              <a:buSzPts val="1400"/>
              <a:buNone/>
              <a:defRPr sz="1400">
                <a:solidFill>
                  <a:schemeClr val="accent5"/>
                </a:solidFill>
              </a:defRPr>
            </a:lvl8pPr>
            <a:lvl9pPr lvl="8" rtl="0" algn="ctr">
              <a:spcBef>
                <a:spcPts val="0"/>
              </a:spcBef>
              <a:spcAft>
                <a:spcPts val="0"/>
              </a:spcAft>
              <a:buClr>
                <a:schemeClr val="accent5"/>
              </a:buClr>
              <a:buSzPts val="1400"/>
              <a:buNone/>
              <a:defRPr sz="1400">
                <a:solidFill>
                  <a:schemeClr val="accent5"/>
                </a:solidFill>
              </a:defRPr>
            </a:lvl9pPr>
          </a:lstStyle>
          <a:p/>
        </p:txBody>
      </p:sp>
      <p:sp>
        <p:nvSpPr>
          <p:cNvPr id="398" name="Google Shape;398;p21"/>
          <p:cNvSpPr txBox="1"/>
          <p:nvPr>
            <p:ph idx="1" type="subTitle"/>
          </p:nvPr>
        </p:nvSpPr>
        <p:spPr>
          <a:xfrm>
            <a:off x="4289700" y="1575225"/>
            <a:ext cx="4119600" cy="15504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sz="2200">
                <a:solidFill>
                  <a:schemeClr val="lt2"/>
                </a:solidFill>
              </a:defRPr>
            </a:lvl1pPr>
            <a:lvl2pPr lvl="1" rtl="0">
              <a:lnSpc>
                <a:spcPct val="100000"/>
              </a:lnSpc>
              <a:spcBef>
                <a:spcPts val="0"/>
              </a:spcBef>
              <a:spcAft>
                <a:spcPts val="0"/>
              </a:spcAft>
              <a:buNone/>
              <a:defRPr sz="2200">
                <a:solidFill>
                  <a:schemeClr val="lt2"/>
                </a:solidFill>
              </a:defRPr>
            </a:lvl2pPr>
            <a:lvl3pPr lvl="2" rtl="0">
              <a:lnSpc>
                <a:spcPct val="100000"/>
              </a:lnSpc>
              <a:spcBef>
                <a:spcPts val="0"/>
              </a:spcBef>
              <a:spcAft>
                <a:spcPts val="0"/>
              </a:spcAft>
              <a:buNone/>
              <a:defRPr sz="2200">
                <a:solidFill>
                  <a:schemeClr val="lt2"/>
                </a:solidFill>
              </a:defRPr>
            </a:lvl3pPr>
            <a:lvl4pPr lvl="3" rtl="0">
              <a:lnSpc>
                <a:spcPct val="100000"/>
              </a:lnSpc>
              <a:spcBef>
                <a:spcPts val="0"/>
              </a:spcBef>
              <a:spcAft>
                <a:spcPts val="0"/>
              </a:spcAft>
              <a:buNone/>
              <a:defRPr sz="2200">
                <a:solidFill>
                  <a:schemeClr val="lt2"/>
                </a:solidFill>
              </a:defRPr>
            </a:lvl4pPr>
            <a:lvl5pPr lvl="4" rtl="0">
              <a:lnSpc>
                <a:spcPct val="100000"/>
              </a:lnSpc>
              <a:spcBef>
                <a:spcPts val="0"/>
              </a:spcBef>
              <a:spcAft>
                <a:spcPts val="0"/>
              </a:spcAft>
              <a:buNone/>
              <a:defRPr sz="2200">
                <a:solidFill>
                  <a:schemeClr val="lt2"/>
                </a:solidFill>
              </a:defRPr>
            </a:lvl5pPr>
            <a:lvl6pPr lvl="5" rtl="0">
              <a:lnSpc>
                <a:spcPct val="100000"/>
              </a:lnSpc>
              <a:spcBef>
                <a:spcPts val="0"/>
              </a:spcBef>
              <a:spcAft>
                <a:spcPts val="0"/>
              </a:spcAft>
              <a:buNone/>
              <a:defRPr sz="2200">
                <a:solidFill>
                  <a:schemeClr val="lt2"/>
                </a:solidFill>
              </a:defRPr>
            </a:lvl6pPr>
            <a:lvl7pPr lvl="6" rtl="0">
              <a:lnSpc>
                <a:spcPct val="100000"/>
              </a:lnSpc>
              <a:spcBef>
                <a:spcPts val="0"/>
              </a:spcBef>
              <a:spcAft>
                <a:spcPts val="0"/>
              </a:spcAft>
              <a:buNone/>
              <a:defRPr sz="2200">
                <a:solidFill>
                  <a:schemeClr val="lt2"/>
                </a:solidFill>
              </a:defRPr>
            </a:lvl7pPr>
            <a:lvl8pPr lvl="7" rtl="0">
              <a:lnSpc>
                <a:spcPct val="100000"/>
              </a:lnSpc>
              <a:spcBef>
                <a:spcPts val="0"/>
              </a:spcBef>
              <a:spcAft>
                <a:spcPts val="0"/>
              </a:spcAft>
              <a:buNone/>
              <a:defRPr sz="2200">
                <a:solidFill>
                  <a:schemeClr val="lt2"/>
                </a:solidFill>
              </a:defRPr>
            </a:lvl8pPr>
            <a:lvl9pPr lvl="8" rtl="0">
              <a:lnSpc>
                <a:spcPct val="100000"/>
              </a:lnSpc>
              <a:spcBef>
                <a:spcPts val="0"/>
              </a:spcBef>
              <a:spcAft>
                <a:spcPts val="0"/>
              </a:spcAft>
              <a:buNone/>
              <a:defRPr sz="2200">
                <a:solidFill>
                  <a:schemeClr val="lt2"/>
                </a:solidFill>
              </a:defRPr>
            </a:lvl9pPr>
          </a:lstStyle>
          <a:p/>
        </p:txBody>
      </p:sp>
      <p:grpSp>
        <p:nvGrpSpPr>
          <p:cNvPr id="399" name="Google Shape;399;p21"/>
          <p:cNvGrpSpPr/>
          <p:nvPr/>
        </p:nvGrpSpPr>
        <p:grpSpPr>
          <a:xfrm flipH="1" rot="2178779">
            <a:off x="-1036428" y="4190277"/>
            <a:ext cx="4313956" cy="3465400"/>
            <a:chOff x="1645525" y="677625"/>
            <a:chExt cx="4313925" cy="3465375"/>
          </a:xfrm>
        </p:grpSpPr>
        <p:sp>
          <p:nvSpPr>
            <p:cNvPr id="400" name="Google Shape;400;p2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 name="Google Shape;408;p21"/>
          <p:cNvGrpSpPr/>
          <p:nvPr/>
        </p:nvGrpSpPr>
        <p:grpSpPr>
          <a:xfrm flipH="1" rot="2545579">
            <a:off x="6522531" y="4250820"/>
            <a:ext cx="4313659" cy="3465161"/>
            <a:chOff x="1645525" y="677625"/>
            <a:chExt cx="4313925" cy="3465375"/>
          </a:xfrm>
        </p:grpSpPr>
        <p:sp>
          <p:nvSpPr>
            <p:cNvPr id="409" name="Google Shape;409;p2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 name="Google Shape;417;p21"/>
          <p:cNvGrpSpPr/>
          <p:nvPr/>
        </p:nvGrpSpPr>
        <p:grpSpPr>
          <a:xfrm rot="-9670140">
            <a:off x="4639138" y="-2811682"/>
            <a:ext cx="6670468" cy="4313030"/>
            <a:chOff x="1645525" y="677625"/>
            <a:chExt cx="4313925" cy="3465375"/>
          </a:xfrm>
        </p:grpSpPr>
        <p:sp>
          <p:nvSpPr>
            <p:cNvPr id="418" name="Google Shape;418;p2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bg>
      <p:bgPr>
        <a:solidFill>
          <a:schemeClr val="lt1"/>
        </a:solidFill>
      </p:bgPr>
    </p:bg>
    <p:spTree>
      <p:nvGrpSpPr>
        <p:cNvPr id="426" name="Shape 426"/>
        <p:cNvGrpSpPr/>
        <p:nvPr/>
      </p:nvGrpSpPr>
      <p:grpSpPr>
        <a:xfrm>
          <a:off x="0" y="0"/>
          <a:ext cx="0" cy="0"/>
          <a:chOff x="0" y="0"/>
          <a:chExt cx="0" cy="0"/>
        </a:xfrm>
      </p:grpSpPr>
      <p:grpSp>
        <p:nvGrpSpPr>
          <p:cNvPr id="427" name="Google Shape;427;p22"/>
          <p:cNvGrpSpPr/>
          <p:nvPr/>
        </p:nvGrpSpPr>
        <p:grpSpPr>
          <a:xfrm>
            <a:off x="8003119" y="3148409"/>
            <a:ext cx="4313925" cy="3465375"/>
            <a:chOff x="1645525" y="677625"/>
            <a:chExt cx="4313925" cy="3465375"/>
          </a:xfrm>
        </p:grpSpPr>
        <p:sp>
          <p:nvSpPr>
            <p:cNvPr id="428" name="Google Shape;428;p2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 name="Google Shape;436;p22"/>
          <p:cNvGrpSpPr/>
          <p:nvPr/>
        </p:nvGrpSpPr>
        <p:grpSpPr>
          <a:xfrm rot="5400000">
            <a:off x="-1974381" y="-1758041"/>
            <a:ext cx="4313925" cy="3465375"/>
            <a:chOff x="1645525" y="677625"/>
            <a:chExt cx="4313925" cy="3465375"/>
          </a:xfrm>
        </p:grpSpPr>
        <p:sp>
          <p:nvSpPr>
            <p:cNvPr id="437" name="Google Shape;437;p2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 name="Google Shape;445;p22"/>
          <p:cNvSpPr txBox="1"/>
          <p:nvPr>
            <p:ph idx="1" type="subTitle"/>
          </p:nvPr>
        </p:nvSpPr>
        <p:spPr>
          <a:xfrm>
            <a:off x="2637975" y="3936000"/>
            <a:ext cx="2896800" cy="576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446" name="Google Shape;446;p22"/>
          <p:cNvSpPr txBox="1"/>
          <p:nvPr>
            <p:ph type="ctrTitle"/>
          </p:nvPr>
        </p:nvSpPr>
        <p:spPr>
          <a:xfrm>
            <a:off x="715050" y="545125"/>
            <a:ext cx="77139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400"/>
              <a:buNone/>
              <a:defRPr sz="2400">
                <a:solidFill>
                  <a:schemeClr val="accent4"/>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447" name="Google Shape;447;p22"/>
          <p:cNvSpPr txBox="1"/>
          <p:nvPr>
            <p:ph idx="2" type="subTitle"/>
          </p:nvPr>
        </p:nvSpPr>
        <p:spPr>
          <a:xfrm>
            <a:off x="3601050" y="1823656"/>
            <a:ext cx="2898600" cy="576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None/>
              <a:defRPr sz="1600">
                <a:solidFill>
                  <a:schemeClr val="lt2"/>
                </a:solidFill>
              </a:defRPr>
            </a:lvl1pPr>
            <a:lvl2pPr lvl="1" rtl="0" algn="r">
              <a:lnSpc>
                <a:spcPct val="100000"/>
              </a:lnSpc>
              <a:spcBef>
                <a:spcPts val="0"/>
              </a:spcBef>
              <a:spcAft>
                <a:spcPts val="0"/>
              </a:spcAft>
              <a:buNone/>
              <a:defRPr sz="1600">
                <a:solidFill>
                  <a:schemeClr val="lt2"/>
                </a:solidFill>
              </a:defRPr>
            </a:lvl2pPr>
            <a:lvl3pPr lvl="2" rtl="0" algn="r">
              <a:lnSpc>
                <a:spcPct val="100000"/>
              </a:lnSpc>
              <a:spcBef>
                <a:spcPts val="0"/>
              </a:spcBef>
              <a:spcAft>
                <a:spcPts val="0"/>
              </a:spcAft>
              <a:buNone/>
              <a:defRPr sz="1600">
                <a:solidFill>
                  <a:schemeClr val="lt2"/>
                </a:solidFill>
              </a:defRPr>
            </a:lvl3pPr>
            <a:lvl4pPr lvl="3" rtl="0" algn="r">
              <a:lnSpc>
                <a:spcPct val="100000"/>
              </a:lnSpc>
              <a:spcBef>
                <a:spcPts val="0"/>
              </a:spcBef>
              <a:spcAft>
                <a:spcPts val="0"/>
              </a:spcAft>
              <a:buNone/>
              <a:defRPr sz="1600">
                <a:solidFill>
                  <a:schemeClr val="lt2"/>
                </a:solidFill>
              </a:defRPr>
            </a:lvl4pPr>
            <a:lvl5pPr lvl="4" rtl="0" algn="r">
              <a:lnSpc>
                <a:spcPct val="100000"/>
              </a:lnSpc>
              <a:spcBef>
                <a:spcPts val="0"/>
              </a:spcBef>
              <a:spcAft>
                <a:spcPts val="0"/>
              </a:spcAft>
              <a:buNone/>
              <a:defRPr sz="1600">
                <a:solidFill>
                  <a:schemeClr val="lt2"/>
                </a:solidFill>
              </a:defRPr>
            </a:lvl5pPr>
            <a:lvl6pPr lvl="5" rtl="0" algn="r">
              <a:lnSpc>
                <a:spcPct val="100000"/>
              </a:lnSpc>
              <a:spcBef>
                <a:spcPts val="0"/>
              </a:spcBef>
              <a:spcAft>
                <a:spcPts val="0"/>
              </a:spcAft>
              <a:buNone/>
              <a:defRPr sz="1600">
                <a:solidFill>
                  <a:schemeClr val="lt2"/>
                </a:solidFill>
              </a:defRPr>
            </a:lvl6pPr>
            <a:lvl7pPr lvl="6" rtl="0" algn="r">
              <a:lnSpc>
                <a:spcPct val="100000"/>
              </a:lnSpc>
              <a:spcBef>
                <a:spcPts val="0"/>
              </a:spcBef>
              <a:spcAft>
                <a:spcPts val="0"/>
              </a:spcAft>
              <a:buNone/>
              <a:defRPr sz="1600">
                <a:solidFill>
                  <a:schemeClr val="lt2"/>
                </a:solidFill>
              </a:defRPr>
            </a:lvl7pPr>
            <a:lvl8pPr lvl="7" rtl="0" algn="r">
              <a:lnSpc>
                <a:spcPct val="100000"/>
              </a:lnSpc>
              <a:spcBef>
                <a:spcPts val="0"/>
              </a:spcBef>
              <a:spcAft>
                <a:spcPts val="0"/>
              </a:spcAft>
              <a:buNone/>
              <a:defRPr sz="1600">
                <a:solidFill>
                  <a:schemeClr val="lt2"/>
                </a:solidFill>
              </a:defRPr>
            </a:lvl8pPr>
            <a:lvl9pPr lvl="8" rtl="0" algn="r">
              <a:lnSpc>
                <a:spcPct val="100000"/>
              </a:lnSpc>
              <a:spcBef>
                <a:spcPts val="0"/>
              </a:spcBef>
              <a:spcAft>
                <a:spcPts val="0"/>
              </a:spcAft>
              <a:buNone/>
              <a:defRPr sz="1600">
                <a:solidFill>
                  <a:schemeClr val="lt2"/>
                </a:solidFill>
              </a:defRPr>
            </a:lvl9pPr>
          </a:lstStyle>
          <a:p/>
        </p:txBody>
      </p:sp>
      <p:sp>
        <p:nvSpPr>
          <p:cNvPr id="448" name="Google Shape;448;p22"/>
          <p:cNvSpPr txBox="1"/>
          <p:nvPr>
            <p:ph idx="3" type="subTitle"/>
          </p:nvPr>
        </p:nvSpPr>
        <p:spPr>
          <a:xfrm>
            <a:off x="2637975" y="3535625"/>
            <a:ext cx="2231100" cy="521100"/>
          </a:xfrm>
          <a:prstGeom prst="rect">
            <a:avLst/>
          </a:prstGeom>
          <a:noFill/>
        </p:spPr>
        <p:txBody>
          <a:bodyPr anchorCtr="0" anchor="t" bIns="0" lIns="91425" spcFirstLastPara="1" rIns="91425" wrap="square" tIns="91425">
            <a:noAutofit/>
          </a:bodyPr>
          <a:lstStyle>
            <a:lvl1pPr lvl="0"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
        <p:nvSpPr>
          <p:cNvPr id="449" name="Google Shape;449;p22"/>
          <p:cNvSpPr txBox="1"/>
          <p:nvPr>
            <p:ph idx="4" type="subTitle"/>
          </p:nvPr>
        </p:nvSpPr>
        <p:spPr>
          <a:xfrm>
            <a:off x="4271250" y="1422036"/>
            <a:ext cx="2228400" cy="521100"/>
          </a:xfrm>
          <a:prstGeom prst="rect">
            <a:avLst/>
          </a:prstGeom>
          <a:noFill/>
        </p:spPr>
        <p:txBody>
          <a:bodyPr anchorCtr="0" anchor="t" bIns="0" lIns="91425" spcFirstLastPara="1" rIns="91425" wrap="square" tIns="91425">
            <a:noAutofit/>
          </a:bodyPr>
          <a:lstStyle>
            <a:lvl1pPr lvl="0"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1_1_1">
    <p:bg>
      <p:bgPr>
        <a:solidFill>
          <a:schemeClr val="lt1"/>
        </a:solidFill>
      </p:bgPr>
    </p:bg>
    <p:spTree>
      <p:nvGrpSpPr>
        <p:cNvPr id="450" name="Shape 450"/>
        <p:cNvGrpSpPr/>
        <p:nvPr/>
      </p:nvGrpSpPr>
      <p:grpSpPr>
        <a:xfrm>
          <a:off x="0" y="0"/>
          <a:ext cx="0" cy="0"/>
          <a:chOff x="0" y="0"/>
          <a:chExt cx="0" cy="0"/>
        </a:xfrm>
      </p:grpSpPr>
      <p:grpSp>
        <p:nvGrpSpPr>
          <p:cNvPr id="451" name="Google Shape;451;p23"/>
          <p:cNvGrpSpPr/>
          <p:nvPr/>
        </p:nvGrpSpPr>
        <p:grpSpPr>
          <a:xfrm>
            <a:off x="-2223756" y="2491959"/>
            <a:ext cx="4313925" cy="3465375"/>
            <a:chOff x="1645525" y="677625"/>
            <a:chExt cx="4313925" cy="3465375"/>
          </a:xfrm>
        </p:grpSpPr>
        <p:sp>
          <p:nvSpPr>
            <p:cNvPr id="452" name="Google Shape;452;p2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 name="Google Shape;460;p23"/>
          <p:cNvGrpSpPr/>
          <p:nvPr/>
        </p:nvGrpSpPr>
        <p:grpSpPr>
          <a:xfrm rot="-9041831">
            <a:off x="7543116" y="-302326"/>
            <a:ext cx="4313701" cy="3465195"/>
            <a:chOff x="1645525" y="677625"/>
            <a:chExt cx="4313925" cy="3465375"/>
          </a:xfrm>
        </p:grpSpPr>
        <p:sp>
          <p:nvSpPr>
            <p:cNvPr id="461" name="Google Shape;461;p2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9" name="Google Shape;469;p23"/>
          <p:cNvSpPr txBox="1"/>
          <p:nvPr>
            <p:ph idx="1" type="subTitle"/>
          </p:nvPr>
        </p:nvSpPr>
        <p:spPr>
          <a:xfrm>
            <a:off x="4572838" y="3695223"/>
            <a:ext cx="2823900" cy="651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470" name="Google Shape;470;p23"/>
          <p:cNvSpPr txBox="1"/>
          <p:nvPr>
            <p:ph type="ctrTitle"/>
          </p:nvPr>
        </p:nvSpPr>
        <p:spPr>
          <a:xfrm>
            <a:off x="715050" y="549950"/>
            <a:ext cx="77139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400"/>
              <a:buNone/>
              <a:defRPr sz="2400">
                <a:solidFill>
                  <a:schemeClr val="accent4"/>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471" name="Google Shape;471;p23"/>
          <p:cNvSpPr txBox="1"/>
          <p:nvPr>
            <p:ph idx="2" type="subTitle"/>
          </p:nvPr>
        </p:nvSpPr>
        <p:spPr>
          <a:xfrm>
            <a:off x="1747250" y="1802962"/>
            <a:ext cx="2825400" cy="651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None/>
              <a:defRPr sz="1600">
                <a:solidFill>
                  <a:schemeClr val="lt2"/>
                </a:solidFill>
              </a:defRPr>
            </a:lvl1pPr>
            <a:lvl2pPr lvl="1" rtl="0" algn="r">
              <a:lnSpc>
                <a:spcPct val="100000"/>
              </a:lnSpc>
              <a:spcBef>
                <a:spcPts val="0"/>
              </a:spcBef>
              <a:spcAft>
                <a:spcPts val="0"/>
              </a:spcAft>
              <a:buNone/>
              <a:defRPr sz="1600">
                <a:solidFill>
                  <a:schemeClr val="lt2"/>
                </a:solidFill>
              </a:defRPr>
            </a:lvl2pPr>
            <a:lvl3pPr lvl="2" rtl="0" algn="r">
              <a:lnSpc>
                <a:spcPct val="100000"/>
              </a:lnSpc>
              <a:spcBef>
                <a:spcPts val="0"/>
              </a:spcBef>
              <a:spcAft>
                <a:spcPts val="0"/>
              </a:spcAft>
              <a:buNone/>
              <a:defRPr sz="1600">
                <a:solidFill>
                  <a:schemeClr val="lt2"/>
                </a:solidFill>
              </a:defRPr>
            </a:lvl3pPr>
            <a:lvl4pPr lvl="3" rtl="0" algn="r">
              <a:lnSpc>
                <a:spcPct val="100000"/>
              </a:lnSpc>
              <a:spcBef>
                <a:spcPts val="0"/>
              </a:spcBef>
              <a:spcAft>
                <a:spcPts val="0"/>
              </a:spcAft>
              <a:buNone/>
              <a:defRPr sz="1600">
                <a:solidFill>
                  <a:schemeClr val="lt2"/>
                </a:solidFill>
              </a:defRPr>
            </a:lvl4pPr>
            <a:lvl5pPr lvl="4" rtl="0" algn="r">
              <a:lnSpc>
                <a:spcPct val="100000"/>
              </a:lnSpc>
              <a:spcBef>
                <a:spcPts val="0"/>
              </a:spcBef>
              <a:spcAft>
                <a:spcPts val="0"/>
              </a:spcAft>
              <a:buNone/>
              <a:defRPr sz="1600">
                <a:solidFill>
                  <a:schemeClr val="lt2"/>
                </a:solidFill>
              </a:defRPr>
            </a:lvl5pPr>
            <a:lvl6pPr lvl="5" rtl="0" algn="r">
              <a:lnSpc>
                <a:spcPct val="100000"/>
              </a:lnSpc>
              <a:spcBef>
                <a:spcPts val="0"/>
              </a:spcBef>
              <a:spcAft>
                <a:spcPts val="0"/>
              </a:spcAft>
              <a:buNone/>
              <a:defRPr sz="1600">
                <a:solidFill>
                  <a:schemeClr val="lt2"/>
                </a:solidFill>
              </a:defRPr>
            </a:lvl6pPr>
            <a:lvl7pPr lvl="6" rtl="0" algn="r">
              <a:lnSpc>
                <a:spcPct val="100000"/>
              </a:lnSpc>
              <a:spcBef>
                <a:spcPts val="0"/>
              </a:spcBef>
              <a:spcAft>
                <a:spcPts val="0"/>
              </a:spcAft>
              <a:buNone/>
              <a:defRPr sz="1600">
                <a:solidFill>
                  <a:schemeClr val="lt2"/>
                </a:solidFill>
              </a:defRPr>
            </a:lvl7pPr>
            <a:lvl8pPr lvl="7" rtl="0" algn="r">
              <a:lnSpc>
                <a:spcPct val="100000"/>
              </a:lnSpc>
              <a:spcBef>
                <a:spcPts val="0"/>
              </a:spcBef>
              <a:spcAft>
                <a:spcPts val="0"/>
              </a:spcAft>
              <a:buNone/>
              <a:defRPr sz="1600">
                <a:solidFill>
                  <a:schemeClr val="lt2"/>
                </a:solidFill>
              </a:defRPr>
            </a:lvl8pPr>
            <a:lvl9pPr lvl="8" rtl="0" algn="r">
              <a:lnSpc>
                <a:spcPct val="100000"/>
              </a:lnSpc>
              <a:spcBef>
                <a:spcPts val="0"/>
              </a:spcBef>
              <a:spcAft>
                <a:spcPts val="0"/>
              </a:spcAft>
              <a:buNone/>
              <a:defRPr sz="1600">
                <a:solidFill>
                  <a:schemeClr val="lt2"/>
                </a:solidFill>
              </a:defRPr>
            </a:lvl9pPr>
          </a:lstStyle>
          <a:p/>
        </p:txBody>
      </p:sp>
      <p:sp>
        <p:nvSpPr>
          <p:cNvPr id="472" name="Google Shape;472;p23"/>
          <p:cNvSpPr txBox="1"/>
          <p:nvPr>
            <p:ph idx="3" type="subTitle"/>
          </p:nvPr>
        </p:nvSpPr>
        <p:spPr>
          <a:xfrm>
            <a:off x="4572850" y="3301071"/>
            <a:ext cx="2174700" cy="352200"/>
          </a:xfrm>
          <a:prstGeom prst="rect">
            <a:avLst/>
          </a:prstGeom>
          <a:noFill/>
        </p:spPr>
        <p:txBody>
          <a:bodyPr anchorCtr="0" anchor="t" bIns="0" lIns="91425" spcFirstLastPara="1" rIns="91425" wrap="square" tIns="91425">
            <a:noAutofit/>
          </a:bodyPr>
          <a:lstStyle>
            <a:lvl1pPr lvl="0"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
        <p:nvSpPr>
          <p:cNvPr id="473" name="Google Shape;473;p23"/>
          <p:cNvSpPr txBox="1"/>
          <p:nvPr>
            <p:ph idx="4" type="subTitle"/>
          </p:nvPr>
        </p:nvSpPr>
        <p:spPr>
          <a:xfrm>
            <a:off x="2400550" y="1407475"/>
            <a:ext cx="2172300" cy="352200"/>
          </a:xfrm>
          <a:prstGeom prst="rect">
            <a:avLst/>
          </a:prstGeom>
          <a:noFill/>
        </p:spPr>
        <p:txBody>
          <a:bodyPr anchorCtr="0" anchor="t" bIns="0" lIns="91425" spcFirstLastPara="1" rIns="91425" wrap="square" tIns="91425">
            <a:noAutofit/>
          </a:bodyPr>
          <a:lstStyle>
            <a:lvl1pPr lvl="0"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bg>
      <p:bgPr>
        <a:solidFill>
          <a:schemeClr val="lt1"/>
        </a:solidFill>
      </p:bgPr>
    </p:bg>
    <p:spTree>
      <p:nvGrpSpPr>
        <p:cNvPr id="474" name="Shape 474"/>
        <p:cNvGrpSpPr/>
        <p:nvPr/>
      </p:nvGrpSpPr>
      <p:grpSpPr>
        <a:xfrm>
          <a:off x="0" y="0"/>
          <a:ext cx="0" cy="0"/>
          <a:chOff x="0" y="0"/>
          <a:chExt cx="0" cy="0"/>
        </a:xfrm>
      </p:grpSpPr>
      <p:sp>
        <p:nvSpPr>
          <p:cNvPr id="475" name="Google Shape;475;p24"/>
          <p:cNvSpPr txBox="1"/>
          <p:nvPr>
            <p:ph idx="1" type="body"/>
          </p:nvPr>
        </p:nvSpPr>
        <p:spPr>
          <a:xfrm>
            <a:off x="721425" y="1106541"/>
            <a:ext cx="7687800" cy="638100"/>
          </a:xfrm>
          <a:prstGeom prst="rect">
            <a:avLst/>
          </a:prstGeom>
        </p:spPr>
        <p:txBody>
          <a:bodyPr anchorCtr="0" anchor="t" bIns="91425" lIns="91425" spcFirstLastPara="1" rIns="91425" wrap="square" tIns="91425">
            <a:noAutofit/>
          </a:bodyPr>
          <a:lstStyle>
            <a:lvl1pPr indent="-330200" lvl="0" marL="457200" rtl="0">
              <a:lnSpc>
                <a:spcPct val="90000"/>
              </a:lnSpc>
              <a:spcBef>
                <a:spcPts val="0"/>
              </a:spcBef>
              <a:spcAft>
                <a:spcPts val="0"/>
              </a:spcAft>
              <a:buClr>
                <a:schemeClr val="lt2"/>
              </a:buClr>
              <a:buSzPts val="1600"/>
              <a:buFont typeface="Nunito Light"/>
              <a:buChar char="●"/>
              <a:defRPr>
                <a:solidFill>
                  <a:schemeClr val="lt2"/>
                </a:solidFill>
              </a:defRPr>
            </a:lvl1pPr>
            <a:lvl2pPr indent="-330200" lvl="1" marL="914400" rtl="0">
              <a:spcBef>
                <a:spcPts val="0"/>
              </a:spcBef>
              <a:spcAft>
                <a:spcPts val="0"/>
              </a:spcAft>
              <a:buClr>
                <a:schemeClr val="lt2"/>
              </a:buClr>
              <a:buSzPts val="1600"/>
              <a:buFont typeface="Nunito Light"/>
              <a:buChar char="○"/>
              <a:defRPr>
                <a:solidFill>
                  <a:schemeClr val="lt2"/>
                </a:solidFill>
              </a:defRPr>
            </a:lvl2pPr>
            <a:lvl3pPr indent="-323850" lvl="2" marL="1371600" rtl="0">
              <a:spcBef>
                <a:spcPts val="1600"/>
              </a:spcBef>
              <a:spcAft>
                <a:spcPts val="0"/>
              </a:spcAft>
              <a:buClr>
                <a:schemeClr val="lt2"/>
              </a:buClr>
              <a:buSzPts val="1500"/>
              <a:buFont typeface="Nunito Light"/>
              <a:buChar char="■"/>
              <a:defRPr>
                <a:solidFill>
                  <a:schemeClr val="lt2"/>
                </a:solidFill>
              </a:defRPr>
            </a:lvl3pPr>
            <a:lvl4pPr indent="-323850" lvl="3" marL="1828800" rtl="0">
              <a:spcBef>
                <a:spcPts val="1600"/>
              </a:spcBef>
              <a:spcAft>
                <a:spcPts val="0"/>
              </a:spcAft>
              <a:buClr>
                <a:schemeClr val="lt2"/>
              </a:buClr>
              <a:buSzPts val="1500"/>
              <a:buFont typeface="Nunito Light"/>
              <a:buChar char="●"/>
              <a:defRPr>
                <a:solidFill>
                  <a:schemeClr val="lt2"/>
                </a:solidFill>
              </a:defRPr>
            </a:lvl4pPr>
            <a:lvl5pPr indent="-304800" lvl="4" marL="2286000" rtl="0">
              <a:spcBef>
                <a:spcPts val="1600"/>
              </a:spcBef>
              <a:spcAft>
                <a:spcPts val="0"/>
              </a:spcAft>
              <a:buClr>
                <a:schemeClr val="lt2"/>
              </a:buClr>
              <a:buSzPts val="1200"/>
              <a:buFont typeface="Nunito Light"/>
              <a:buChar char="○"/>
              <a:defRPr>
                <a:solidFill>
                  <a:schemeClr val="lt2"/>
                </a:solidFill>
              </a:defRPr>
            </a:lvl5pPr>
            <a:lvl6pPr indent="-304800" lvl="5" marL="2743200" rtl="0">
              <a:spcBef>
                <a:spcPts val="1600"/>
              </a:spcBef>
              <a:spcAft>
                <a:spcPts val="0"/>
              </a:spcAft>
              <a:buClr>
                <a:schemeClr val="lt2"/>
              </a:buClr>
              <a:buSzPts val="1200"/>
              <a:buFont typeface="Nunito Light"/>
              <a:buChar char="■"/>
              <a:defRPr>
                <a:solidFill>
                  <a:schemeClr val="lt2"/>
                </a:solidFill>
              </a:defRPr>
            </a:lvl6pPr>
            <a:lvl7pPr indent="-311150" lvl="6" marL="3200400" rtl="0">
              <a:spcBef>
                <a:spcPts val="1600"/>
              </a:spcBef>
              <a:spcAft>
                <a:spcPts val="0"/>
              </a:spcAft>
              <a:buClr>
                <a:schemeClr val="lt2"/>
              </a:buClr>
              <a:buSzPts val="1300"/>
              <a:buFont typeface="Nunito Light"/>
              <a:buChar char="●"/>
              <a:defRPr>
                <a:solidFill>
                  <a:schemeClr val="lt2"/>
                </a:solidFill>
              </a:defRPr>
            </a:lvl7pPr>
            <a:lvl8pPr indent="-311150" lvl="7" marL="3657600" rtl="0">
              <a:spcBef>
                <a:spcPts val="1600"/>
              </a:spcBef>
              <a:spcAft>
                <a:spcPts val="0"/>
              </a:spcAft>
              <a:buClr>
                <a:schemeClr val="lt2"/>
              </a:buClr>
              <a:buSzPts val="1300"/>
              <a:buFont typeface="Nunito Light"/>
              <a:buChar char="○"/>
              <a:defRPr>
                <a:solidFill>
                  <a:schemeClr val="lt2"/>
                </a:solidFill>
              </a:defRPr>
            </a:lvl8pPr>
            <a:lvl9pPr indent="-304800" lvl="8" marL="4114800" rtl="0">
              <a:spcBef>
                <a:spcPts val="1600"/>
              </a:spcBef>
              <a:spcAft>
                <a:spcPts val="1600"/>
              </a:spcAft>
              <a:buClr>
                <a:schemeClr val="lt2"/>
              </a:buClr>
              <a:buSzPts val="1200"/>
              <a:buFont typeface="Nunito Light"/>
              <a:buChar char="■"/>
              <a:defRPr>
                <a:solidFill>
                  <a:schemeClr val="lt2"/>
                </a:solidFill>
              </a:defRPr>
            </a:lvl9pPr>
          </a:lstStyle>
          <a:p/>
        </p:txBody>
      </p:sp>
      <p:sp>
        <p:nvSpPr>
          <p:cNvPr id="476" name="Google Shape;476;p24"/>
          <p:cNvSpPr txBox="1"/>
          <p:nvPr>
            <p:ph type="ctrTitle"/>
          </p:nvPr>
        </p:nvSpPr>
        <p:spPr>
          <a:xfrm>
            <a:off x="721425" y="545125"/>
            <a:ext cx="4276500" cy="513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400"/>
              <a:buNone/>
              <a:defRPr sz="2400">
                <a:solidFill>
                  <a:schemeClr val="lt2"/>
                </a:solidFill>
              </a:defRPr>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p:txBody>
      </p:sp>
      <p:grpSp>
        <p:nvGrpSpPr>
          <p:cNvPr id="477" name="Google Shape;477;p24"/>
          <p:cNvGrpSpPr/>
          <p:nvPr/>
        </p:nvGrpSpPr>
        <p:grpSpPr>
          <a:xfrm flipH="1" rot="7177401">
            <a:off x="-2825536" y="2948753"/>
            <a:ext cx="4313957" cy="3465401"/>
            <a:chOff x="1645525" y="677625"/>
            <a:chExt cx="4313925" cy="3465375"/>
          </a:xfrm>
        </p:grpSpPr>
        <p:sp>
          <p:nvSpPr>
            <p:cNvPr id="478" name="Google Shape;478;p2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 name="Google Shape;486;p24"/>
          <p:cNvGrpSpPr/>
          <p:nvPr/>
        </p:nvGrpSpPr>
        <p:grpSpPr>
          <a:xfrm flipH="1" rot="10329259">
            <a:off x="6650001" y="-1897103"/>
            <a:ext cx="4313754" cy="3465237"/>
            <a:chOff x="1645525" y="677625"/>
            <a:chExt cx="4313925" cy="3465375"/>
          </a:xfrm>
        </p:grpSpPr>
        <p:sp>
          <p:nvSpPr>
            <p:cNvPr id="487" name="Google Shape;487;p2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 name="Google Shape;495;p24"/>
          <p:cNvGrpSpPr/>
          <p:nvPr/>
        </p:nvGrpSpPr>
        <p:grpSpPr>
          <a:xfrm flipH="1" rot="-7440092">
            <a:off x="-484789" y="-2943647"/>
            <a:ext cx="4313808" cy="3465281"/>
            <a:chOff x="1645525" y="677625"/>
            <a:chExt cx="4313925" cy="3465375"/>
          </a:xfrm>
        </p:grpSpPr>
        <p:sp>
          <p:nvSpPr>
            <p:cNvPr id="496" name="Google Shape;496;p2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 name="Google Shape;504;p24"/>
          <p:cNvGrpSpPr/>
          <p:nvPr/>
        </p:nvGrpSpPr>
        <p:grpSpPr>
          <a:xfrm flipH="1">
            <a:off x="7473558" y="3875173"/>
            <a:ext cx="4313925" cy="3465375"/>
            <a:chOff x="1645525" y="677625"/>
            <a:chExt cx="4313925" cy="3465375"/>
          </a:xfrm>
        </p:grpSpPr>
        <p:sp>
          <p:nvSpPr>
            <p:cNvPr id="505" name="Google Shape;505;p2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_2">
    <p:bg>
      <p:bgPr>
        <a:solidFill>
          <a:schemeClr val="lt1"/>
        </a:solidFill>
      </p:bgPr>
    </p:bg>
    <p:spTree>
      <p:nvGrpSpPr>
        <p:cNvPr id="513" name="Shape 513"/>
        <p:cNvGrpSpPr/>
        <p:nvPr/>
      </p:nvGrpSpPr>
      <p:grpSpPr>
        <a:xfrm>
          <a:off x="0" y="0"/>
          <a:ext cx="0" cy="0"/>
          <a:chOff x="0" y="0"/>
          <a:chExt cx="0" cy="0"/>
        </a:xfrm>
      </p:grpSpPr>
      <p:sp>
        <p:nvSpPr>
          <p:cNvPr id="514" name="Google Shape;514;p25"/>
          <p:cNvSpPr txBox="1"/>
          <p:nvPr>
            <p:ph idx="1" type="body"/>
          </p:nvPr>
        </p:nvSpPr>
        <p:spPr>
          <a:xfrm>
            <a:off x="737838" y="1147150"/>
            <a:ext cx="3855300" cy="34512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lt2"/>
              </a:buClr>
              <a:buSzPts val="1200"/>
              <a:buFont typeface="Livvic"/>
              <a:buChar char="●"/>
              <a:defRPr sz="1300">
                <a:solidFill>
                  <a:schemeClr val="lt2"/>
                </a:solidFill>
              </a:defRPr>
            </a:lvl1pPr>
            <a:lvl2pPr indent="-304800" lvl="1" marL="914400" rtl="0">
              <a:spcBef>
                <a:spcPts val="0"/>
              </a:spcBef>
              <a:spcAft>
                <a:spcPts val="0"/>
              </a:spcAft>
              <a:buClr>
                <a:schemeClr val="lt2"/>
              </a:buClr>
              <a:buSzPts val="1200"/>
              <a:buFont typeface="Roboto Condensed Light"/>
              <a:buChar char="○"/>
              <a:defRPr>
                <a:solidFill>
                  <a:schemeClr val="lt2"/>
                </a:solidFill>
              </a:defRPr>
            </a:lvl2pPr>
            <a:lvl3pPr indent="-304800" lvl="2" marL="1371600" rtl="0">
              <a:spcBef>
                <a:spcPts val="1600"/>
              </a:spcBef>
              <a:spcAft>
                <a:spcPts val="0"/>
              </a:spcAft>
              <a:buClr>
                <a:schemeClr val="lt2"/>
              </a:buClr>
              <a:buSzPts val="1200"/>
              <a:buFont typeface="Roboto Condensed Light"/>
              <a:buChar char="■"/>
              <a:defRPr>
                <a:solidFill>
                  <a:schemeClr val="lt2"/>
                </a:solidFill>
              </a:defRPr>
            </a:lvl3pPr>
            <a:lvl4pPr indent="-304800" lvl="3" marL="1828800" rtl="0">
              <a:spcBef>
                <a:spcPts val="1600"/>
              </a:spcBef>
              <a:spcAft>
                <a:spcPts val="0"/>
              </a:spcAft>
              <a:buClr>
                <a:schemeClr val="lt2"/>
              </a:buClr>
              <a:buSzPts val="1200"/>
              <a:buFont typeface="Roboto Condensed Light"/>
              <a:buChar char="●"/>
              <a:defRPr>
                <a:solidFill>
                  <a:schemeClr val="lt2"/>
                </a:solidFill>
              </a:defRPr>
            </a:lvl4pPr>
            <a:lvl5pPr indent="-304800" lvl="4" marL="2286000" rtl="0">
              <a:spcBef>
                <a:spcPts val="1600"/>
              </a:spcBef>
              <a:spcAft>
                <a:spcPts val="0"/>
              </a:spcAft>
              <a:buClr>
                <a:schemeClr val="lt2"/>
              </a:buClr>
              <a:buSzPts val="1200"/>
              <a:buFont typeface="Roboto Condensed Light"/>
              <a:buChar char="○"/>
              <a:defRPr>
                <a:solidFill>
                  <a:schemeClr val="lt2"/>
                </a:solidFill>
              </a:defRPr>
            </a:lvl5pPr>
            <a:lvl6pPr indent="-304800" lvl="5" marL="2743200" rtl="0">
              <a:spcBef>
                <a:spcPts val="1600"/>
              </a:spcBef>
              <a:spcAft>
                <a:spcPts val="0"/>
              </a:spcAft>
              <a:buClr>
                <a:schemeClr val="lt2"/>
              </a:buClr>
              <a:buSzPts val="1200"/>
              <a:buFont typeface="Roboto Condensed Light"/>
              <a:buChar char="■"/>
              <a:defRPr>
                <a:solidFill>
                  <a:schemeClr val="lt2"/>
                </a:solidFill>
              </a:defRPr>
            </a:lvl6pPr>
            <a:lvl7pPr indent="-304800" lvl="6" marL="3200400" rtl="0">
              <a:spcBef>
                <a:spcPts val="1600"/>
              </a:spcBef>
              <a:spcAft>
                <a:spcPts val="0"/>
              </a:spcAft>
              <a:buClr>
                <a:schemeClr val="lt2"/>
              </a:buClr>
              <a:buSzPts val="1200"/>
              <a:buFont typeface="Roboto Condensed Light"/>
              <a:buChar char="●"/>
              <a:defRPr>
                <a:solidFill>
                  <a:schemeClr val="lt2"/>
                </a:solidFill>
              </a:defRPr>
            </a:lvl7pPr>
            <a:lvl8pPr indent="-304800" lvl="7" marL="3657600" rtl="0">
              <a:spcBef>
                <a:spcPts val="1600"/>
              </a:spcBef>
              <a:spcAft>
                <a:spcPts val="0"/>
              </a:spcAft>
              <a:buClr>
                <a:schemeClr val="lt2"/>
              </a:buClr>
              <a:buSzPts val="1200"/>
              <a:buFont typeface="Roboto Condensed Light"/>
              <a:buChar char="○"/>
              <a:defRPr>
                <a:solidFill>
                  <a:schemeClr val="lt2"/>
                </a:solidFill>
              </a:defRPr>
            </a:lvl8pPr>
            <a:lvl9pPr indent="-304800" lvl="8" marL="4114800" rtl="0">
              <a:spcBef>
                <a:spcPts val="1600"/>
              </a:spcBef>
              <a:spcAft>
                <a:spcPts val="1600"/>
              </a:spcAft>
              <a:buClr>
                <a:schemeClr val="lt2"/>
              </a:buClr>
              <a:buSzPts val="1200"/>
              <a:buFont typeface="Roboto Condensed Light"/>
              <a:buChar char="■"/>
              <a:defRPr>
                <a:solidFill>
                  <a:schemeClr val="lt2"/>
                </a:solidFill>
              </a:defRPr>
            </a:lvl9pPr>
          </a:lstStyle>
          <a:p/>
        </p:txBody>
      </p:sp>
      <p:sp>
        <p:nvSpPr>
          <p:cNvPr id="515" name="Google Shape;515;p25"/>
          <p:cNvSpPr txBox="1"/>
          <p:nvPr>
            <p:ph type="ctrTitle"/>
          </p:nvPr>
        </p:nvSpPr>
        <p:spPr>
          <a:xfrm>
            <a:off x="716726" y="545125"/>
            <a:ext cx="4396500" cy="513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400"/>
              <a:buNone/>
              <a:defRPr sz="2400">
                <a:solidFill>
                  <a:schemeClr val="lt2"/>
                </a:solidFill>
              </a:defRPr>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p:txBody>
      </p:sp>
      <p:grpSp>
        <p:nvGrpSpPr>
          <p:cNvPr id="516" name="Google Shape;516;p25"/>
          <p:cNvGrpSpPr/>
          <p:nvPr/>
        </p:nvGrpSpPr>
        <p:grpSpPr>
          <a:xfrm flipH="1">
            <a:off x="-3378906" y="3148409"/>
            <a:ext cx="4313925" cy="3465375"/>
            <a:chOff x="1645525" y="677625"/>
            <a:chExt cx="4313925" cy="3465375"/>
          </a:xfrm>
        </p:grpSpPr>
        <p:sp>
          <p:nvSpPr>
            <p:cNvPr id="517" name="Google Shape;517;p2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 name="Google Shape;525;p25"/>
          <p:cNvGrpSpPr/>
          <p:nvPr/>
        </p:nvGrpSpPr>
        <p:grpSpPr>
          <a:xfrm flipH="1" rot="-5400000">
            <a:off x="6726269" y="-1973466"/>
            <a:ext cx="4313925" cy="3465375"/>
            <a:chOff x="1645525" y="677625"/>
            <a:chExt cx="4313925" cy="3465375"/>
          </a:xfrm>
        </p:grpSpPr>
        <p:sp>
          <p:nvSpPr>
            <p:cNvPr id="526" name="Google Shape;526;p2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 name="Google Shape;534;p25"/>
          <p:cNvSpPr txBox="1"/>
          <p:nvPr>
            <p:ph idx="2" type="body"/>
          </p:nvPr>
        </p:nvSpPr>
        <p:spPr>
          <a:xfrm>
            <a:off x="4550863" y="1577350"/>
            <a:ext cx="3855300" cy="3021300"/>
          </a:xfrm>
          <a:prstGeom prst="rect">
            <a:avLst/>
          </a:prstGeom>
        </p:spPr>
        <p:txBody>
          <a:bodyPr anchorCtr="0" anchor="t" bIns="91425" lIns="91425" spcFirstLastPara="1" rIns="91425" wrap="square" tIns="91425">
            <a:noAutofit/>
          </a:bodyPr>
          <a:lstStyle>
            <a:lvl1pPr indent="-304800" lvl="0" marL="457200" marR="50800" rtl="0">
              <a:lnSpc>
                <a:spcPct val="100000"/>
              </a:lnSpc>
              <a:spcBef>
                <a:spcPts val="0"/>
              </a:spcBef>
              <a:spcAft>
                <a:spcPts val="0"/>
              </a:spcAft>
              <a:buClr>
                <a:schemeClr val="lt2"/>
              </a:buClr>
              <a:buSzPts val="1200"/>
              <a:buFont typeface="Livvic"/>
              <a:buChar char="●"/>
              <a:defRPr sz="1300">
                <a:solidFill>
                  <a:schemeClr val="lt2"/>
                </a:solidFill>
              </a:defRPr>
            </a:lvl1pPr>
            <a:lvl2pPr indent="-304800" lvl="1" marL="914400" rtl="0">
              <a:spcBef>
                <a:spcPts val="0"/>
              </a:spcBef>
              <a:spcAft>
                <a:spcPts val="0"/>
              </a:spcAft>
              <a:buClr>
                <a:schemeClr val="lt2"/>
              </a:buClr>
              <a:buSzPts val="1200"/>
              <a:buFont typeface="Roboto Condensed Light"/>
              <a:buChar char="○"/>
              <a:defRPr>
                <a:solidFill>
                  <a:schemeClr val="lt2"/>
                </a:solidFill>
              </a:defRPr>
            </a:lvl2pPr>
            <a:lvl3pPr indent="-304800" lvl="2" marL="1371600" rtl="0">
              <a:spcBef>
                <a:spcPts val="1600"/>
              </a:spcBef>
              <a:spcAft>
                <a:spcPts val="0"/>
              </a:spcAft>
              <a:buClr>
                <a:schemeClr val="lt2"/>
              </a:buClr>
              <a:buSzPts val="1200"/>
              <a:buFont typeface="Roboto Condensed Light"/>
              <a:buChar char="■"/>
              <a:defRPr>
                <a:solidFill>
                  <a:schemeClr val="lt2"/>
                </a:solidFill>
              </a:defRPr>
            </a:lvl3pPr>
            <a:lvl4pPr indent="-304800" lvl="3" marL="1828800" rtl="0">
              <a:spcBef>
                <a:spcPts val="1600"/>
              </a:spcBef>
              <a:spcAft>
                <a:spcPts val="0"/>
              </a:spcAft>
              <a:buClr>
                <a:schemeClr val="lt2"/>
              </a:buClr>
              <a:buSzPts val="1200"/>
              <a:buFont typeface="Roboto Condensed Light"/>
              <a:buChar char="●"/>
              <a:defRPr>
                <a:solidFill>
                  <a:schemeClr val="lt2"/>
                </a:solidFill>
              </a:defRPr>
            </a:lvl4pPr>
            <a:lvl5pPr indent="-304800" lvl="4" marL="2286000" rtl="0">
              <a:spcBef>
                <a:spcPts val="1600"/>
              </a:spcBef>
              <a:spcAft>
                <a:spcPts val="0"/>
              </a:spcAft>
              <a:buClr>
                <a:schemeClr val="lt2"/>
              </a:buClr>
              <a:buSzPts val="1200"/>
              <a:buFont typeface="Roboto Condensed Light"/>
              <a:buChar char="○"/>
              <a:defRPr>
                <a:solidFill>
                  <a:schemeClr val="lt2"/>
                </a:solidFill>
              </a:defRPr>
            </a:lvl5pPr>
            <a:lvl6pPr indent="-304800" lvl="5" marL="2743200" rtl="0">
              <a:spcBef>
                <a:spcPts val="1600"/>
              </a:spcBef>
              <a:spcAft>
                <a:spcPts val="0"/>
              </a:spcAft>
              <a:buClr>
                <a:schemeClr val="lt2"/>
              </a:buClr>
              <a:buSzPts val="1200"/>
              <a:buFont typeface="Roboto Condensed Light"/>
              <a:buChar char="■"/>
              <a:defRPr>
                <a:solidFill>
                  <a:schemeClr val="lt2"/>
                </a:solidFill>
              </a:defRPr>
            </a:lvl6pPr>
            <a:lvl7pPr indent="-304800" lvl="6" marL="3200400" rtl="0">
              <a:spcBef>
                <a:spcPts val="1600"/>
              </a:spcBef>
              <a:spcAft>
                <a:spcPts val="0"/>
              </a:spcAft>
              <a:buClr>
                <a:schemeClr val="lt2"/>
              </a:buClr>
              <a:buSzPts val="1200"/>
              <a:buFont typeface="Roboto Condensed Light"/>
              <a:buChar char="●"/>
              <a:defRPr>
                <a:solidFill>
                  <a:schemeClr val="lt2"/>
                </a:solidFill>
              </a:defRPr>
            </a:lvl7pPr>
            <a:lvl8pPr indent="-304800" lvl="7" marL="3657600" rtl="0">
              <a:spcBef>
                <a:spcPts val="1600"/>
              </a:spcBef>
              <a:spcAft>
                <a:spcPts val="0"/>
              </a:spcAft>
              <a:buClr>
                <a:schemeClr val="lt2"/>
              </a:buClr>
              <a:buSzPts val="1200"/>
              <a:buFont typeface="Roboto Condensed Light"/>
              <a:buChar char="○"/>
              <a:defRPr>
                <a:solidFill>
                  <a:schemeClr val="lt2"/>
                </a:solidFill>
              </a:defRPr>
            </a:lvl8pPr>
            <a:lvl9pPr indent="-304800" lvl="8" marL="4114800" rtl="0">
              <a:spcBef>
                <a:spcPts val="1600"/>
              </a:spcBef>
              <a:spcAft>
                <a:spcPts val="1600"/>
              </a:spcAft>
              <a:buClr>
                <a:schemeClr val="lt2"/>
              </a:buClr>
              <a:buSzPts val="1200"/>
              <a:buFont typeface="Roboto Condensed Light"/>
              <a:buChar char="■"/>
              <a:defRPr>
                <a:solidFill>
                  <a:schemeClr val="lt2"/>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4">
  <p:cSld name="CUSTOM_8_2_2">
    <p:bg>
      <p:bgPr>
        <a:solidFill>
          <a:schemeClr val="lt1"/>
        </a:solidFill>
      </p:bgPr>
    </p:bg>
    <p:spTree>
      <p:nvGrpSpPr>
        <p:cNvPr id="535" name="Shape 535"/>
        <p:cNvGrpSpPr/>
        <p:nvPr/>
      </p:nvGrpSpPr>
      <p:grpSpPr>
        <a:xfrm>
          <a:off x="0" y="0"/>
          <a:ext cx="0" cy="0"/>
          <a:chOff x="0" y="0"/>
          <a:chExt cx="0" cy="0"/>
        </a:xfrm>
      </p:grpSpPr>
      <p:sp>
        <p:nvSpPr>
          <p:cNvPr id="536" name="Google Shape;536;p26"/>
          <p:cNvSpPr txBox="1"/>
          <p:nvPr>
            <p:ph idx="1" type="body"/>
          </p:nvPr>
        </p:nvSpPr>
        <p:spPr>
          <a:xfrm>
            <a:off x="737838" y="1147150"/>
            <a:ext cx="3855300" cy="34512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lt2"/>
              </a:buClr>
              <a:buSzPts val="1200"/>
              <a:buFont typeface="Livvic"/>
              <a:buChar char="●"/>
              <a:defRPr sz="1300">
                <a:solidFill>
                  <a:schemeClr val="lt2"/>
                </a:solidFill>
              </a:defRPr>
            </a:lvl1pPr>
            <a:lvl2pPr indent="-304800" lvl="1" marL="914400" rtl="0">
              <a:spcBef>
                <a:spcPts val="0"/>
              </a:spcBef>
              <a:spcAft>
                <a:spcPts val="0"/>
              </a:spcAft>
              <a:buClr>
                <a:schemeClr val="lt2"/>
              </a:buClr>
              <a:buSzPts val="1200"/>
              <a:buFont typeface="Roboto Condensed Light"/>
              <a:buChar char="○"/>
              <a:defRPr>
                <a:solidFill>
                  <a:schemeClr val="lt2"/>
                </a:solidFill>
              </a:defRPr>
            </a:lvl2pPr>
            <a:lvl3pPr indent="-304800" lvl="2" marL="1371600" rtl="0">
              <a:spcBef>
                <a:spcPts val="1600"/>
              </a:spcBef>
              <a:spcAft>
                <a:spcPts val="0"/>
              </a:spcAft>
              <a:buClr>
                <a:schemeClr val="lt2"/>
              </a:buClr>
              <a:buSzPts val="1200"/>
              <a:buFont typeface="Roboto Condensed Light"/>
              <a:buChar char="■"/>
              <a:defRPr>
                <a:solidFill>
                  <a:schemeClr val="lt2"/>
                </a:solidFill>
              </a:defRPr>
            </a:lvl3pPr>
            <a:lvl4pPr indent="-304800" lvl="3" marL="1828800" rtl="0">
              <a:spcBef>
                <a:spcPts val="1600"/>
              </a:spcBef>
              <a:spcAft>
                <a:spcPts val="0"/>
              </a:spcAft>
              <a:buClr>
                <a:schemeClr val="lt2"/>
              </a:buClr>
              <a:buSzPts val="1200"/>
              <a:buFont typeface="Roboto Condensed Light"/>
              <a:buChar char="●"/>
              <a:defRPr>
                <a:solidFill>
                  <a:schemeClr val="lt2"/>
                </a:solidFill>
              </a:defRPr>
            </a:lvl4pPr>
            <a:lvl5pPr indent="-304800" lvl="4" marL="2286000" rtl="0">
              <a:spcBef>
                <a:spcPts val="1600"/>
              </a:spcBef>
              <a:spcAft>
                <a:spcPts val="0"/>
              </a:spcAft>
              <a:buClr>
                <a:schemeClr val="lt2"/>
              </a:buClr>
              <a:buSzPts val="1200"/>
              <a:buFont typeface="Roboto Condensed Light"/>
              <a:buChar char="○"/>
              <a:defRPr>
                <a:solidFill>
                  <a:schemeClr val="lt2"/>
                </a:solidFill>
              </a:defRPr>
            </a:lvl5pPr>
            <a:lvl6pPr indent="-304800" lvl="5" marL="2743200" rtl="0">
              <a:spcBef>
                <a:spcPts val="1600"/>
              </a:spcBef>
              <a:spcAft>
                <a:spcPts val="0"/>
              </a:spcAft>
              <a:buClr>
                <a:schemeClr val="lt2"/>
              </a:buClr>
              <a:buSzPts val="1200"/>
              <a:buFont typeface="Roboto Condensed Light"/>
              <a:buChar char="■"/>
              <a:defRPr>
                <a:solidFill>
                  <a:schemeClr val="lt2"/>
                </a:solidFill>
              </a:defRPr>
            </a:lvl6pPr>
            <a:lvl7pPr indent="-304800" lvl="6" marL="3200400" rtl="0">
              <a:spcBef>
                <a:spcPts val="1600"/>
              </a:spcBef>
              <a:spcAft>
                <a:spcPts val="0"/>
              </a:spcAft>
              <a:buClr>
                <a:schemeClr val="lt2"/>
              </a:buClr>
              <a:buSzPts val="1200"/>
              <a:buFont typeface="Roboto Condensed Light"/>
              <a:buChar char="●"/>
              <a:defRPr>
                <a:solidFill>
                  <a:schemeClr val="lt2"/>
                </a:solidFill>
              </a:defRPr>
            </a:lvl7pPr>
            <a:lvl8pPr indent="-304800" lvl="7" marL="3657600" rtl="0">
              <a:spcBef>
                <a:spcPts val="1600"/>
              </a:spcBef>
              <a:spcAft>
                <a:spcPts val="0"/>
              </a:spcAft>
              <a:buClr>
                <a:schemeClr val="lt2"/>
              </a:buClr>
              <a:buSzPts val="1200"/>
              <a:buFont typeface="Roboto Condensed Light"/>
              <a:buChar char="○"/>
              <a:defRPr>
                <a:solidFill>
                  <a:schemeClr val="lt2"/>
                </a:solidFill>
              </a:defRPr>
            </a:lvl8pPr>
            <a:lvl9pPr indent="-304800" lvl="8" marL="4114800" rtl="0">
              <a:spcBef>
                <a:spcPts val="1600"/>
              </a:spcBef>
              <a:spcAft>
                <a:spcPts val="1600"/>
              </a:spcAft>
              <a:buClr>
                <a:schemeClr val="lt2"/>
              </a:buClr>
              <a:buSzPts val="1200"/>
              <a:buFont typeface="Roboto Condensed Light"/>
              <a:buChar char="■"/>
              <a:defRPr>
                <a:solidFill>
                  <a:schemeClr val="lt2"/>
                </a:solidFill>
              </a:defRPr>
            </a:lvl9pPr>
          </a:lstStyle>
          <a:p/>
        </p:txBody>
      </p:sp>
      <p:sp>
        <p:nvSpPr>
          <p:cNvPr id="537" name="Google Shape;537;p26"/>
          <p:cNvSpPr txBox="1"/>
          <p:nvPr>
            <p:ph type="ctrTitle"/>
          </p:nvPr>
        </p:nvSpPr>
        <p:spPr>
          <a:xfrm>
            <a:off x="716726" y="545125"/>
            <a:ext cx="4396500" cy="513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400"/>
              <a:buNone/>
              <a:defRPr sz="2400">
                <a:solidFill>
                  <a:schemeClr val="lt2"/>
                </a:solidFill>
              </a:defRPr>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p:txBody>
      </p:sp>
      <p:grpSp>
        <p:nvGrpSpPr>
          <p:cNvPr id="538" name="Google Shape;538;p26"/>
          <p:cNvGrpSpPr/>
          <p:nvPr/>
        </p:nvGrpSpPr>
        <p:grpSpPr>
          <a:xfrm flipH="1" rot="5540294">
            <a:off x="-1264051" y="3654307"/>
            <a:ext cx="4314066" cy="3465488"/>
            <a:chOff x="1645525" y="677625"/>
            <a:chExt cx="4313925" cy="3465375"/>
          </a:xfrm>
        </p:grpSpPr>
        <p:sp>
          <p:nvSpPr>
            <p:cNvPr id="539" name="Google Shape;539;p2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 name="Google Shape;547;p26"/>
          <p:cNvGrpSpPr/>
          <p:nvPr/>
        </p:nvGrpSpPr>
        <p:grpSpPr>
          <a:xfrm flipH="1" rot="-5400000">
            <a:off x="8134294" y="632559"/>
            <a:ext cx="4313925" cy="3465375"/>
            <a:chOff x="1645525" y="677625"/>
            <a:chExt cx="4313925" cy="3465375"/>
          </a:xfrm>
        </p:grpSpPr>
        <p:sp>
          <p:nvSpPr>
            <p:cNvPr id="548" name="Google Shape;548;p2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6" name="Google Shape;556;p26"/>
          <p:cNvSpPr txBox="1"/>
          <p:nvPr>
            <p:ph idx="2" type="body"/>
          </p:nvPr>
        </p:nvSpPr>
        <p:spPr>
          <a:xfrm>
            <a:off x="4550863" y="1577350"/>
            <a:ext cx="3855300" cy="3021300"/>
          </a:xfrm>
          <a:prstGeom prst="rect">
            <a:avLst/>
          </a:prstGeom>
        </p:spPr>
        <p:txBody>
          <a:bodyPr anchorCtr="0" anchor="t" bIns="91425" lIns="91425" spcFirstLastPara="1" rIns="91425" wrap="square" tIns="91425">
            <a:noAutofit/>
          </a:bodyPr>
          <a:lstStyle>
            <a:lvl1pPr indent="-304800" lvl="0" marL="457200" marR="50800" rtl="0">
              <a:lnSpc>
                <a:spcPct val="100000"/>
              </a:lnSpc>
              <a:spcBef>
                <a:spcPts val="0"/>
              </a:spcBef>
              <a:spcAft>
                <a:spcPts val="0"/>
              </a:spcAft>
              <a:buClr>
                <a:schemeClr val="lt2"/>
              </a:buClr>
              <a:buSzPts val="1200"/>
              <a:buFont typeface="Livvic"/>
              <a:buChar char="●"/>
              <a:defRPr sz="1300">
                <a:solidFill>
                  <a:schemeClr val="lt2"/>
                </a:solidFill>
              </a:defRPr>
            </a:lvl1pPr>
            <a:lvl2pPr indent="-304800" lvl="1" marL="914400" rtl="0">
              <a:spcBef>
                <a:spcPts val="0"/>
              </a:spcBef>
              <a:spcAft>
                <a:spcPts val="0"/>
              </a:spcAft>
              <a:buClr>
                <a:schemeClr val="lt2"/>
              </a:buClr>
              <a:buSzPts val="1200"/>
              <a:buFont typeface="Roboto Condensed Light"/>
              <a:buChar char="○"/>
              <a:defRPr>
                <a:solidFill>
                  <a:schemeClr val="lt2"/>
                </a:solidFill>
              </a:defRPr>
            </a:lvl2pPr>
            <a:lvl3pPr indent="-304800" lvl="2" marL="1371600" rtl="0">
              <a:spcBef>
                <a:spcPts val="1600"/>
              </a:spcBef>
              <a:spcAft>
                <a:spcPts val="0"/>
              </a:spcAft>
              <a:buClr>
                <a:schemeClr val="lt2"/>
              </a:buClr>
              <a:buSzPts val="1200"/>
              <a:buFont typeface="Roboto Condensed Light"/>
              <a:buChar char="■"/>
              <a:defRPr>
                <a:solidFill>
                  <a:schemeClr val="lt2"/>
                </a:solidFill>
              </a:defRPr>
            </a:lvl3pPr>
            <a:lvl4pPr indent="-304800" lvl="3" marL="1828800" rtl="0">
              <a:spcBef>
                <a:spcPts val="1600"/>
              </a:spcBef>
              <a:spcAft>
                <a:spcPts val="0"/>
              </a:spcAft>
              <a:buClr>
                <a:schemeClr val="lt2"/>
              </a:buClr>
              <a:buSzPts val="1200"/>
              <a:buFont typeface="Roboto Condensed Light"/>
              <a:buChar char="●"/>
              <a:defRPr>
                <a:solidFill>
                  <a:schemeClr val="lt2"/>
                </a:solidFill>
              </a:defRPr>
            </a:lvl4pPr>
            <a:lvl5pPr indent="-304800" lvl="4" marL="2286000" rtl="0">
              <a:spcBef>
                <a:spcPts val="1600"/>
              </a:spcBef>
              <a:spcAft>
                <a:spcPts val="0"/>
              </a:spcAft>
              <a:buClr>
                <a:schemeClr val="lt2"/>
              </a:buClr>
              <a:buSzPts val="1200"/>
              <a:buFont typeface="Roboto Condensed Light"/>
              <a:buChar char="○"/>
              <a:defRPr>
                <a:solidFill>
                  <a:schemeClr val="lt2"/>
                </a:solidFill>
              </a:defRPr>
            </a:lvl5pPr>
            <a:lvl6pPr indent="-304800" lvl="5" marL="2743200" rtl="0">
              <a:spcBef>
                <a:spcPts val="1600"/>
              </a:spcBef>
              <a:spcAft>
                <a:spcPts val="0"/>
              </a:spcAft>
              <a:buClr>
                <a:schemeClr val="lt2"/>
              </a:buClr>
              <a:buSzPts val="1200"/>
              <a:buFont typeface="Roboto Condensed Light"/>
              <a:buChar char="■"/>
              <a:defRPr>
                <a:solidFill>
                  <a:schemeClr val="lt2"/>
                </a:solidFill>
              </a:defRPr>
            </a:lvl6pPr>
            <a:lvl7pPr indent="-304800" lvl="6" marL="3200400" rtl="0">
              <a:spcBef>
                <a:spcPts val="1600"/>
              </a:spcBef>
              <a:spcAft>
                <a:spcPts val="0"/>
              </a:spcAft>
              <a:buClr>
                <a:schemeClr val="lt2"/>
              </a:buClr>
              <a:buSzPts val="1200"/>
              <a:buFont typeface="Roboto Condensed Light"/>
              <a:buChar char="●"/>
              <a:defRPr>
                <a:solidFill>
                  <a:schemeClr val="lt2"/>
                </a:solidFill>
              </a:defRPr>
            </a:lvl7pPr>
            <a:lvl8pPr indent="-304800" lvl="7" marL="3657600" rtl="0">
              <a:spcBef>
                <a:spcPts val="1600"/>
              </a:spcBef>
              <a:spcAft>
                <a:spcPts val="0"/>
              </a:spcAft>
              <a:buClr>
                <a:schemeClr val="lt2"/>
              </a:buClr>
              <a:buSzPts val="1200"/>
              <a:buFont typeface="Roboto Condensed Light"/>
              <a:buChar char="○"/>
              <a:defRPr>
                <a:solidFill>
                  <a:schemeClr val="lt2"/>
                </a:solidFill>
              </a:defRPr>
            </a:lvl8pPr>
            <a:lvl9pPr indent="-304800" lvl="8" marL="4114800" rtl="0">
              <a:spcBef>
                <a:spcPts val="1600"/>
              </a:spcBef>
              <a:spcAft>
                <a:spcPts val="1600"/>
              </a:spcAft>
              <a:buClr>
                <a:schemeClr val="lt2"/>
              </a:buClr>
              <a:buSzPts val="1200"/>
              <a:buFont typeface="Roboto Condensed Light"/>
              <a:buChar char="■"/>
              <a:defRPr>
                <a:solidFill>
                  <a:schemeClr val="lt2"/>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8">
  <p:cSld name="CUSTOM_8_2_1">
    <p:bg>
      <p:bgPr>
        <a:solidFill>
          <a:schemeClr val="lt1"/>
        </a:solidFill>
      </p:bgPr>
    </p:bg>
    <p:spTree>
      <p:nvGrpSpPr>
        <p:cNvPr id="557" name="Shape 557"/>
        <p:cNvGrpSpPr/>
        <p:nvPr/>
      </p:nvGrpSpPr>
      <p:grpSpPr>
        <a:xfrm>
          <a:off x="0" y="0"/>
          <a:ext cx="0" cy="0"/>
          <a:chOff x="0" y="0"/>
          <a:chExt cx="0" cy="0"/>
        </a:xfrm>
      </p:grpSpPr>
      <p:sp>
        <p:nvSpPr>
          <p:cNvPr id="558" name="Google Shape;558;p27"/>
          <p:cNvSpPr txBox="1"/>
          <p:nvPr>
            <p:ph idx="1" type="body"/>
          </p:nvPr>
        </p:nvSpPr>
        <p:spPr>
          <a:xfrm>
            <a:off x="716725" y="1147150"/>
            <a:ext cx="4153200" cy="3451200"/>
          </a:xfrm>
          <a:prstGeom prst="rect">
            <a:avLst/>
          </a:prstGeom>
        </p:spPr>
        <p:txBody>
          <a:bodyPr anchorCtr="0" anchor="t" bIns="91425" lIns="91425" spcFirstLastPara="1" rIns="91425" wrap="square" tIns="91425">
            <a:noAutofit/>
          </a:bodyPr>
          <a:lstStyle>
            <a:lvl1pPr indent="-304800" lvl="0" marL="457200" marR="50800" rtl="0">
              <a:lnSpc>
                <a:spcPct val="100000"/>
              </a:lnSpc>
              <a:spcBef>
                <a:spcPts val="0"/>
              </a:spcBef>
              <a:spcAft>
                <a:spcPts val="0"/>
              </a:spcAft>
              <a:buClr>
                <a:schemeClr val="lt2"/>
              </a:buClr>
              <a:buSzPts val="1200"/>
              <a:buFont typeface="Livvic"/>
              <a:buChar char="●"/>
              <a:defRPr sz="1300">
                <a:solidFill>
                  <a:schemeClr val="lt2"/>
                </a:solidFill>
              </a:defRPr>
            </a:lvl1pPr>
            <a:lvl2pPr indent="-304800" lvl="1" marL="914400" rtl="0">
              <a:spcBef>
                <a:spcPts val="0"/>
              </a:spcBef>
              <a:spcAft>
                <a:spcPts val="0"/>
              </a:spcAft>
              <a:buClr>
                <a:schemeClr val="lt2"/>
              </a:buClr>
              <a:buSzPts val="1200"/>
              <a:buFont typeface="Roboto Condensed Light"/>
              <a:buChar char="○"/>
              <a:defRPr>
                <a:solidFill>
                  <a:schemeClr val="lt2"/>
                </a:solidFill>
              </a:defRPr>
            </a:lvl2pPr>
            <a:lvl3pPr indent="-304800" lvl="2" marL="1371600" rtl="0">
              <a:spcBef>
                <a:spcPts val="1600"/>
              </a:spcBef>
              <a:spcAft>
                <a:spcPts val="0"/>
              </a:spcAft>
              <a:buClr>
                <a:schemeClr val="lt2"/>
              </a:buClr>
              <a:buSzPts val="1200"/>
              <a:buFont typeface="Roboto Condensed Light"/>
              <a:buChar char="■"/>
              <a:defRPr>
                <a:solidFill>
                  <a:schemeClr val="lt2"/>
                </a:solidFill>
              </a:defRPr>
            </a:lvl3pPr>
            <a:lvl4pPr indent="-304800" lvl="3" marL="1828800" rtl="0">
              <a:spcBef>
                <a:spcPts val="1600"/>
              </a:spcBef>
              <a:spcAft>
                <a:spcPts val="0"/>
              </a:spcAft>
              <a:buClr>
                <a:schemeClr val="lt2"/>
              </a:buClr>
              <a:buSzPts val="1200"/>
              <a:buFont typeface="Roboto Condensed Light"/>
              <a:buChar char="●"/>
              <a:defRPr>
                <a:solidFill>
                  <a:schemeClr val="lt2"/>
                </a:solidFill>
              </a:defRPr>
            </a:lvl4pPr>
            <a:lvl5pPr indent="-304800" lvl="4" marL="2286000" rtl="0">
              <a:spcBef>
                <a:spcPts val="1600"/>
              </a:spcBef>
              <a:spcAft>
                <a:spcPts val="0"/>
              </a:spcAft>
              <a:buClr>
                <a:schemeClr val="lt2"/>
              </a:buClr>
              <a:buSzPts val="1200"/>
              <a:buFont typeface="Roboto Condensed Light"/>
              <a:buChar char="○"/>
              <a:defRPr>
                <a:solidFill>
                  <a:schemeClr val="lt2"/>
                </a:solidFill>
              </a:defRPr>
            </a:lvl5pPr>
            <a:lvl6pPr indent="-304800" lvl="5" marL="2743200" rtl="0">
              <a:spcBef>
                <a:spcPts val="1600"/>
              </a:spcBef>
              <a:spcAft>
                <a:spcPts val="0"/>
              </a:spcAft>
              <a:buClr>
                <a:schemeClr val="lt2"/>
              </a:buClr>
              <a:buSzPts val="1200"/>
              <a:buFont typeface="Roboto Condensed Light"/>
              <a:buChar char="■"/>
              <a:defRPr>
                <a:solidFill>
                  <a:schemeClr val="lt2"/>
                </a:solidFill>
              </a:defRPr>
            </a:lvl6pPr>
            <a:lvl7pPr indent="-304800" lvl="6" marL="3200400" rtl="0">
              <a:spcBef>
                <a:spcPts val="1600"/>
              </a:spcBef>
              <a:spcAft>
                <a:spcPts val="0"/>
              </a:spcAft>
              <a:buClr>
                <a:schemeClr val="lt2"/>
              </a:buClr>
              <a:buSzPts val="1200"/>
              <a:buFont typeface="Roboto Condensed Light"/>
              <a:buChar char="●"/>
              <a:defRPr>
                <a:solidFill>
                  <a:schemeClr val="lt2"/>
                </a:solidFill>
              </a:defRPr>
            </a:lvl7pPr>
            <a:lvl8pPr indent="-304800" lvl="7" marL="3657600" rtl="0">
              <a:spcBef>
                <a:spcPts val="1600"/>
              </a:spcBef>
              <a:spcAft>
                <a:spcPts val="0"/>
              </a:spcAft>
              <a:buClr>
                <a:schemeClr val="lt2"/>
              </a:buClr>
              <a:buSzPts val="1200"/>
              <a:buFont typeface="Roboto Condensed Light"/>
              <a:buChar char="○"/>
              <a:defRPr>
                <a:solidFill>
                  <a:schemeClr val="lt2"/>
                </a:solidFill>
              </a:defRPr>
            </a:lvl8pPr>
            <a:lvl9pPr indent="-304800" lvl="8" marL="4114800" rtl="0">
              <a:spcBef>
                <a:spcPts val="1600"/>
              </a:spcBef>
              <a:spcAft>
                <a:spcPts val="1600"/>
              </a:spcAft>
              <a:buClr>
                <a:schemeClr val="lt2"/>
              </a:buClr>
              <a:buSzPts val="1200"/>
              <a:buFont typeface="Roboto Condensed Light"/>
              <a:buChar char="■"/>
              <a:defRPr>
                <a:solidFill>
                  <a:schemeClr val="lt2"/>
                </a:solidFill>
              </a:defRPr>
            </a:lvl9pPr>
          </a:lstStyle>
          <a:p/>
        </p:txBody>
      </p:sp>
      <p:sp>
        <p:nvSpPr>
          <p:cNvPr id="559" name="Google Shape;559;p27"/>
          <p:cNvSpPr txBox="1"/>
          <p:nvPr>
            <p:ph type="ctrTitle"/>
          </p:nvPr>
        </p:nvSpPr>
        <p:spPr>
          <a:xfrm>
            <a:off x="716726" y="545125"/>
            <a:ext cx="4396500" cy="513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400"/>
              <a:buNone/>
              <a:defRPr sz="2400">
                <a:solidFill>
                  <a:schemeClr val="lt2"/>
                </a:solidFill>
              </a:defRPr>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p:txBody>
      </p:sp>
      <p:grpSp>
        <p:nvGrpSpPr>
          <p:cNvPr id="560" name="Google Shape;560;p27"/>
          <p:cNvGrpSpPr/>
          <p:nvPr/>
        </p:nvGrpSpPr>
        <p:grpSpPr>
          <a:xfrm flipH="1">
            <a:off x="-3378906" y="3148409"/>
            <a:ext cx="4313925" cy="3465375"/>
            <a:chOff x="1645525" y="677625"/>
            <a:chExt cx="4313925" cy="3465375"/>
          </a:xfrm>
        </p:grpSpPr>
        <p:sp>
          <p:nvSpPr>
            <p:cNvPr id="561" name="Google Shape;561;p2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 name="Google Shape;569;p27"/>
          <p:cNvGrpSpPr/>
          <p:nvPr/>
        </p:nvGrpSpPr>
        <p:grpSpPr>
          <a:xfrm flipH="1" rot="-5400000">
            <a:off x="6726269" y="-1973466"/>
            <a:ext cx="4313925" cy="3465375"/>
            <a:chOff x="1645525" y="677625"/>
            <a:chExt cx="4313925" cy="3465375"/>
          </a:xfrm>
        </p:grpSpPr>
        <p:sp>
          <p:nvSpPr>
            <p:cNvPr id="570" name="Google Shape;570;p2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p:cSld name="MAIN_POINT_1">
    <p:bg>
      <p:bgPr>
        <a:solidFill>
          <a:schemeClr val="lt1"/>
        </a:solidFill>
      </p:bgPr>
    </p:bg>
    <p:spTree>
      <p:nvGrpSpPr>
        <p:cNvPr id="578" name="Shape 578"/>
        <p:cNvGrpSpPr/>
        <p:nvPr/>
      </p:nvGrpSpPr>
      <p:grpSpPr>
        <a:xfrm>
          <a:off x="0" y="0"/>
          <a:ext cx="0" cy="0"/>
          <a:chOff x="0" y="0"/>
          <a:chExt cx="0" cy="0"/>
        </a:xfrm>
      </p:grpSpPr>
      <p:sp>
        <p:nvSpPr>
          <p:cNvPr id="579" name="Google Shape;579;p28"/>
          <p:cNvSpPr txBox="1"/>
          <p:nvPr>
            <p:ph type="title"/>
          </p:nvPr>
        </p:nvSpPr>
        <p:spPr>
          <a:xfrm>
            <a:off x="1305000" y="1328250"/>
            <a:ext cx="6534000" cy="2791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4800"/>
              <a:buNone/>
              <a:defRPr sz="9600">
                <a:solidFill>
                  <a:schemeClr val="lt2"/>
                </a:solidFill>
              </a:defRPr>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p:txBody>
      </p:sp>
      <p:grpSp>
        <p:nvGrpSpPr>
          <p:cNvPr id="580" name="Google Shape;580;p28"/>
          <p:cNvGrpSpPr/>
          <p:nvPr/>
        </p:nvGrpSpPr>
        <p:grpSpPr>
          <a:xfrm flipH="1" rot="2178779">
            <a:off x="-2989553" y="2121102"/>
            <a:ext cx="4313956" cy="3465400"/>
            <a:chOff x="1645525" y="677625"/>
            <a:chExt cx="4313925" cy="3465375"/>
          </a:xfrm>
        </p:grpSpPr>
        <p:sp>
          <p:nvSpPr>
            <p:cNvPr id="581" name="Google Shape;581;p2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 name="Google Shape;589;p28"/>
          <p:cNvGrpSpPr/>
          <p:nvPr/>
        </p:nvGrpSpPr>
        <p:grpSpPr>
          <a:xfrm flipH="1" rot="-8463123">
            <a:off x="7919689" y="-346076"/>
            <a:ext cx="4313828" cy="3465297"/>
            <a:chOff x="1645525" y="677625"/>
            <a:chExt cx="4313925" cy="3465375"/>
          </a:xfrm>
        </p:grpSpPr>
        <p:sp>
          <p:nvSpPr>
            <p:cNvPr id="590" name="Google Shape;590;p2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MAIN_POINT_1_2">
    <p:bg>
      <p:bgPr>
        <a:solidFill>
          <a:schemeClr val="lt1"/>
        </a:solidFill>
      </p:bgPr>
    </p:bg>
    <p:spTree>
      <p:nvGrpSpPr>
        <p:cNvPr id="598" name="Shape 598"/>
        <p:cNvGrpSpPr/>
        <p:nvPr/>
      </p:nvGrpSpPr>
      <p:grpSpPr>
        <a:xfrm>
          <a:off x="0" y="0"/>
          <a:ext cx="0" cy="0"/>
          <a:chOff x="0" y="0"/>
          <a:chExt cx="0" cy="0"/>
        </a:xfrm>
      </p:grpSpPr>
      <p:sp>
        <p:nvSpPr>
          <p:cNvPr id="599" name="Google Shape;599;p29"/>
          <p:cNvSpPr txBox="1"/>
          <p:nvPr>
            <p:ph type="title"/>
          </p:nvPr>
        </p:nvSpPr>
        <p:spPr>
          <a:xfrm>
            <a:off x="4355425" y="1175850"/>
            <a:ext cx="4053900" cy="2791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4800"/>
              <a:buNone/>
              <a:defRPr sz="7200">
                <a:solidFill>
                  <a:schemeClr val="lt2"/>
                </a:solidFill>
              </a:defRPr>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p:txBody>
      </p:sp>
      <p:grpSp>
        <p:nvGrpSpPr>
          <p:cNvPr id="600" name="Google Shape;600;p29"/>
          <p:cNvGrpSpPr/>
          <p:nvPr/>
        </p:nvGrpSpPr>
        <p:grpSpPr>
          <a:xfrm flipH="1" rot="-10124341">
            <a:off x="-1271201" y="-1636245"/>
            <a:ext cx="3366694" cy="2704465"/>
            <a:chOff x="1645525" y="677625"/>
            <a:chExt cx="4313925" cy="3465375"/>
          </a:xfrm>
        </p:grpSpPr>
        <p:sp>
          <p:nvSpPr>
            <p:cNvPr id="601" name="Google Shape;601;p2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29"/>
          <p:cNvGrpSpPr/>
          <p:nvPr/>
        </p:nvGrpSpPr>
        <p:grpSpPr>
          <a:xfrm flipH="1" rot="1438098">
            <a:off x="5766504" y="3985494"/>
            <a:ext cx="4313593" cy="3465108"/>
            <a:chOff x="1645525" y="677625"/>
            <a:chExt cx="4313925" cy="3465375"/>
          </a:xfrm>
        </p:grpSpPr>
        <p:sp>
          <p:nvSpPr>
            <p:cNvPr id="610" name="Google Shape;610;p2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bg>
      <p:bgPr>
        <a:solidFill>
          <a:schemeClr val="dk2"/>
        </a:solidFill>
      </p:bgPr>
    </p:bg>
    <p:spTree>
      <p:nvGrpSpPr>
        <p:cNvPr id="618" name="Shape 618"/>
        <p:cNvGrpSpPr/>
        <p:nvPr/>
      </p:nvGrpSpPr>
      <p:grpSpPr>
        <a:xfrm>
          <a:off x="0" y="0"/>
          <a:ext cx="0" cy="0"/>
          <a:chOff x="0" y="0"/>
          <a:chExt cx="0" cy="0"/>
        </a:xfrm>
      </p:grpSpPr>
      <p:sp>
        <p:nvSpPr>
          <p:cNvPr id="619" name="Google Shape;619;p30"/>
          <p:cNvSpPr txBox="1"/>
          <p:nvPr>
            <p:ph type="ctrTitle"/>
          </p:nvPr>
        </p:nvSpPr>
        <p:spPr>
          <a:xfrm>
            <a:off x="720050" y="545125"/>
            <a:ext cx="3214200" cy="512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620" name="Google Shape;620;p30"/>
          <p:cNvGrpSpPr/>
          <p:nvPr/>
        </p:nvGrpSpPr>
        <p:grpSpPr>
          <a:xfrm flipH="1" rot="-5400000">
            <a:off x="6598594" y="-1758041"/>
            <a:ext cx="4313925" cy="3465375"/>
            <a:chOff x="1645525" y="677625"/>
            <a:chExt cx="4313925" cy="3465375"/>
          </a:xfrm>
        </p:grpSpPr>
        <p:sp>
          <p:nvSpPr>
            <p:cNvPr id="621" name="Google Shape;621;p3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 name="Google Shape;629;p30"/>
          <p:cNvGrpSpPr/>
          <p:nvPr/>
        </p:nvGrpSpPr>
        <p:grpSpPr>
          <a:xfrm flipH="1">
            <a:off x="-3378906" y="3148409"/>
            <a:ext cx="4313925" cy="3465375"/>
            <a:chOff x="1645525" y="677625"/>
            <a:chExt cx="4313925" cy="3465375"/>
          </a:xfrm>
        </p:grpSpPr>
        <p:sp>
          <p:nvSpPr>
            <p:cNvPr id="630" name="Google Shape;630;p3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52" name="Shape 52"/>
        <p:cNvGrpSpPr/>
        <p:nvPr/>
      </p:nvGrpSpPr>
      <p:grpSpPr>
        <a:xfrm>
          <a:off x="0" y="0"/>
          <a:ext cx="0" cy="0"/>
          <a:chOff x="0" y="0"/>
          <a:chExt cx="0" cy="0"/>
        </a:xfrm>
      </p:grpSpPr>
      <p:sp>
        <p:nvSpPr>
          <p:cNvPr id="53" name="Google Shape;53;p4"/>
          <p:cNvSpPr txBox="1"/>
          <p:nvPr>
            <p:ph idx="1" type="subTitle"/>
          </p:nvPr>
        </p:nvSpPr>
        <p:spPr>
          <a:xfrm flipH="1">
            <a:off x="716725" y="1997475"/>
            <a:ext cx="4547100" cy="2231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accent5"/>
                </a:solidFill>
              </a:defRPr>
            </a:lvl1pPr>
            <a:lvl2pPr lvl="1" rtl="0">
              <a:lnSpc>
                <a:spcPct val="100000"/>
              </a:lnSpc>
              <a:spcBef>
                <a:spcPts val="0"/>
              </a:spcBef>
              <a:spcAft>
                <a:spcPts val="0"/>
              </a:spcAft>
              <a:buNone/>
              <a:defRPr sz="1600">
                <a:solidFill>
                  <a:schemeClr val="accent5"/>
                </a:solidFill>
              </a:defRPr>
            </a:lvl2pPr>
            <a:lvl3pPr lvl="2" rtl="0">
              <a:lnSpc>
                <a:spcPct val="100000"/>
              </a:lnSpc>
              <a:spcBef>
                <a:spcPts val="0"/>
              </a:spcBef>
              <a:spcAft>
                <a:spcPts val="0"/>
              </a:spcAft>
              <a:buNone/>
              <a:defRPr sz="1600">
                <a:solidFill>
                  <a:schemeClr val="accent5"/>
                </a:solidFill>
              </a:defRPr>
            </a:lvl3pPr>
            <a:lvl4pPr lvl="3" rtl="0">
              <a:lnSpc>
                <a:spcPct val="100000"/>
              </a:lnSpc>
              <a:spcBef>
                <a:spcPts val="0"/>
              </a:spcBef>
              <a:spcAft>
                <a:spcPts val="0"/>
              </a:spcAft>
              <a:buNone/>
              <a:defRPr sz="1600">
                <a:solidFill>
                  <a:schemeClr val="accent5"/>
                </a:solidFill>
              </a:defRPr>
            </a:lvl4pPr>
            <a:lvl5pPr lvl="4" rtl="0">
              <a:lnSpc>
                <a:spcPct val="100000"/>
              </a:lnSpc>
              <a:spcBef>
                <a:spcPts val="0"/>
              </a:spcBef>
              <a:spcAft>
                <a:spcPts val="0"/>
              </a:spcAft>
              <a:buNone/>
              <a:defRPr sz="1600">
                <a:solidFill>
                  <a:schemeClr val="accent5"/>
                </a:solidFill>
              </a:defRPr>
            </a:lvl5pPr>
            <a:lvl6pPr lvl="5" rtl="0">
              <a:lnSpc>
                <a:spcPct val="100000"/>
              </a:lnSpc>
              <a:spcBef>
                <a:spcPts val="0"/>
              </a:spcBef>
              <a:spcAft>
                <a:spcPts val="0"/>
              </a:spcAft>
              <a:buNone/>
              <a:defRPr sz="1600">
                <a:solidFill>
                  <a:schemeClr val="accent5"/>
                </a:solidFill>
              </a:defRPr>
            </a:lvl6pPr>
            <a:lvl7pPr lvl="6" rtl="0">
              <a:lnSpc>
                <a:spcPct val="100000"/>
              </a:lnSpc>
              <a:spcBef>
                <a:spcPts val="0"/>
              </a:spcBef>
              <a:spcAft>
                <a:spcPts val="0"/>
              </a:spcAft>
              <a:buNone/>
              <a:defRPr sz="1600">
                <a:solidFill>
                  <a:schemeClr val="accent5"/>
                </a:solidFill>
              </a:defRPr>
            </a:lvl7pPr>
            <a:lvl8pPr lvl="7" rtl="0">
              <a:lnSpc>
                <a:spcPct val="100000"/>
              </a:lnSpc>
              <a:spcBef>
                <a:spcPts val="0"/>
              </a:spcBef>
              <a:spcAft>
                <a:spcPts val="0"/>
              </a:spcAft>
              <a:buNone/>
              <a:defRPr sz="1600">
                <a:solidFill>
                  <a:schemeClr val="accent5"/>
                </a:solidFill>
              </a:defRPr>
            </a:lvl8pPr>
            <a:lvl9pPr lvl="8" rtl="0">
              <a:lnSpc>
                <a:spcPct val="100000"/>
              </a:lnSpc>
              <a:spcBef>
                <a:spcPts val="0"/>
              </a:spcBef>
              <a:spcAft>
                <a:spcPts val="0"/>
              </a:spcAft>
              <a:buNone/>
              <a:defRPr sz="1600">
                <a:solidFill>
                  <a:schemeClr val="accent5"/>
                </a:solidFill>
              </a:defRPr>
            </a:lvl9pPr>
          </a:lstStyle>
          <a:p/>
        </p:txBody>
      </p:sp>
      <p:sp>
        <p:nvSpPr>
          <p:cNvPr id="54" name="Google Shape;54;p4"/>
          <p:cNvSpPr txBox="1"/>
          <p:nvPr>
            <p:ph type="title"/>
          </p:nvPr>
        </p:nvSpPr>
        <p:spPr>
          <a:xfrm>
            <a:off x="716725" y="545125"/>
            <a:ext cx="3080100" cy="10737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solidFill>
                  <a:schemeClr val="accent4"/>
                </a:solidFill>
              </a:defRPr>
            </a:lvl1pPr>
            <a:lvl2pPr lvl="1" rtl="0">
              <a:spcBef>
                <a:spcPts val="0"/>
              </a:spcBef>
              <a:spcAft>
                <a:spcPts val="0"/>
              </a:spcAft>
              <a:buNone/>
              <a:defRPr sz="3000">
                <a:solidFill>
                  <a:schemeClr val="accent4"/>
                </a:solidFill>
                <a:latin typeface="Roboto Slab Light"/>
                <a:ea typeface="Roboto Slab Light"/>
                <a:cs typeface="Roboto Slab Light"/>
                <a:sym typeface="Roboto Slab Light"/>
              </a:defRPr>
            </a:lvl2pPr>
            <a:lvl3pPr lvl="2" rtl="0">
              <a:spcBef>
                <a:spcPts val="0"/>
              </a:spcBef>
              <a:spcAft>
                <a:spcPts val="0"/>
              </a:spcAft>
              <a:buNone/>
              <a:defRPr sz="3000">
                <a:solidFill>
                  <a:schemeClr val="accent4"/>
                </a:solidFill>
                <a:latin typeface="Roboto Slab Light"/>
                <a:ea typeface="Roboto Slab Light"/>
                <a:cs typeface="Roboto Slab Light"/>
                <a:sym typeface="Roboto Slab Light"/>
              </a:defRPr>
            </a:lvl3pPr>
            <a:lvl4pPr lvl="3" rtl="0">
              <a:spcBef>
                <a:spcPts val="0"/>
              </a:spcBef>
              <a:spcAft>
                <a:spcPts val="0"/>
              </a:spcAft>
              <a:buNone/>
              <a:defRPr sz="3000">
                <a:solidFill>
                  <a:schemeClr val="accent4"/>
                </a:solidFill>
                <a:latin typeface="Roboto Slab Light"/>
                <a:ea typeface="Roboto Slab Light"/>
                <a:cs typeface="Roboto Slab Light"/>
                <a:sym typeface="Roboto Slab Light"/>
              </a:defRPr>
            </a:lvl4pPr>
            <a:lvl5pPr lvl="4" rtl="0">
              <a:spcBef>
                <a:spcPts val="0"/>
              </a:spcBef>
              <a:spcAft>
                <a:spcPts val="0"/>
              </a:spcAft>
              <a:buNone/>
              <a:defRPr sz="3000">
                <a:solidFill>
                  <a:schemeClr val="accent4"/>
                </a:solidFill>
                <a:latin typeface="Roboto Slab Light"/>
                <a:ea typeface="Roboto Slab Light"/>
                <a:cs typeface="Roboto Slab Light"/>
                <a:sym typeface="Roboto Slab Light"/>
              </a:defRPr>
            </a:lvl5pPr>
            <a:lvl6pPr lvl="5" rtl="0">
              <a:spcBef>
                <a:spcPts val="0"/>
              </a:spcBef>
              <a:spcAft>
                <a:spcPts val="0"/>
              </a:spcAft>
              <a:buNone/>
              <a:defRPr sz="3000">
                <a:solidFill>
                  <a:schemeClr val="accent4"/>
                </a:solidFill>
                <a:latin typeface="Roboto Slab Light"/>
                <a:ea typeface="Roboto Slab Light"/>
                <a:cs typeface="Roboto Slab Light"/>
                <a:sym typeface="Roboto Slab Light"/>
              </a:defRPr>
            </a:lvl6pPr>
            <a:lvl7pPr lvl="6" rtl="0">
              <a:spcBef>
                <a:spcPts val="0"/>
              </a:spcBef>
              <a:spcAft>
                <a:spcPts val="0"/>
              </a:spcAft>
              <a:buNone/>
              <a:defRPr sz="3000">
                <a:solidFill>
                  <a:schemeClr val="accent4"/>
                </a:solidFill>
                <a:latin typeface="Roboto Slab Light"/>
                <a:ea typeface="Roboto Slab Light"/>
                <a:cs typeface="Roboto Slab Light"/>
                <a:sym typeface="Roboto Slab Light"/>
              </a:defRPr>
            </a:lvl7pPr>
            <a:lvl8pPr lvl="7" rtl="0">
              <a:spcBef>
                <a:spcPts val="0"/>
              </a:spcBef>
              <a:spcAft>
                <a:spcPts val="0"/>
              </a:spcAft>
              <a:buNone/>
              <a:defRPr sz="3000">
                <a:solidFill>
                  <a:schemeClr val="accent4"/>
                </a:solidFill>
                <a:latin typeface="Roboto Slab Light"/>
                <a:ea typeface="Roboto Slab Light"/>
                <a:cs typeface="Roboto Slab Light"/>
                <a:sym typeface="Roboto Slab Light"/>
              </a:defRPr>
            </a:lvl8pPr>
            <a:lvl9pPr lvl="8" rtl="0">
              <a:spcBef>
                <a:spcPts val="0"/>
              </a:spcBef>
              <a:spcAft>
                <a:spcPts val="0"/>
              </a:spcAft>
              <a:buNone/>
              <a:defRPr sz="3000">
                <a:solidFill>
                  <a:schemeClr val="accent4"/>
                </a:solidFill>
                <a:latin typeface="Roboto Slab Light"/>
                <a:ea typeface="Roboto Slab Light"/>
                <a:cs typeface="Roboto Slab Light"/>
                <a:sym typeface="Roboto Slab Light"/>
              </a:defRPr>
            </a:lvl9pPr>
          </a:lstStyle>
          <a:p/>
        </p:txBody>
      </p:sp>
      <p:grpSp>
        <p:nvGrpSpPr>
          <p:cNvPr id="55" name="Google Shape;55;p4"/>
          <p:cNvGrpSpPr/>
          <p:nvPr/>
        </p:nvGrpSpPr>
        <p:grpSpPr>
          <a:xfrm flipH="1">
            <a:off x="-3378906" y="3148409"/>
            <a:ext cx="4313925" cy="3465375"/>
            <a:chOff x="1645525" y="677625"/>
            <a:chExt cx="4313925" cy="3465375"/>
          </a:xfrm>
        </p:grpSpPr>
        <p:sp>
          <p:nvSpPr>
            <p:cNvPr id="56" name="Google Shape;56;p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4"/>
          <p:cNvGrpSpPr/>
          <p:nvPr/>
        </p:nvGrpSpPr>
        <p:grpSpPr>
          <a:xfrm rot="10800000">
            <a:off x="4571994" y="-797772"/>
            <a:ext cx="5369111" cy="4313006"/>
            <a:chOff x="1645525" y="677625"/>
            <a:chExt cx="4313925" cy="3465375"/>
          </a:xfrm>
        </p:grpSpPr>
        <p:sp>
          <p:nvSpPr>
            <p:cNvPr id="65" name="Google Shape;65;p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bg>
      <p:bgPr>
        <a:solidFill>
          <a:schemeClr val="dk2"/>
        </a:solidFill>
      </p:bgPr>
    </p:bg>
    <p:spTree>
      <p:nvGrpSpPr>
        <p:cNvPr id="638" name="Shape 638"/>
        <p:cNvGrpSpPr/>
        <p:nvPr/>
      </p:nvGrpSpPr>
      <p:grpSpPr>
        <a:xfrm>
          <a:off x="0" y="0"/>
          <a:ext cx="0" cy="0"/>
          <a:chOff x="0" y="0"/>
          <a:chExt cx="0" cy="0"/>
        </a:xfrm>
      </p:grpSpPr>
      <p:grpSp>
        <p:nvGrpSpPr>
          <p:cNvPr id="639" name="Google Shape;639;p31"/>
          <p:cNvGrpSpPr/>
          <p:nvPr/>
        </p:nvGrpSpPr>
        <p:grpSpPr>
          <a:xfrm rot="4525307">
            <a:off x="-2858855" y="-895756"/>
            <a:ext cx="4313903" cy="3465357"/>
            <a:chOff x="1645525" y="677625"/>
            <a:chExt cx="4313925" cy="3465375"/>
          </a:xfrm>
        </p:grpSpPr>
        <p:sp>
          <p:nvSpPr>
            <p:cNvPr id="640" name="Google Shape;640;p3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 name="Google Shape;648;p31"/>
          <p:cNvGrpSpPr/>
          <p:nvPr/>
        </p:nvGrpSpPr>
        <p:grpSpPr>
          <a:xfrm>
            <a:off x="7630012" y="3148409"/>
            <a:ext cx="4313925" cy="3465375"/>
            <a:chOff x="1645525" y="677625"/>
            <a:chExt cx="4313925" cy="3465375"/>
          </a:xfrm>
        </p:grpSpPr>
        <p:sp>
          <p:nvSpPr>
            <p:cNvPr id="649" name="Google Shape;649;p3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7" name="Google Shape;657;p31"/>
          <p:cNvSpPr txBox="1"/>
          <p:nvPr>
            <p:ph type="ctrTitle"/>
          </p:nvPr>
        </p:nvSpPr>
        <p:spPr>
          <a:xfrm>
            <a:off x="715063" y="549975"/>
            <a:ext cx="7713900" cy="573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2_1_2">
    <p:bg>
      <p:bgPr>
        <a:solidFill>
          <a:schemeClr val="dk2"/>
        </a:solidFill>
      </p:bgPr>
    </p:bg>
    <p:spTree>
      <p:nvGrpSpPr>
        <p:cNvPr id="658" name="Shape 658"/>
        <p:cNvGrpSpPr/>
        <p:nvPr/>
      </p:nvGrpSpPr>
      <p:grpSpPr>
        <a:xfrm>
          <a:off x="0" y="0"/>
          <a:ext cx="0" cy="0"/>
          <a:chOff x="0" y="0"/>
          <a:chExt cx="0" cy="0"/>
        </a:xfrm>
      </p:grpSpPr>
      <p:sp>
        <p:nvSpPr>
          <p:cNvPr id="659" name="Google Shape;659;p32"/>
          <p:cNvSpPr txBox="1"/>
          <p:nvPr>
            <p:ph type="ctrTitle"/>
          </p:nvPr>
        </p:nvSpPr>
        <p:spPr>
          <a:xfrm>
            <a:off x="713221" y="545125"/>
            <a:ext cx="77142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660" name="Google Shape;660;p32"/>
          <p:cNvGrpSpPr/>
          <p:nvPr/>
        </p:nvGrpSpPr>
        <p:grpSpPr>
          <a:xfrm flipH="1" rot="-3980820">
            <a:off x="7698330" y="-996257"/>
            <a:ext cx="4313963" cy="3465405"/>
            <a:chOff x="1645525" y="677625"/>
            <a:chExt cx="4313925" cy="3465375"/>
          </a:xfrm>
        </p:grpSpPr>
        <p:sp>
          <p:nvSpPr>
            <p:cNvPr id="661" name="Google Shape;661;p3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32"/>
          <p:cNvGrpSpPr/>
          <p:nvPr/>
        </p:nvGrpSpPr>
        <p:grpSpPr>
          <a:xfrm flipH="1" rot="3544179">
            <a:off x="-2699746" y="2755703"/>
            <a:ext cx="4313961" cy="3465404"/>
            <a:chOff x="1645525" y="677625"/>
            <a:chExt cx="4313925" cy="3465375"/>
          </a:xfrm>
        </p:grpSpPr>
        <p:sp>
          <p:nvSpPr>
            <p:cNvPr id="670" name="Google Shape;670;p3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2_1_1">
    <p:bg>
      <p:bgPr>
        <a:solidFill>
          <a:schemeClr val="lt1"/>
        </a:solidFill>
      </p:bgPr>
    </p:bg>
    <p:spTree>
      <p:nvGrpSpPr>
        <p:cNvPr id="678" name="Shape 678"/>
        <p:cNvGrpSpPr/>
        <p:nvPr/>
      </p:nvGrpSpPr>
      <p:grpSpPr>
        <a:xfrm>
          <a:off x="0" y="0"/>
          <a:ext cx="0" cy="0"/>
          <a:chOff x="0" y="0"/>
          <a:chExt cx="0" cy="0"/>
        </a:xfrm>
      </p:grpSpPr>
      <p:sp>
        <p:nvSpPr>
          <p:cNvPr id="679" name="Google Shape;679;p33"/>
          <p:cNvSpPr txBox="1"/>
          <p:nvPr>
            <p:ph type="ctrTitle"/>
          </p:nvPr>
        </p:nvSpPr>
        <p:spPr>
          <a:xfrm>
            <a:off x="721425" y="545125"/>
            <a:ext cx="76878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400"/>
              <a:buNone/>
              <a:defRPr sz="24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680" name="Google Shape;680;p33"/>
          <p:cNvGrpSpPr/>
          <p:nvPr/>
        </p:nvGrpSpPr>
        <p:grpSpPr>
          <a:xfrm>
            <a:off x="8003119" y="3148409"/>
            <a:ext cx="4313925" cy="3465375"/>
            <a:chOff x="1645525" y="677625"/>
            <a:chExt cx="4313925" cy="3465375"/>
          </a:xfrm>
        </p:grpSpPr>
        <p:sp>
          <p:nvSpPr>
            <p:cNvPr id="681" name="Google Shape;681;p3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 name="Google Shape;689;p33"/>
          <p:cNvGrpSpPr/>
          <p:nvPr/>
        </p:nvGrpSpPr>
        <p:grpSpPr>
          <a:xfrm rot="2527333">
            <a:off x="-3245816" y="128324"/>
            <a:ext cx="4313833" cy="3465301"/>
            <a:chOff x="1645525" y="677625"/>
            <a:chExt cx="4313925" cy="3465375"/>
          </a:xfrm>
        </p:grpSpPr>
        <p:sp>
          <p:nvSpPr>
            <p:cNvPr id="690" name="Google Shape;690;p3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2_1_1_1">
    <p:bg>
      <p:bgPr>
        <a:solidFill>
          <a:schemeClr val="lt1"/>
        </a:solidFill>
      </p:bgPr>
    </p:bg>
    <p:spTree>
      <p:nvGrpSpPr>
        <p:cNvPr id="698" name="Shape 698"/>
        <p:cNvGrpSpPr/>
        <p:nvPr/>
      </p:nvGrpSpPr>
      <p:grpSpPr>
        <a:xfrm>
          <a:off x="0" y="0"/>
          <a:ext cx="0" cy="0"/>
          <a:chOff x="0" y="0"/>
          <a:chExt cx="0" cy="0"/>
        </a:xfrm>
      </p:grpSpPr>
      <p:sp>
        <p:nvSpPr>
          <p:cNvPr id="699" name="Google Shape;699;p34"/>
          <p:cNvSpPr txBox="1"/>
          <p:nvPr>
            <p:ph type="ctrTitle"/>
          </p:nvPr>
        </p:nvSpPr>
        <p:spPr>
          <a:xfrm>
            <a:off x="716725" y="545125"/>
            <a:ext cx="7710600" cy="512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400"/>
              <a:buNone/>
              <a:defRPr sz="24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700" name="Google Shape;700;p34"/>
          <p:cNvGrpSpPr/>
          <p:nvPr/>
        </p:nvGrpSpPr>
        <p:grpSpPr>
          <a:xfrm>
            <a:off x="8003119" y="3148409"/>
            <a:ext cx="4313925" cy="3465375"/>
            <a:chOff x="1645525" y="677625"/>
            <a:chExt cx="4313925" cy="3465375"/>
          </a:xfrm>
        </p:grpSpPr>
        <p:sp>
          <p:nvSpPr>
            <p:cNvPr id="701" name="Google Shape;701;p3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 name="Google Shape;709;p34"/>
          <p:cNvGrpSpPr/>
          <p:nvPr/>
        </p:nvGrpSpPr>
        <p:grpSpPr>
          <a:xfrm rot="2041809">
            <a:off x="-3190098" y="532125"/>
            <a:ext cx="4313700" cy="3465195"/>
            <a:chOff x="1645525" y="677625"/>
            <a:chExt cx="4313925" cy="3465375"/>
          </a:xfrm>
        </p:grpSpPr>
        <p:sp>
          <p:nvSpPr>
            <p:cNvPr id="710" name="Google Shape;710;p3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8_1">
    <p:bg>
      <p:bgPr>
        <a:solidFill>
          <a:schemeClr val="dk2"/>
        </a:solidFill>
      </p:bgPr>
    </p:bg>
    <p:spTree>
      <p:nvGrpSpPr>
        <p:cNvPr id="718" name="Shape 718"/>
        <p:cNvGrpSpPr/>
        <p:nvPr/>
      </p:nvGrpSpPr>
      <p:grpSpPr>
        <a:xfrm>
          <a:off x="0" y="0"/>
          <a:ext cx="0" cy="0"/>
          <a:chOff x="0" y="0"/>
          <a:chExt cx="0" cy="0"/>
        </a:xfrm>
      </p:grpSpPr>
      <p:sp>
        <p:nvSpPr>
          <p:cNvPr id="719" name="Google Shape;719;p35"/>
          <p:cNvSpPr txBox="1"/>
          <p:nvPr>
            <p:ph type="ctrTitle"/>
          </p:nvPr>
        </p:nvSpPr>
        <p:spPr>
          <a:xfrm>
            <a:off x="713232" y="545125"/>
            <a:ext cx="77175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p:txBody>
      </p:sp>
      <p:grpSp>
        <p:nvGrpSpPr>
          <p:cNvPr id="720" name="Google Shape;720;p35"/>
          <p:cNvGrpSpPr/>
          <p:nvPr/>
        </p:nvGrpSpPr>
        <p:grpSpPr>
          <a:xfrm flipH="1" rot="-5400000">
            <a:off x="6598594" y="-1758041"/>
            <a:ext cx="4313925" cy="3465375"/>
            <a:chOff x="1645525" y="677625"/>
            <a:chExt cx="4313925" cy="3465375"/>
          </a:xfrm>
        </p:grpSpPr>
        <p:sp>
          <p:nvSpPr>
            <p:cNvPr id="721" name="Google Shape;721;p3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35"/>
          <p:cNvGrpSpPr/>
          <p:nvPr/>
        </p:nvGrpSpPr>
        <p:grpSpPr>
          <a:xfrm flipH="1">
            <a:off x="-3378906" y="3148409"/>
            <a:ext cx="4313925" cy="3465375"/>
            <a:chOff x="1645525" y="677625"/>
            <a:chExt cx="4313925" cy="3465375"/>
          </a:xfrm>
        </p:grpSpPr>
        <p:sp>
          <p:nvSpPr>
            <p:cNvPr id="730" name="Google Shape;730;p3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TITLE_ONLY_3_1">
    <p:bg>
      <p:bgPr>
        <a:solidFill>
          <a:schemeClr val="lt2"/>
        </a:solidFill>
      </p:bgPr>
    </p:bg>
    <p:spTree>
      <p:nvGrpSpPr>
        <p:cNvPr id="738" name="Shape 738"/>
        <p:cNvGrpSpPr/>
        <p:nvPr/>
      </p:nvGrpSpPr>
      <p:grpSpPr>
        <a:xfrm>
          <a:off x="0" y="0"/>
          <a:ext cx="0" cy="0"/>
          <a:chOff x="0" y="0"/>
          <a:chExt cx="0" cy="0"/>
        </a:xfrm>
      </p:grpSpPr>
      <p:sp>
        <p:nvSpPr>
          <p:cNvPr id="739" name="Google Shape;739;p36"/>
          <p:cNvSpPr txBox="1"/>
          <p:nvPr>
            <p:ph type="ctrTitle"/>
          </p:nvPr>
        </p:nvSpPr>
        <p:spPr>
          <a:xfrm>
            <a:off x="713225" y="545125"/>
            <a:ext cx="76962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740" name="Google Shape;740;p36"/>
          <p:cNvGrpSpPr/>
          <p:nvPr/>
        </p:nvGrpSpPr>
        <p:grpSpPr>
          <a:xfrm flipH="1" rot="-5400000">
            <a:off x="6726244" y="-1813891"/>
            <a:ext cx="4313925" cy="3465375"/>
            <a:chOff x="1645525" y="677625"/>
            <a:chExt cx="4313925" cy="3465375"/>
          </a:xfrm>
        </p:grpSpPr>
        <p:sp>
          <p:nvSpPr>
            <p:cNvPr id="741" name="Google Shape;741;p3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 name="Google Shape;749;p36"/>
          <p:cNvGrpSpPr/>
          <p:nvPr/>
        </p:nvGrpSpPr>
        <p:grpSpPr>
          <a:xfrm flipH="1">
            <a:off x="-3378906" y="3148409"/>
            <a:ext cx="4313925" cy="3465375"/>
            <a:chOff x="1645525" y="677625"/>
            <a:chExt cx="4313925" cy="3465375"/>
          </a:xfrm>
        </p:grpSpPr>
        <p:sp>
          <p:nvSpPr>
            <p:cNvPr id="750" name="Google Shape;750;p3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bg>
      <p:bgPr>
        <a:solidFill>
          <a:schemeClr val="lt2"/>
        </a:solidFill>
      </p:bgPr>
    </p:bg>
    <p:spTree>
      <p:nvGrpSpPr>
        <p:cNvPr id="758" name="Shape 758"/>
        <p:cNvGrpSpPr/>
        <p:nvPr/>
      </p:nvGrpSpPr>
      <p:grpSpPr>
        <a:xfrm>
          <a:off x="0" y="0"/>
          <a:ext cx="0" cy="0"/>
          <a:chOff x="0" y="0"/>
          <a:chExt cx="0" cy="0"/>
        </a:xfrm>
      </p:grpSpPr>
      <p:sp>
        <p:nvSpPr>
          <p:cNvPr id="759" name="Google Shape;759;p37"/>
          <p:cNvSpPr txBox="1"/>
          <p:nvPr>
            <p:ph idx="1" type="subTitle"/>
          </p:nvPr>
        </p:nvSpPr>
        <p:spPr>
          <a:xfrm>
            <a:off x="1101007" y="1663025"/>
            <a:ext cx="2396700" cy="523200"/>
          </a:xfrm>
          <a:prstGeom prst="rect">
            <a:avLst/>
          </a:prstGeom>
          <a:noFill/>
        </p:spPr>
        <p:txBody>
          <a:bodyPr anchorCtr="0" anchor="t" bIns="91425" lIns="91425" spcFirstLastPara="1" rIns="91425" wrap="square" tIns="91425">
            <a:noAutofit/>
          </a:bodyPr>
          <a:lstStyle>
            <a:lvl1pPr lvl="0" rtl="0" algn="r">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2pPr>
            <a:lvl3pPr lvl="2"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3pPr>
            <a:lvl4pPr lvl="3"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4pPr>
            <a:lvl5pPr lvl="4"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5pPr>
            <a:lvl6pPr lvl="5"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6pPr>
            <a:lvl7pPr lvl="6"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7pPr>
            <a:lvl8pPr lvl="7"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8pPr>
            <a:lvl9pPr lvl="8" rtl="0" algn="r">
              <a:lnSpc>
                <a:spcPct val="100000"/>
              </a:lnSpc>
              <a:spcBef>
                <a:spcPts val="1600"/>
              </a:spcBef>
              <a:spcAft>
                <a:spcPts val="1600"/>
              </a:spcAft>
              <a:buNone/>
              <a:defRPr b="1" sz="1800">
                <a:solidFill>
                  <a:schemeClr val="lt1"/>
                </a:solidFill>
                <a:latin typeface="Barlow Semi Condensed"/>
                <a:ea typeface="Barlow Semi Condensed"/>
                <a:cs typeface="Barlow Semi Condensed"/>
                <a:sym typeface="Barlow Semi Condensed"/>
              </a:defRPr>
            </a:lvl9pPr>
          </a:lstStyle>
          <a:p/>
        </p:txBody>
      </p:sp>
      <p:sp>
        <p:nvSpPr>
          <p:cNvPr id="760" name="Google Shape;760;p37"/>
          <p:cNvSpPr txBox="1"/>
          <p:nvPr>
            <p:ph idx="2" type="subTitle"/>
          </p:nvPr>
        </p:nvSpPr>
        <p:spPr>
          <a:xfrm>
            <a:off x="5646293" y="1663025"/>
            <a:ext cx="2396700" cy="5232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2pPr>
            <a:lvl3pPr lvl="2"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3pPr>
            <a:lvl4pPr lvl="3"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4pPr>
            <a:lvl5pPr lvl="4"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5pPr>
            <a:lvl6pPr lvl="5"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6pPr>
            <a:lvl7pPr lvl="6"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7pPr>
            <a:lvl8pPr lvl="7"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8pPr>
            <a:lvl9pPr lvl="8" rtl="0">
              <a:lnSpc>
                <a:spcPct val="100000"/>
              </a:lnSpc>
              <a:spcBef>
                <a:spcPts val="1600"/>
              </a:spcBef>
              <a:spcAft>
                <a:spcPts val="1600"/>
              </a:spcAft>
              <a:buNone/>
              <a:defRPr b="1" sz="1800">
                <a:solidFill>
                  <a:schemeClr val="lt1"/>
                </a:solidFill>
                <a:latin typeface="Barlow Semi Condensed"/>
                <a:ea typeface="Barlow Semi Condensed"/>
                <a:cs typeface="Barlow Semi Condensed"/>
                <a:sym typeface="Barlow Semi Condensed"/>
              </a:defRPr>
            </a:lvl9pPr>
          </a:lstStyle>
          <a:p/>
        </p:txBody>
      </p:sp>
      <p:sp>
        <p:nvSpPr>
          <p:cNvPr id="761" name="Google Shape;761;p37"/>
          <p:cNvSpPr txBox="1"/>
          <p:nvPr>
            <p:ph idx="3" type="subTitle"/>
          </p:nvPr>
        </p:nvSpPr>
        <p:spPr>
          <a:xfrm>
            <a:off x="904550" y="2003750"/>
            <a:ext cx="2593200" cy="819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600">
                <a:solidFill>
                  <a:schemeClr val="lt1"/>
                </a:solidFill>
              </a:defRPr>
            </a:lvl1pPr>
            <a:lvl2pPr lvl="1" rtl="0" algn="r">
              <a:lnSpc>
                <a:spcPct val="100000"/>
              </a:lnSpc>
              <a:spcBef>
                <a:spcPts val="1600"/>
              </a:spcBef>
              <a:spcAft>
                <a:spcPts val="0"/>
              </a:spcAft>
              <a:buNone/>
              <a:defRPr sz="1600">
                <a:solidFill>
                  <a:schemeClr val="lt1"/>
                </a:solidFill>
              </a:defRPr>
            </a:lvl2pPr>
            <a:lvl3pPr lvl="2" rtl="0" algn="r">
              <a:lnSpc>
                <a:spcPct val="100000"/>
              </a:lnSpc>
              <a:spcBef>
                <a:spcPts val="1600"/>
              </a:spcBef>
              <a:spcAft>
                <a:spcPts val="0"/>
              </a:spcAft>
              <a:buNone/>
              <a:defRPr sz="1600">
                <a:solidFill>
                  <a:schemeClr val="lt1"/>
                </a:solidFill>
              </a:defRPr>
            </a:lvl3pPr>
            <a:lvl4pPr lvl="3" rtl="0" algn="r">
              <a:lnSpc>
                <a:spcPct val="100000"/>
              </a:lnSpc>
              <a:spcBef>
                <a:spcPts val="1600"/>
              </a:spcBef>
              <a:spcAft>
                <a:spcPts val="0"/>
              </a:spcAft>
              <a:buNone/>
              <a:defRPr sz="1600">
                <a:solidFill>
                  <a:schemeClr val="lt1"/>
                </a:solidFill>
              </a:defRPr>
            </a:lvl4pPr>
            <a:lvl5pPr lvl="4" rtl="0" algn="r">
              <a:lnSpc>
                <a:spcPct val="100000"/>
              </a:lnSpc>
              <a:spcBef>
                <a:spcPts val="1600"/>
              </a:spcBef>
              <a:spcAft>
                <a:spcPts val="0"/>
              </a:spcAft>
              <a:buNone/>
              <a:defRPr sz="1600">
                <a:solidFill>
                  <a:schemeClr val="lt1"/>
                </a:solidFill>
              </a:defRPr>
            </a:lvl5pPr>
            <a:lvl6pPr lvl="5" rtl="0" algn="r">
              <a:lnSpc>
                <a:spcPct val="100000"/>
              </a:lnSpc>
              <a:spcBef>
                <a:spcPts val="1600"/>
              </a:spcBef>
              <a:spcAft>
                <a:spcPts val="0"/>
              </a:spcAft>
              <a:buNone/>
              <a:defRPr sz="1600">
                <a:solidFill>
                  <a:schemeClr val="lt1"/>
                </a:solidFill>
              </a:defRPr>
            </a:lvl6pPr>
            <a:lvl7pPr lvl="6" rtl="0" algn="r">
              <a:lnSpc>
                <a:spcPct val="100000"/>
              </a:lnSpc>
              <a:spcBef>
                <a:spcPts val="1600"/>
              </a:spcBef>
              <a:spcAft>
                <a:spcPts val="0"/>
              </a:spcAft>
              <a:buNone/>
              <a:defRPr sz="1600">
                <a:solidFill>
                  <a:schemeClr val="lt1"/>
                </a:solidFill>
              </a:defRPr>
            </a:lvl7pPr>
            <a:lvl8pPr lvl="7" rtl="0" algn="r">
              <a:lnSpc>
                <a:spcPct val="100000"/>
              </a:lnSpc>
              <a:spcBef>
                <a:spcPts val="1600"/>
              </a:spcBef>
              <a:spcAft>
                <a:spcPts val="0"/>
              </a:spcAft>
              <a:buNone/>
              <a:defRPr sz="1600">
                <a:solidFill>
                  <a:schemeClr val="lt1"/>
                </a:solidFill>
              </a:defRPr>
            </a:lvl8pPr>
            <a:lvl9pPr lvl="8" rtl="0" algn="r">
              <a:lnSpc>
                <a:spcPct val="100000"/>
              </a:lnSpc>
              <a:spcBef>
                <a:spcPts val="1600"/>
              </a:spcBef>
              <a:spcAft>
                <a:spcPts val="1600"/>
              </a:spcAft>
              <a:buNone/>
              <a:defRPr sz="1600">
                <a:solidFill>
                  <a:schemeClr val="lt1"/>
                </a:solidFill>
              </a:defRPr>
            </a:lvl9pPr>
          </a:lstStyle>
          <a:p/>
        </p:txBody>
      </p:sp>
      <p:sp>
        <p:nvSpPr>
          <p:cNvPr id="762" name="Google Shape;762;p37"/>
          <p:cNvSpPr txBox="1"/>
          <p:nvPr>
            <p:ph idx="4" type="subTitle"/>
          </p:nvPr>
        </p:nvSpPr>
        <p:spPr>
          <a:xfrm>
            <a:off x="5646249" y="2003750"/>
            <a:ext cx="2731500" cy="81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solidFill>
                  <a:schemeClr val="lt1"/>
                </a:solidFill>
              </a:defRPr>
            </a:lvl1pPr>
            <a:lvl2pPr lvl="1" rtl="0">
              <a:lnSpc>
                <a:spcPct val="100000"/>
              </a:lnSpc>
              <a:spcBef>
                <a:spcPts val="1600"/>
              </a:spcBef>
              <a:spcAft>
                <a:spcPts val="0"/>
              </a:spcAft>
              <a:buNone/>
              <a:defRPr sz="1600">
                <a:solidFill>
                  <a:schemeClr val="lt1"/>
                </a:solidFill>
              </a:defRPr>
            </a:lvl2pPr>
            <a:lvl3pPr lvl="2" rtl="0">
              <a:lnSpc>
                <a:spcPct val="100000"/>
              </a:lnSpc>
              <a:spcBef>
                <a:spcPts val="1600"/>
              </a:spcBef>
              <a:spcAft>
                <a:spcPts val="0"/>
              </a:spcAft>
              <a:buNone/>
              <a:defRPr sz="1600">
                <a:solidFill>
                  <a:schemeClr val="lt1"/>
                </a:solidFill>
              </a:defRPr>
            </a:lvl3pPr>
            <a:lvl4pPr lvl="3" rtl="0">
              <a:lnSpc>
                <a:spcPct val="100000"/>
              </a:lnSpc>
              <a:spcBef>
                <a:spcPts val="1600"/>
              </a:spcBef>
              <a:spcAft>
                <a:spcPts val="0"/>
              </a:spcAft>
              <a:buNone/>
              <a:defRPr sz="1600">
                <a:solidFill>
                  <a:schemeClr val="lt1"/>
                </a:solidFill>
              </a:defRPr>
            </a:lvl4pPr>
            <a:lvl5pPr lvl="4" rtl="0">
              <a:lnSpc>
                <a:spcPct val="100000"/>
              </a:lnSpc>
              <a:spcBef>
                <a:spcPts val="1600"/>
              </a:spcBef>
              <a:spcAft>
                <a:spcPts val="0"/>
              </a:spcAft>
              <a:buNone/>
              <a:defRPr sz="1600">
                <a:solidFill>
                  <a:schemeClr val="lt1"/>
                </a:solidFill>
              </a:defRPr>
            </a:lvl5pPr>
            <a:lvl6pPr lvl="5" rtl="0">
              <a:lnSpc>
                <a:spcPct val="100000"/>
              </a:lnSpc>
              <a:spcBef>
                <a:spcPts val="1600"/>
              </a:spcBef>
              <a:spcAft>
                <a:spcPts val="0"/>
              </a:spcAft>
              <a:buNone/>
              <a:defRPr sz="1600">
                <a:solidFill>
                  <a:schemeClr val="lt1"/>
                </a:solidFill>
              </a:defRPr>
            </a:lvl6pPr>
            <a:lvl7pPr lvl="6" rtl="0">
              <a:lnSpc>
                <a:spcPct val="100000"/>
              </a:lnSpc>
              <a:spcBef>
                <a:spcPts val="1600"/>
              </a:spcBef>
              <a:spcAft>
                <a:spcPts val="0"/>
              </a:spcAft>
              <a:buNone/>
              <a:defRPr sz="1600">
                <a:solidFill>
                  <a:schemeClr val="lt1"/>
                </a:solidFill>
              </a:defRPr>
            </a:lvl7pPr>
            <a:lvl8pPr lvl="7" rtl="0">
              <a:lnSpc>
                <a:spcPct val="100000"/>
              </a:lnSpc>
              <a:spcBef>
                <a:spcPts val="1600"/>
              </a:spcBef>
              <a:spcAft>
                <a:spcPts val="0"/>
              </a:spcAft>
              <a:buNone/>
              <a:defRPr sz="1600">
                <a:solidFill>
                  <a:schemeClr val="lt1"/>
                </a:solidFill>
              </a:defRPr>
            </a:lvl8pPr>
            <a:lvl9pPr lvl="8" rtl="0">
              <a:lnSpc>
                <a:spcPct val="100000"/>
              </a:lnSpc>
              <a:spcBef>
                <a:spcPts val="1600"/>
              </a:spcBef>
              <a:spcAft>
                <a:spcPts val="1600"/>
              </a:spcAft>
              <a:buNone/>
              <a:defRPr sz="1600">
                <a:solidFill>
                  <a:schemeClr val="lt1"/>
                </a:solidFill>
              </a:defRPr>
            </a:lvl9pPr>
          </a:lstStyle>
          <a:p/>
        </p:txBody>
      </p:sp>
      <p:sp>
        <p:nvSpPr>
          <p:cNvPr id="763" name="Google Shape;763;p37"/>
          <p:cNvSpPr txBox="1"/>
          <p:nvPr>
            <p:ph idx="5" type="subTitle"/>
          </p:nvPr>
        </p:nvSpPr>
        <p:spPr>
          <a:xfrm>
            <a:off x="1101007" y="3009182"/>
            <a:ext cx="2396700" cy="523200"/>
          </a:xfrm>
          <a:prstGeom prst="rect">
            <a:avLst/>
          </a:prstGeom>
          <a:noFill/>
        </p:spPr>
        <p:txBody>
          <a:bodyPr anchorCtr="0" anchor="t" bIns="91425" lIns="91425" spcFirstLastPara="1" rIns="91425" wrap="square" tIns="91425">
            <a:noAutofit/>
          </a:bodyPr>
          <a:lstStyle>
            <a:lvl1pPr lvl="0" rtl="0" algn="r">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2pPr>
            <a:lvl3pPr lvl="2"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3pPr>
            <a:lvl4pPr lvl="3"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4pPr>
            <a:lvl5pPr lvl="4"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5pPr>
            <a:lvl6pPr lvl="5"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6pPr>
            <a:lvl7pPr lvl="6"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7pPr>
            <a:lvl8pPr lvl="7"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8pPr>
            <a:lvl9pPr lvl="8" rtl="0" algn="r">
              <a:lnSpc>
                <a:spcPct val="100000"/>
              </a:lnSpc>
              <a:spcBef>
                <a:spcPts val="1600"/>
              </a:spcBef>
              <a:spcAft>
                <a:spcPts val="1600"/>
              </a:spcAft>
              <a:buNone/>
              <a:defRPr b="1" sz="1800">
                <a:solidFill>
                  <a:schemeClr val="lt1"/>
                </a:solidFill>
                <a:latin typeface="Barlow Semi Condensed"/>
                <a:ea typeface="Barlow Semi Condensed"/>
                <a:cs typeface="Barlow Semi Condensed"/>
                <a:sym typeface="Barlow Semi Condensed"/>
              </a:defRPr>
            </a:lvl9pPr>
          </a:lstStyle>
          <a:p/>
        </p:txBody>
      </p:sp>
      <p:sp>
        <p:nvSpPr>
          <p:cNvPr id="764" name="Google Shape;764;p37"/>
          <p:cNvSpPr txBox="1"/>
          <p:nvPr>
            <p:ph idx="6" type="subTitle"/>
          </p:nvPr>
        </p:nvSpPr>
        <p:spPr>
          <a:xfrm>
            <a:off x="5646293" y="3009175"/>
            <a:ext cx="2396700" cy="5232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2pPr>
            <a:lvl3pPr lvl="2"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3pPr>
            <a:lvl4pPr lvl="3"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4pPr>
            <a:lvl5pPr lvl="4"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5pPr>
            <a:lvl6pPr lvl="5"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6pPr>
            <a:lvl7pPr lvl="6"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7pPr>
            <a:lvl8pPr lvl="7"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8pPr>
            <a:lvl9pPr lvl="8" rtl="0">
              <a:lnSpc>
                <a:spcPct val="100000"/>
              </a:lnSpc>
              <a:spcBef>
                <a:spcPts val="1600"/>
              </a:spcBef>
              <a:spcAft>
                <a:spcPts val="1600"/>
              </a:spcAft>
              <a:buNone/>
              <a:defRPr b="1" sz="1800">
                <a:solidFill>
                  <a:schemeClr val="lt1"/>
                </a:solidFill>
                <a:latin typeface="Barlow Semi Condensed"/>
                <a:ea typeface="Barlow Semi Condensed"/>
                <a:cs typeface="Barlow Semi Condensed"/>
                <a:sym typeface="Barlow Semi Condensed"/>
              </a:defRPr>
            </a:lvl9pPr>
          </a:lstStyle>
          <a:p/>
        </p:txBody>
      </p:sp>
      <p:sp>
        <p:nvSpPr>
          <p:cNvPr id="765" name="Google Shape;765;p37"/>
          <p:cNvSpPr txBox="1"/>
          <p:nvPr>
            <p:ph idx="7" type="subTitle"/>
          </p:nvPr>
        </p:nvSpPr>
        <p:spPr>
          <a:xfrm>
            <a:off x="904550" y="3349900"/>
            <a:ext cx="2593200" cy="819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600">
                <a:solidFill>
                  <a:schemeClr val="lt1"/>
                </a:solidFill>
              </a:defRPr>
            </a:lvl1pPr>
            <a:lvl2pPr lvl="1" rtl="0" algn="r">
              <a:lnSpc>
                <a:spcPct val="100000"/>
              </a:lnSpc>
              <a:spcBef>
                <a:spcPts val="1600"/>
              </a:spcBef>
              <a:spcAft>
                <a:spcPts val="0"/>
              </a:spcAft>
              <a:buNone/>
              <a:defRPr sz="1600">
                <a:solidFill>
                  <a:schemeClr val="lt1"/>
                </a:solidFill>
              </a:defRPr>
            </a:lvl2pPr>
            <a:lvl3pPr lvl="2" rtl="0" algn="r">
              <a:lnSpc>
                <a:spcPct val="100000"/>
              </a:lnSpc>
              <a:spcBef>
                <a:spcPts val="1600"/>
              </a:spcBef>
              <a:spcAft>
                <a:spcPts val="0"/>
              </a:spcAft>
              <a:buNone/>
              <a:defRPr sz="1600">
                <a:solidFill>
                  <a:schemeClr val="lt1"/>
                </a:solidFill>
              </a:defRPr>
            </a:lvl3pPr>
            <a:lvl4pPr lvl="3" rtl="0" algn="r">
              <a:lnSpc>
                <a:spcPct val="100000"/>
              </a:lnSpc>
              <a:spcBef>
                <a:spcPts val="1600"/>
              </a:spcBef>
              <a:spcAft>
                <a:spcPts val="0"/>
              </a:spcAft>
              <a:buNone/>
              <a:defRPr sz="1600">
                <a:solidFill>
                  <a:schemeClr val="lt1"/>
                </a:solidFill>
              </a:defRPr>
            </a:lvl4pPr>
            <a:lvl5pPr lvl="4" rtl="0" algn="r">
              <a:lnSpc>
                <a:spcPct val="100000"/>
              </a:lnSpc>
              <a:spcBef>
                <a:spcPts val="1600"/>
              </a:spcBef>
              <a:spcAft>
                <a:spcPts val="0"/>
              </a:spcAft>
              <a:buNone/>
              <a:defRPr sz="1600">
                <a:solidFill>
                  <a:schemeClr val="lt1"/>
                </a:solidFill>
              </a:defRPr>
            </a:lvl5pPr>
            <a:lvl6pPr lvl="5" rtl="0" algn="r">
              <a:lnSpc>
                <a:spcPct val="100000"/>
              </a:lnSpc>
              <a:spcBef>
                <a:spcPts val="1600"/>
              </a:spcBef>
              <a:spcAft>
                <a:spcPts val="0"/>
              </a:spcAft>
              <a:buNone/>
              <a:defRPr sz="1600">
                <a:solidFill>
                  <a:schemeClr val="lt1"/>
                </a:solidFill>
              </a:defRPr>
            </a:lvl6pPr>
            <a:lvl7pPr lvl="6" rtl="0" algn="r">
              <a:lnSpc>
                <a:spcPct val="100000"/>
              </a:lnSpc>
              <a:spcBef>
                <a:spcPts val="1600"/>
              </a:spcBef>
              <a:spcAft>
                <a:spcPts val="0"/>
              </a:spcAft>
              <a:buNone/>
              <a:defRPr sz="1600">
                <a:solidFill>
                  <a:schemeClr val="lt1"/>
                </a:solidFill>
              </a:defRPr>
            </a:lvl7pPr>
            <a:lvl8pPr lvl="7" rtl="0" algn="r">
              <a:lnSpc>
                <a:spcPct val="100000"/>
              </a:lnSpc>
              <a:spcBef>
                <a:spcPts val="1600"/>
              </a:spcBef>
              <a:spcAft>
                <a:spcPts val="0"/>
              </a:spcAft>
              <a:buNone/>
              <a:defRPr sz="1600">
                <a:solidFill>
                  <a:schemeClr val="lt1"/>
                </a:solidFill>
              </a:defRPr>
            </a:lvl8pPr>
            <a:lvl9pPr lvl="8" rtl="0" algn="r">
              <a:lnSpc>
                <a:spcPct val="100000"/>
              </a:lnSpc>
              <a:spcBef>
                <a:spcPts val="1600"/>
              </a:spcBef>
              <a:spcAft>
                <a:spcPts val="1600"/>
              </a:spcAft>
              <a:buNone/>
              <a:defRPr sz="1600">
                <a:solidFill>
                  <a:schemeClr val="lt1"/>
                </a:solidFill>
              </a:defRPr>
            </a:lvl9pPr>
          </a:lstStyle>
          <a:p/>
        </p:txBody>
      </p:sp>
      <p:sp>
        <p:nvSpPr>
          <p:cNvPr id="766" name="Google Shape;766;p37"/>
          <p:cNvSpPr txBox="1"/>
          <p:nvPr>
            <p:ph idx="8" type="subTitle"/>
          </p:nvPr>
        </p:nvSpPr>
        <p:spPr>
          <a:xfrm>
            <a:off x="5646249" y="3349900"/>
            <a:ext cx="2731500" cy="81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solidFill>
                  <a:schemeClr val="lt1"/>
                </a:solidFill>
              </a:defRPr>
            </a:lvl1pPr>
            <a:lvl2pPr lvl="1" rtl="0">
              <a:lnSpc>
                <a:spcPct val="100000"/>
              </a:lnSpc>
              <a:spcBef>
                <a:spcPts val="1600"/>
              </a:spcBef>
              <a:spcAft>
                <a:spcPts val="0"/>
              </a:spcAft>
              <a:buNone/>
              <a:defRPr sz="1600">
                <a:solidFill>
                  <a:schemeClr val="lt1"/>
                </a:solidFill>
              </a:defRPr>
            </a:lvl2pPr>
            <a:lvl3pPr lvl="2" rtl="0">
              <a:lnSpc>
                <a:spcPct val="100000"/>
              </a:lnSpc>
              <a:spcBef>
                <a:spcPts val="1600"/>
              </a:spcBef>
              <a:spcAft>
                <a:spcPts val="0"/>
              </a:spcAft>
              <a:buNone/>
              <a:defRPr sz="1600">
                <a:solidFill>
                  <a:schemeClr val="lt1"/>
                </a:solidFill>
              </a:defRPr>
            </a:lvl3pPr>
            <a:lvl4pPr lvl="3" rtl="0">
              <a:lnSpc>
                <a:spcPct val="100000"/>
              </a:lnSpc>
              <a:spcBef>
                <a:spcPts val="1600"/>
              </a:spcBef>
              <a:spcAft>
                <a:spcPts val="0"/>
              </a:spcAft>
              <a:buNone/>
              <a:defRPr sz="1600">
                <a:solidFill>
                  <a:schemeClr val="lt1"/>
                </a:solidFill>
              </a:defRPr>
            </a:lvl4pPr>
            <a:lvl5pPr lvl="4" rtl="0">
              <a:lnSpc>
                <a:spcPct val="100000"/>
              </a:lnSpc>
              <a:spcBef>
                <a:spcPts val="1600"/>
              </a:spcBef>
              <a:spcAft>
                <a:spcPts val="0"/>
              </a:spcAft>
              <a:buNone/>
              <a:defRPr sz="1600">
                <a:solidFill>
                  <a:schemeClr val="lt1"/>
                </a:solidFill>
              </a:defRPr>
            </a:lvl5pPr>
            <a:lvl6pPr lvl="5" rtl="0">
              <a:lnSpc>
                <a:spcPct val="100000"/>
              </a:lnSpc>
              <a:spcBef>
                <a:spcPts val="1600"/>
              </a:spcBef>
              <a:spcAft>
                <a:spcPts val="0"/>
              </a:spcAft>
              <a:buNone/>
              <a:defRPr sz="1600">
                <a:solidFill>
                  <a:schemeClr val="lt1"/>
                </a:solidFill>
              </a:defRPr>
            </a:lvl6pPr>
            <a:lvl7pPr lvl="6" rtl="0">
              <a:lnSpc>
                <a:spcPct val="100000"/>
              </a:lnSpc>
              <a:spcBef>
                <a:spcPts val="1600"/>
              </a:spcBef>
              <a:spcAft>
                <a:spcPts val="0"/>
              </a:spcAft>
              <a:buNone/>
              <a:defRPr sz="1600">
                <a:solidFill>
                  <a:schemeClr val="lt1"/>
                </a:solidFill>
              </a:defRPr>
            </a:lvl7pPr>
            <a:lvl8pPr lvl="7" rtl="0">
              <a:lnSpc>
                <a:spcPct val="100000"/>
              </a:lnSpc>
              <a:spcBef>
                <a:spcPts val="1600"/>
              </a:spcBef>
              <a:spcAft>
                <a:spcPts val="0"/>
              </a:spcAft>
              <a:buNone/>
              <a:defRPr sz="1600">
                <a:solidFill>
                  <a:schemeClr val="lt1"/>
                </a:solidFill>
              </a:defRPr>
            </a:lvl8pPr>
            <a:lvl9pPr lvl="8" rtl="0">
              <a:lnSpc>
                <a:spcPct val="100000"/>
              </a:lnSpc>
              <a:spcBef>
                <a:spcPts val="1600"/>
              </a:spcBef>
              <a:spcAft>
                <a:spcPts val="1600"/>
              </a:spcAft>
              <a:buNone/>
              <a:defRPr sz="1600">
                <a:solidFill>
                  <a:schemeClr val="lt1"/>
                </a:solidFill>
              </a:defRPr>
            </a:lvl9pPr>
          </a:lstStyle>
          <a:p/>
        </p:txBody>
      </p:sp>
      <p:sp>
        <p:nvSpPr>
          <p:cNvPr id="767" name="Google Shape;767;p37"/>
          <p:cNvSpPr txBox="1"/>
          <p:nvPr>
            <p:ph type="ctrTitle"/>
          </p:nvPr>
        </p:nvSpPr>
        <p:spPr>
          <a:xfrm>
            <a:off x="713232" y="545125"/>
            <a:ext cx="77073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p:txBody>
      </p:sp>
      <p:grpSp>
        <p:nvGrpSpPr>
          <p:cNvPr id="768" name="Google Shape;768;p37"/>
          <p:cNvGrpSpPr/>
          <p:nvPr/>
        </p:nvGrpSpPr>
        <p:grpSpPr>
          <a:xfrm flipH="1" rot="-5879736">
            <a:off x="6505089" y="-2035925"/>
            <a:ext cx="4314018" cy="3465449"/>
            <a:chOff x="1645525" y="677625"/>
            <a:chExt cx="4313925" cy="3465375"/>
          </a:xfrm>
        </p:grpSpPr>
        <p:sp>
          <p:nvSpPr>
            <p:cNvPr id="769" name="Google Shape;769;p3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 name="Google Shape;777;p37"/>
          <p:cNvGrpSpPr/>
          <p:nvPr/>
        </p:nvGrpSpPr>
        <p:grpSpPr>
          <a:xfrm flipH="1" rot="2032464">
            <a:off x="-2769614" y="3148296"/>
            <a:ext cx="4314125" cy="3465536"/>
            <a:chOff x="1645525" y="677625"/>
            <a:chExt cx="4313925" cy="3465375"/>
          </a:xfrm>
        </p:grpSpPr>
        <p:sp>
          <p:nvSpPr>
            <p:cNvPr id="778" name="Google Shape;778;p3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bg>
      <p:bgPr>
        <a:solidFill>
          <a:schemeClr val="lt2"/>
        </a:solidFill>
      </p:bgPr>
    </p:bg>
    <p:spTree>
      <p:nvGrpSpPr>
        <p:cNvPr id="786" name="Shape 786"/>
        <p:cNvGrpSpPr/>
        <p:nvPr/>
      </p:nvGrpSpPr>
      <p:grpSpPr>
        <a:xfrm>
          <a:off x="0" y="0"/>
          <a:ext cx="0" cy="0"/>
          <a:chOff x="0" y="0"/>
          <a:chExt cx="0" cy="0"/>
        </a:xfrm>
      </p:grpSpPr>
      <p:sp>
        <p:nvSpPr>
          <p:cNvPr id="787" name="Google Shape;787;p38"/>
          <p:cNvSpPr txBox="1"/>
          <p:nvPr>
            <p:ph type="ctrTitle"/>
          </p:nvPr>
        </p:nvSpPr>
        <p:spPr>
          <a:xfrm>
            <a:off x="716725" y="545125"/>
            <a:ext cx="7710600" cy="596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788" name="Google Shape;788;p38"/>
          <p:cNvGrpSpPr/>
          <p:nvPr/>
        </p:nvGrpSpPr>
        <p:grpSpPr>
          <a:xfrm flipH="1" rot="-5400000">
            <a:off x="5376689" y="857740"/>
            <a:ext cx="4313925" cy="3465375"/>
            <a:chOff x="1645525" y="677625"/>
            <a:chExt cx="4313925" cy="3465375"/>
          </a:xfrm>
        </p:grpSpPr>
        <p:sp>
          <p:nvSpPr>
            <p:cNvPr id="789" name="Google Shape;789;p3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7" name="Google Shape;797;p38"/>
          <p:cNvSpPr txBox="1"/>
          <p:nvPr>
            <p:ph idx="1" type="subTitle"/>
          </p:nvPr>
        </p:nvSpPr>
        <p:spPr>
          <a:xfrm>
            <a:off x="716725" y="1395450"/>
            <a:ext cx="1205100" cy="2742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2pPr>
            <a:lvl3pPr lvl="2"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3pPr>
            <a:lvl4pPr lvl="3"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4pPr>
            <a:lvl5pPr lvl="4"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5pPr>
            <a:lvl6pPr lvl="5"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6pPr>
            <a:lvl7pPr lvl="6"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7pPr>
            <a:lvl8pPr lvl="7"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8pPr>
            <a:lvl9pPr lvl="8"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9pPr>
          </a:lstStyle>
          <a:p/>
        </p:txBody>
      </p:sp>
      <p:sp>
        <p:nvSpPr>
          <p:cNvPr id="798" name="Google Shape;798;p38"/>
          <p:cNvSpPr txBox="1"/>
          <p:nvPr>
            <p:ph idx="2" type="subTitle"/>
          </p:nvPr>
        </p:nvSpPr>
        <p:spPr>
          <a:xfrm>
            <a:off x="716725" y="1697412"/>
            <a:ext cx="2731500" cy="577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1"/>
                </a:solidFill>
              </a:defRPr>
            </a:lvl1pPr>
            <a:lvl2pPr lvl="1" rtl="0">
              <a:lnSpc>
                <a:spcPct val="100000"/>
              </a:lnSpc>
              <a:spcBef>
                <a:spcPts val="0"/>
              </a:spcBef>
              <a:spcAft>
                <a:spcPts val="0"/>
              </a:spcAft>
              <a:buNone/>
              <a:defRPr sz="1600">
                <a:solidFill>
                  <a:schemeClr val="lt1"/>
                </a:solidFill>
              </a:defRPr>
            </a:lvl2pPr>
            <a:lvl3pPr lvl="2" rtl="0">
              <a:lnSpc>
                <a:spcPct val="100000"/>
              </a:lnSpc>
              <a:spcBef>
                <a:spcPts val="0"/>
              </a:spcBef>
              <a:spcAft>
                <a:spcPts val="0"/>
              </a:spcAft>
              <a:buNone/>
              <a:defRPr sz="1600">
                <a:solidFill>
                  <a:schemeClr val="lt1"/>
                </a:solidFill>
              </a:defRPr>
            </a:lvl3pPr>
            <a:lvl4pPr lvl="3" rtl="0">
              <a:lnSpc>
                <a:spcPct val="100000"/>
              </a:lnSpc>
              <a:spcBef>
                <a:spcPts val="0"/>
              </a:spcBef>
              <a:spcAft>
                <a:spcPts val="0"/>
              </a:spcAft>
              <a:buNone/>
              <a:defRPr sz="1600">
                <a:solidFill>
                  <a:schemeClr val="lt1"/>
                </a:solidFill>
              </a:defRPr>
            </a:lvl4pPr>
            <a:lvl5pPr lvl="4" rtl="0">
              <a:lnSpc>
                <a:spcPct val="100000"/>
              </a:lnSpc>
              <a:spcBef>
                <a:spcPts val="0"/>
              </a:spcBef>
              <a:spcAft>
                <a:spcPts val="0"/>
              </a:spcAft>
              <a:buNone/>
              <a:defRPr sz="1600">
                <a:solidFill>
                  <a:schemeClr val="lt1"/>
                </a:solidFill>
              </a:defRPr>
            </a:lvl5pPr>
            <a:lvl6pPr lvl="5" rtl="0">
              <a:lnSpc>
                <a:spcPct val="100000"/>
              </a:lnSpc>
              <a:spcBef>
                <a:spcPts val="0"/>
              </a:spcBef>
              <a:spcAft>
                <a:spcPts val="0"/>
              </a:spcAft>
              <a:buNone/>
              <a:defRPr sz="1600">
                <a:solidFill>
                  <a:schemeClr val="lt1"/>
                </a:solidFill>
              </a:defRPr>
            </a:lvl6pPr>
            <a:lvl7pPr lvl="6" rtl="0">
              <a:lnSpc>
                <a:spcPct val="100000"/>
              </a:lnSpc>
              <a:spcBef>
                <a:spcPts val="0"/>
              </a:spcBef>
              <a:spcAft>
                <a:spcPts val="0"/>
              </a:spcAft>
              <a:buNone/>
              <a:defRPr sz="1600">
                <a:solidFill>
                  <a:schemeClr val="lt1"/>
                </a:solidFill>
              </a:defRPr>
            </a:lvl7pPr>
            <a:lvl8pPr lvl="7" rtl="0">
              <a:lnSpc>
                <a:spcPct val="100000"/>
              </a:lnSpc>
              <a:spcBef>
                <a:spcPts val="0"/>
              </a:spcBef>
              <a:spcAft>
                <a:spcPts val="0"/>
              </a:spcAft>
              <a:buNone/>
              <a:defRPr sz="1600">
                <a:solidFill>
                  <a:schemeClr val="lt1"/>
                </a:solidFill>
              </a:defRPr>
            </a:lvl8pPr>
            <a:lvl9pPr lvl="8" rtl="0">
              <a:lnSpc>
                <a:spcPct val="100000"/>
              </a:lnSpc>
              <a:spcBef>
                <a:spcPts val="0"/>
              </a:spcBef>
              <a:spcAft>
                <a:spcPts val="0"/>
              </a:spcAft>
              <a:buNone/>
              <a:defRPr sz="1600">
                <a:solidFill>
                  <a:schemeClr val="lt1"/>
                </a:solidFill>
              </a:defRPr>
            </a:lvl9pPr>
          </a:lstStyle>
          <a:p/>
        </p:txBody>
      </p:sp>
      <p:sp>
        <p:nvSpPr>
          <p:cNvPr id="799" name="Google Shape;799;p38"/>
          <p:cNvSpPr txBox="1"/>
          <p:nvPr>
            <p:ph idx="3" type="subTitle"/>
          </p:nvPr>
        </p:nvSpPr>
        <p:spPr>
          <a:xfrm>
            <a:off x="716725" y="2616062"/>
            <a:ext cx="1205100" cy="2742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2pPr>
            <a:lvl3pPr lvl="2"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3pPr>
            <a:lvl4pPr lvl="3"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4pPr>
            <a:lvl5pPr lvl="4"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5pPr>
            <a:lvl6pPr lvl="5"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6pPr>
            <a:lvl7pPr lvl="6"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7pPr>
            <a:lvl8pPr lvl="7"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8pPr>
            <a:lvl9pPr lvl="8"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9pPr>
          </a:lstStyle>
          <a:p/>
        </p:txBody>
      </p:sp>
      <p:sp>
        <p:nvSpPr>
          <p:cNvPr id="800" name="Google Shape;800;p38"/>
          <p:cNvSpPr txBox="1"/>
          <p:nvPr>
            <p:ph idx="4" type="subTitle"/>
          </p:nvPr>
        </p:nvSpPr>
        <p:spPr>
          <a:xfrm>
            <a:off x="716725" y="2915200"/>
            <a:ext cx="2731500" cy="577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1"/>
                </a:solidFill>
              </a:defRPr>
            </a:lvl1pPr>
            <a:lvl2pPr lvl="1" rtl="0">
              <a:lnSpc>
                <a:spcPct val="100000"/>
              </a:lnSpc>
              <a:spcBef>
                <a:spcPts val="0"/>
              </a:spcBef>
              <a:spcAft>
                <a:spcPts val="0"/>
              </a:spcAft>
              <a:buNone/>
              <a:defRPr sz="1600">
                <a:solidFill>
                  <a:schemeClr val="lt1"/>
                </a:solidFill>
              </a:defRPr>
            </a:lvl2pPr>
            <a:lvl3pPr lvl="2" rtl="0">
              <a:lnSpc>
                <a:spcPct val="100000"/>
              </a:lnSpc>
              <a:spcBef>
                <a:spcPts val="0"/>
              </a:spcBef>
              <a:spcAft>
                <a:spcPts val="0"/>
              </a:spcAft>
              <a:buNone/>
              <a:defRPr sz="1600">
                <a:solidFill>
                  <a:schemeClr val="lt1"/>
                </a:solidFill>
              </a:defRPr>
            </a:lvl3pPr>
            <a:lvl4pPr lvl="3" rtl="0">
              <a:lnSpc>
                <a:spcPct val="100000"/>
              </a:lnSpc>
              <a:spcBef>
                <a:spcPts val="0"/>
              </a:spcBef>
              <a:spcAft>
                <a:spcPts val="0"/>
              </a:spcAft>
              <a:buNone/>
              <a:defRPr sz="1600">
                <a:solidFill>
                  <a:schemeClr val="lt1"/>
                </a:solidFill>
              </a:defRPr>
            </a:lvl4pPr>
            <a:lvl5pPr lvl="4" rtl="0">
              <a:lnSpc>
                <a:spcPct val="100000"/>
              </a:lnSpc>
              <a:spcBef>
                <a:spcPts val="0"/>
              </a:spcBef>
              <a:spcAft>
                <a:spcPts val="0"/>
              </a:spcAft>
              <a:buNone/>
              <a:defRPr sz="1600">
                <a:solidFill>
                  <a:schemeClr val="lt1"/>
                </a:solidFill>
              </a:defRPr>
            </a:lvl5pPr>
            <a:lvl6pPr lvl="5" rtl="0">
              <a:lnSpc>
                <a:spcPct val="100000"/>
              </a:lnSpc>
              <a:spcBef>
                <a:spcPts val="0"/>
              </a:spcBef>
              <a:spcAft>
                <a:spcPts val="0"/>
              </a:spcAft>
              <a:buNone/>
              <a:defRPr sz="1600">
                <a:solidFill>
                  <a:schemeClr val="lt1"/>
                </a:solidFill>
              </a:defRPr>
            </a:lvl6pPr>
            <a:lvl7pPr lvl="6" rtl="0">
              <a:lnSpc>
                <a:spcPct val="100000"/>
              </a:lnSpc>
              <a:spcBef>
                <a:spcPts val="0"/>
              </a:spcBef>
              <a:spcAft>
                <a:spcPts val="0"/>
              </a:spcAft>
              <a:buNone/>
              <a:defRPr sz="1600">
                <a:solidFill>
                  <a:schemeClr val="lt1"/>
                </a:solidFill>
              </a:defRPr>
            </a:lvl7pPr>
            <a:lvl8pPr lvl="7" rtl="0">
              <a:lnSpc>
                <a:spcPct val="100000"/>
              </a:lnSpc>
              <a:spcBef>
                <a:spcPts val="0"/>
              </a:spcBef>
              <a:spcAft>
                <a:spcPts val="0"/>
              </a:spcAft>
              <a:buNone/>
              <a:defRPr sz="1600">
                <a:solidFill>
                  <a:schemeClr val="lt1"/>
                </a:solidFill>
              </a:defRPr>
            </a:lvl8pPr>
            <a:lvl9pPr lvl="8" rtl="0">
              <a:lnSpc>
                <a:spcPct val="100000"/>
              </a:lnSpc>
              <a:spcBef>
                <a:spcPts val="0"/>
              </a:spcBef>
              <a:spcAft>
                <a:spcPts val="0"/>
              </a:spcAft>
              <a:buNone/>
              <a:defRPr sz="1600">
                <a:solidFill>
                  <a:schemeClr val="lt1"/>
                </a:solidFill>
              </a:defRPr>
            </a:lvl9pPr>
          </a:lstStyle>
          <a:p/>
        </p:txBody>
      </p:sp>
      <p:sp>
        <p:nvSpPr>
          <p:cNvPr id="801" name="Google Shape;801;p38"/>
          <p:cNvSpPr txBox="1"/>
          <p:nvPr>
            <p:ph idx="5" type="subTitle"/>
          </p:nvPr>
        </p:nvSpPr>
        <p:spPr>
          <a:xfrm>
            <a:off x="716725" y="3833850"/>
            <a:ext cx="1205100" cy="2742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2pPr>
            <a:lvl3pPr lvl="2"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3pPr>
            <a:lvl4pPr lvl="3"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4pPr>
            <a:lvl5pPr lvl="4"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5pPr>
            <a:lvl6pPr lvl="5"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6pPr>
            <a:lvl7pPr lvl="6"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7pPr>
            <a:lvl8pPr lvl="7"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8pPr>
            <a:lvl9pPr lvl="8"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9pPr>
          </a:lstStyle>
          <a:p/>
        </p:txBody>
      </p:sp>
      <p:sp>
        <p:nvSpPr>
          <p:cNvPr id="802" name="Google Shape;802;p38"/>
          <p:cNvSpPr txBox="1"/>
          <p:nvPr>
            <p:ph idx="6" type="subTitle"/>
          </p:nvPr>
        </p:nvSpPr>
        <p:spPr>
          <a:xfrm>
            <a:off x="716725" y="4135813"/>
            <a:ext cx="2731500" cy="577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1"/>
                </a:solidFill>
              </a:defRPr>
            </a:lvl1pPr>
            <a:lvl2pPr lvl="1" rtl="0">
              <a:lnSpc>
                <a:spcPct val="100000"/>
              </a:lnSpc>
              <a:spcBef>
                <a:spcPts val="0"/>
              </a:spcBef>
              <a:spcAft>
                <a:spcPts val="0"/>
              </a:spcAft>
              <a:buNone/>
              <a:defRPr sz="1600">
                <a:solidFill>
                  <a:schemeClr val="lt1"/>
                </a:solidFill>
              </a:defRPr>
            </a:lvl2pPr>
            <a:lvl3pPr lvl="2" rtl="0">
              <a:lnSpc>
                <a:spcPct val="100000"/>
              </a:lnSpc>
              <a:spcBef>
                <a:spcPts val="0"/>
              </a:spcBef>
              <a:spcAft>
                <a:spcPts val="0"/>
              </a:spcAft>
              <a:buNone/>
              <a:defRPr sz="1600">
                <a:solidFill>
                  <a:schemeClr val="lt1"/>
                </a:solidFill>
              </a:defRPr>
            </a:lvl3pPr>
            <a:lvl4pPr lvl="3" rtl="0">
              <a:lnSpc>
                <a:spcPct val="100000"/>
              </a:lnSpc>
              <a:spcBef>
                <a:spcPts val="0"/>
              </a:spcBef>
              <a:spcAft>
                <a:spcPts val="0"/>
              </a:spcAft>
              <a:buNone/>
              <a:defRPr sz="1600">
                <a:solidFill>
                  <a:schemeClr val="lt1"/>
                </a:solidFill>
              </a:defRPr>
            </a:lvl4pPr>
            <a:lvl5pPr lvl="4" rtl="0">
              <a:lnSpc>
                <a:spcPct val="100000"/>
              </a:lnSpc>
              <a:spcBef>
                <a:spcPts val="0"/>
              </a:spcBef>
              <a:spcAft>
                <a:spcPts val="0"/>
              </a:spcAft>
              <a:buNone/>
              <a:defRPr sz="1600">
                <a:solidFill>
                  <a:schemeClr val="lt1"/>
                </a:solidFill>
              </a:defRPr>
            </a:lvl5pPr>
            <a:lvl6pPr lvl="5" rtl="0">
              <a:lnSpc>
                <a:spcPct val="100000"/>
              </a:lnSpc>
              <a:spcBef>
                <a:spcPts val="0"/>
              </a:spcBef>
              <a:spcAft>
                <a:spcPts val="0"/>
              </a:spcAft>
              <a:buNone/>
              <a:defRPr sz="1600">
                <a:solidFill>
                  <a:schemeClr val="lt1"/>
                </a:solidFill>
              </a:defRPr>
            </a:lvl6pPr>
            <a:lvl7pPr lvl="6" rtl="0">
              <a:lnSpc>
                <a:spcPct val="100000"/>
              </a:lnSpc>
              <a:spcBef>
                <a:spcPts val="0"/>
              </a:spcBef>
              <a:spcAft>
                <a:spcPts val="0"/>
              </a:spcAft>
              <a:buNone/>
              <a:defRPr sz="1600">
                <a:solidFill>
                  <a:schemeClr val="lt1"/>
                </a:solidFill>
              </a:defRPr>
            </a:lvl7pPr>
            <a:lvl8pPr lvl="7" rtl="0">
              <a:lnSpc>
                <a:spcPct val="100000"/>
              </a:lnSpc>
              <a:spcBef>
                <a:spcPts val="0"/>
              </a:spcBef>
              <a:spcAft>
                <a:spcPts val="0"/>
              </a:spcAft>
              <a:buNone/>
              <a:defRPr sz="1600">
                <a:solidFill>
                  <a:schemeClr val="lt1"/>
                </a:solidFill>
              </a:defRPr>
            </a:lvl8pPr>
            <a:lvl9pPr lvl="8" rtl="0">
              <a:lnSpc>
                <a:spcPct val="100000"/>
              </a:lnSpc>
              <a:spcBef>
                <a:spcPts val="0"/>
              </a:spcBef>
              <a:spcAft>
                <a:spcPts val="0"/>
              </a:spcAft>
              <a:buNone/>
              <a:defRPr sz="1600">
                <a:solidFill>
                  <a:schemeClr val="lt1"/>
                </a:solidFill>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_2">
    <p:bg>
      <p:bgPr>
        <a:solidFill>
          <a:schemeClr val="dk2"/>
        </a:solidFill>
      </p:bgPr>
    </p:bg>
    <p:spTree>
      <p:nvGrpSpPr>
        <p:cNvPr id="803" name="Shape 803"/>
        <p:cNvGrpSpPr/>
        <p:nvPr/>
      </p:nvGrpSpPr>
      <p:grpSpPr>
        <a:xfrm>
          <a:off x="0" y="0"/>
          <a:ext cx="0" cy="0"/>
          <a:chOff x="0" y="0"/>
          <a:chExt cx="0" cy="0"/>
        </a:xfrm>
      </p:grpSpPr>
      <p:sp>
        <p:nvSpPr>
          <p:cNvPr id="804" name="Google Shape;804;p39"/>
          <p:cNvSpPr txBox="1"/>
          <p:nvPr>
            <p:ph type="ctrTitle"/>
          </p:nvPr>
        </p:nvSpPr>
        <p:spPr>
          <a:xfrm>
            <a:off x="716725" y="545125"/>
            <a:ext cx="7710600" cy="596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05" name="Google Shape;805;p39"/>
          <p:cNvSpPr txBox="1"/>
          <p:nvPr>
            <p:ph idx="1" type="subTitle"/>
          </p:nvPr>
        </p:nvSpPr>
        <p:spPr>
          <a:xfrm>
            <a:off x="5899505" y="1822975"/>
            <a:ext cx="1334100" cy="2742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806" name="Google Shape;806;p39"/>
          <p:cNvSpPr txBox="1"/>
          <p:nvPr>
            <p:ph idx="2" type="subTitle"/>
          </p:nvPr>
        </p:nvSpPr>
        <p:spPr>
          <a:xfrm>
            <a:off x="5899490" y="2068891"/>
            <a:ext cx="2509800" cy="593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solidFill>
                  <a:schemeClr val="dk1"/>
                </a:solidFill>
              </a:defRPr>
            </a:lvl1pPr>
            <a:lvl2pPr lvl="1" rtl="0">
              <a:lnSpc>
                <a:spcPct val="100000"/>
              </a:lnSpc>
              <a:spcBef>
                <a:spcPts val="0"/>
              </a:spcBef>
              <a:spcAft>
                <a:spcPts val="0"/>
              </a:spcAft>
              <a:buNone/>
              <a:defRPr sz="1600">
                <a:solidFill>
                  <a:schemeClr val="dk1"/>
                </a:solidFill>
              </a:defRPr>
            </a:lvl2pPr>
            <a:lvl3pPr lvl="2" rtl="0">
              <a:lnSpc>
                <a:spcPct val="100000"/>
              </a:lnSpc>
              <a:spcBef>
                <a:spcPts val="0"/>
              </a:spcBef>
              <a:spcAft>
                <a:spcPts val="0"/>
              </a:spcAft>
              <a:buNone/>
              <a:defRPr sz="1600">
                <a:solidFill>
                  <a:schemeClr val="dk1"/>
                </a:solidFill>
              </a:defRPr>
            </a:lvl3pPr>
            <a:lvl4pPr lvl="3" rtl="0">
              <a:lnSpc>
                <a:spcPct val="100000"/>
              </a:lnSpc>
              <a:spcBef>
                <a:spcPts val="0"/>
              </a:spcBef>
              <a:spcAft>
                <a:spcPts val="0"/>
              </a:spcAft>
              <a:buNone/>
              <a:defRPr sz="1600">
                <a:solidFill>
                  <a:schemeClr val="dk1"/>
                </a:solidFill>
              </a:defRPr>
            </a:lvl4pPr>
            <a:lvl5pPr lvl="4" rtl="0">
              <a:lnSpc>
                <a:spcPct val="100000"/>
              </a:lnSpc>
              <a:spcBef>
                <a:spcPts val="0"/>
              </a:spcBef>
              <a:spcAft>
                <a:spcPts val="0"/>
              </a:spcAft>
              <a:buNone/>
              <a:defRPr sz="1600">
                <a:solidFill>
                  <a:schemeClr val="dk1"/>
                </a:solidFill>
              </a:defRPr>
            </a:lvl5pPr>
            <a:lvl6pPr lvl="5" rtl="0">
              <a:lnSpc>
                <a:spcPct val="100000"/>
              </a:lnSpc>
              <a:spcBef>
                <a:spcPts val="0"/>
              </a:spcBef>
              <a:spcAft>
                <a:spcPts val="0"/>
              </a:spcAft>
              <a:buNone/>
              <a:defRPr sz="1600">
                <a:solidFill>
                  <a:schemeClr val="dk1"/>
                </a:solidFill>
              </a:defRPr>
            </a:lvl6pPr>
            <a:lvl7pPr lvl="6" rtl="0">
              <a:lnSpc>
                <a:spcPct val="100000"/>
              </a:lnSpc>
              <a:spcBef>
                <a:spcPts val="0"/>
              </a:spcBef>
              <a:spcAft>
                <a:spcPts val="0"/>
              </a:spcAft>
              <a:buNone/>
              <a:defRPr sz="1600">
                <a:solidFill>
                  <a:schemeClr val="dk1"/>
                </a:solidFill>
              </a:defRPr>
            </a:lvl7pPr>
            <a:lvl8pPr lvl="7" rtl="0">
              <a:lnSpc>
                <a:spcPct val="100000"/>
              </a:lnSpc>
              <a:spcBef>
                <a:spcPts val="0"/>
              </a:spcBef>
              <a:spcAft>
                <a:spcPts val="0"/>
              </a:spcAft>
              <a:buNone/>
              <a:defRPr sz="1600">
                <a:solidFill>
                  <a:schemeClr val="dk1"/>
                </a:solidFill>
              </a:defRPr>
            </a:lvl8pPr>
            <a:lvl9pPr lvl="8" rtl="0">
              <a:lnSpc>
                <a:spcPct val="100000"/>
              </a:lnSpc>
              <a:spcBef>
                <a:spcPts val="0"/>
              </a:spcBef>
              <a:spcAft>
                <a:spcPts val="0"/>
              </a:spcAft>
              <a:buNone/>
              <a:defRPr sz="1600">
                <a:solidFill>
                  <a:schemeClr val="dk1"/>
                </a:solidFill>
              </a:defRPr>
            </a:lvl9pPr>
          </a:lstStyle>
          <a:p/>
        </p:txBody>
      </p:sp>
      <p:sp>
        <p:nvSpPr>
          <p:cNvPr id="807" name="Google Shape;807;p39"/>
          <p:cNvSpPr txBox="1"/>
          <p:nvPr>
            <p:ph idx="3" type="subTitle"/>
          </p:nvPr>
        </p:nvSpPr>
        <p:spPr>
          <a:xfrm>
            <a:off x="5899500" y="3428375"/>
            <a:ext cx="1334100" cy="2742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808" name="Google Shape;808;p39"/>
          <p:cNvSpPr txBox="1"/>
          <p:nvPr>
            <p:ph idx="4" type="subTitle"/>
          </p:nvPr>
        </p:nvSpPr>
        <p:spPr>
          <a:xfrm>
            <a:off x="5899500" y="3671400"/>
            <a:ext cx="2509800" cy="593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solidFill>
                  <a:schemeClr val="dk1"/>
                </a:solidFill>
              </a:defRPr>
            </a:lvl1pPr>
            <a:lvl2pPr lvl="1" rtl="0">
              <a:lnSpc>
                <a:spcPct val="100000"/>
              </a:lnSpc>
              <a:spcBef>
                <a:spcPts val="0"/>
              </a:spcBef>
              <a:spcAft>
                <a:spcPts val="0"/>
              </a:spcAft>
              <a:buNone/>
              <a:defRPr sz="1600">
                <a:solidFill>
                  <a:schemeClr val="dk1"/>
                </a:solidFill>
              </a:defRPr>
            </a:lvl2pPr>
            <a:lvl3pPr lvl="2" rtl="0">
              <a:lnSpc>
                <a:spcPct val="100000"/>
              </a:lnSpc>
              <a:spcBef>
                <a:spcPts val="0"/>
              </a:spcBef>
              <a:spcAft>
                <a:spcPts val="0"/>
              </a:spcAft>
              <a:buNone/>
              <a:defRPr sz="1600">
                <a:solidFill>
                  <a:schemeClr val="dk1"/>
                </a:solidFill>
              </a:defRPr>
            </a:lvl3pPr>
            <a:lvl4pPr lvl="3" rtl="0">
              <a:lnSpc>
                <a:spcPct val="100000"/>
              </a:lnSpc>
              <a:spcBef>
                <a:spcPts val="0"/>
              </a:spcBef>
              <a:spcAft>
                <a:spcPts val="0"/>
              </a:spcAft>
              <a:buNone/>
              <a:defRPr sz="1600">
                <a:solidFill>
                  <a:schemeClr val="dk1"/>
                </a:solidFill>
              </a:defRPr>
            </a:lvl4pPr>
            <a:lvl5pPr lvl="4" rtl="0">
              <a:lnSpc>
                <a:spcPct val="100000"/>
              </a:lnSpc>
              <a:spcBef>
                <a:spcPts val="0"/>
              </a:spcBef>
              <a:spcAft>
                <a:spcPts val="0"/>
              </a:spcAft>
              <a:buNone/>
              <a:defRPr sz="1600">
                <a:solidFill>
                  <a:schemeClr val="dk1"/>
                </a:solidFill>
              </a:defRPr>
            </a:lvl5pPr>
            <a:lvl6pPr lvl="5" rtl="0">
              <a:lnSpc>
                <a:spcPct val="100000"/>
              </a:lnSpc>
              <a:spcBef>
                <a:spcPts val="0"/>
              </a:spcBef>
              <a:spcAft>
                <a:spcPts val="0"/>
              </a:spcAft>
              <a:buNone/>
              <a:defRPr sz="1600">
                <a:solidFill>
                  <a:schemeClr val="dk1"/>
                </a:solidFill>
              </a:defRPr>
            </a:lvl6pPr>
            <a:lvl7pPr lvl="6" rtl="0">
              <a:lnSpc>
                <a:spcPct val="100000"/>
              </a:lnSpc>
              <a:spcBef>
                <a:spcPts val="0"/>
              </a:spcBef>
              <a:spcAft>
                <a:spcPts val="0"/>
              </a:spcAft>
              <a:buNone/>
              <a:defRPr sz="1600">
                <a:solidFill>
                  <a:schemeClr val="dk1"/>
                </a:solidFill>
              </a:defRPr>
            </a:lvl7pPr>
            <a:lvl8pPr lvl="7" rtl="0">
              <a:lnSpc>
                <a:spcPct val="100000"/>
              </a:lnSpc>
              <a:spcBef>
                <a:spcPts val="0"/>
              </a:spcBef>
              <a:spcAft>
                <a:spcPts val="0"/>
              </a:spcAft>
              <a:buNone/>
              <a:defRPr sz="1600">
                <a:solidFill>
                  <a:schemeClr val="dk1"/>
                </a:solidFill>
              </a:defRPr>
            </a:lvl8pPr>
            <a:lvl9pPr lvl="8" rtl="0">
              <a:lnSpc>
                <a:spcPct val="100000"/>
              </a:lnSpc>
              <a:spcBef>
                <a:spcPts val="0"/>
              </a:spcBef>
              <a:spcAft>
                <a:spcPts val="0"/>
              </a:spcAft>
              <a:buNone/>
              <a:defRPr sz="1600">
                <a:solidFill>
                  <a:schemeClr val="dk1"/>
                </a:solidFill>
              </a:defRPr>
            </a:lvl9pPr>
          </a:lstStyle>
          <a:p/>
        </p:txBody>
      </p:sp>
      <p:sp>
        <p:nvSpPr>
          <p:cNvPr id="809" name="Google Shape;809;p39"/>
          <p:cNvSpPr txBox="1"/>
          <p:nvPr>
            <p:ph idx="5" type="subTitle"/>
          </p:nvPr>
        </p:nvSpPr>
        <p:spPr>
          <a:xfrm>
            <a:off x="1910400" y="3428375"/>
            <a:ext cx="1334100" cy="274200"/>
          </a:xfrm>
          <a:prstGeom prst="rect">
            <a:avLst/>
          </a:prstGeom>
          <a:noFill/>
        </p:spPr>
        <p:txBody>
          <a:bodyPr anchorCtr="0" anchor="ctr" bIns="91425" lIns="91425" spcFirstLastPara="1" rIns="91425" wrap="square" tIns="91425">
            <a:noAutofit/>
          </a:bodyPr>
          <a:lstStyle>
            <a:lvl1pPr lvl="0"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810" name="Google Shape;810;p39"/>
          <p:cNvSpPr txBox="1"/>
          <p:nvPr>
            <p:ph idx="6" type="subTitle"/>
          </p:nvPr>
        </p:nvSpPr>
        <p:spPr>
          <a:xfrm>
            <a:off x="734550" y="3674295"/>
            <a:ext cx="2509800" cy="593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600">
                <a:solidFill>
                  <a:schemeClr val="dk1"/>
                </a:solidFill>
              </a:defRPr>
            </a:lvl1pPr>
            <a:lvl2pPr lvl="1" rtl="0" algn="r">
              <a:lnSpc>
                <a:spcPct val="100000"/>
              </a:lnSpc>
              <a:spcBef>
                <a:spcPts val="0"/>
              </a:spcBef>
              <a:spcAft>
                <a:spcPts val="0"/>
              </a:spcAft>
              <a:buNone/>
              <a:defRPr sz="1600">
                <a:solidFill>
                  <a:schemeClr val="dk1"/>
                </a:solidFill>
              </a:defRPr>
            </a:lvl2pPr>
            <a:lvl3pPr lvl="2" rtl="0" algn="r">
              <a:lnSpc>
                <a:spcPct val="100000"/>
              </a:lnSpc>
              <a:spcBef>
                <a:spcPts val="0"/>
              </a:spcBef>
              <a:spcAft>
                <a:spcPts val="0"/>
              </a:spcAft>
              <a:buNone/>
              <a:defRPr sz="1600">
                <a:solidFill>
                  <a:schemeClr val="dk1"/>
                </a:solidFill>
              </a:defRPr>
            </a:lvl3pPr>
            <a:lvl4pPr lvl="3" rtl="0" algn="r">
              <a:lnSpc>
                <a:spcPct val="100000"/>
              </a:lnSpc>
              <a:spcBef>
                <a:spcPts val="0"/>
              </a:spcBef>
              <a:spcAft>
                <a:spcPts val="0"/>
              </a:spcAft>
              <a:buNone/>
              <a:defRPr sz="1600">
                <a:solidFill>
                  <a:schemeClr val="dk1"/>
                </a:solidFill>
              </a:defRPr>
            </a:lvl4pPr>
            <a:lvl5pPr lvl="4" rtl="0" algn="r">
              <a:lnSpc>
                <a:spcPct val="100000"/>
              </a:lnSpc>
              <a:spcBef>
                <a:spcPts val="0"/>
              </a:spcBef>
              <a:spcAft>
                <a:spcPts val="0"/>
              </a:spcAft>
              <a:buNone/>
              <a:defRPr sz="1600">
                <a:solidFill>
                  <a:schemeClr val="dk1"/>
                </a:solidFill>
              </a:defRPr>
            </a:lvl5pPr>
            <a:lvl6pPr lvl="5" rtl="0" algn="r">
              <a:lnSpc>
                <a:spcPct val="100000"/>
              </a:lnSpc>
              <a:spcBef>
                <a:spcPts val="0"/>
              </a:spcBef>
              <a:spcAft>
                <a:spcPts val="0"/>
              </a:spcAft>
              <a:buNone/>
              <a:defRPr sz="1600">
                <a:solidFill>
                  <a:schemeClr val="dk1"/>
                </a:solidFill>
              </a:defRPr>
            </a:lvl6pPr>
            <a:lvl7pPr lvl="6" rtl="0" algn="r">
              <a:lnSpc>
                <a:spcPct val="100000"/>
              </a:lnSpc>
              <a:spcBef>
                <a:spcPts val="0"/>
              </a:spcBef>
              <a:spcAft>
                <a:spcPts val="0"/>
              </a:spcAft>
              <a:buNone/>
              <a:defRPr sz="1600">
                <a:solidFill>
                  <a:schemeClr val="dk1"/>
                </a:solidFill>
              </a:defRPr>
            </a:lvl7pPr>
            <a:lvl8pPr lvl="7" rtl="0" algn="r">
              <a:lnSpc>
                <a:spcPct val="100000"/>
              </a:lnSpc>
              <a:spcBef>
                <a:spcPts val="0"/>
              </a:spcBef>
              <a:spcAft>
                <a:spcPts val="0"/>
              </a:spcAft>
              <a:buNone/>
              <a:defRPr sz="1600">
                <a:solidFill>
                  <a:schemeClr val="dk1"/>
                </a:solidFill>
              </a:defRPr>
            </a:lvl8pPr>
            <a:lvl9pPr lvl="8" rtl="0" algn="r">
              <a:lnSpc>
                <a:spcPct val="100000"/>
              </a:lnSpc>
              <a:spcBef>
                <a:spcPts val="0"/>
              </a:spcBef>
              <a:spcAft>
                <a:spcPts val="0"/>
              </a:spcAft>
              <a:buNone/>
              <a:defRPr sz="1600">
                <a:solidFill>
                  <a:schemeClr val="dk1"/>
                </a:solidFill>
              </a:defRPr>
            </a:lvl9pPr>
          </a:lstStyle>
          <a:p/>
        </p:txBody>
      </p:sp>
      <p:grpSp>
        <p:nvGrpSpPr>
          <p:cNvPr id="811" name="Google Shape;811;p39"/>
          <p:cNvGrpSpPr/>
          <p:nvPr/>
        </p:nvGrpSpPr>
        <p:grpSpPr>
          <a:xfrm flipH="1" rot="-8585606">
            <a:off x="6706862" y="-1689604"/>
            <a:ext cx="4313840" cy="3465306"/>
            <a:chOff x="1645525" y="677625"/>
            <a:chExt cx="4313925" cy="3465375"/>
          </a:xfrm>
        </p:grpSpPr>
        <p:sp>
          <p:nvSpPr>
            <p:cNvPr id="812" name="Google Shape;812;p3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 name="Google Shape;820;p39"/>
          <p:cNvGrpSpPr/>
          <p:nvPr/>
        </p:nvGrpSpPr>
        <p:grpSpPr>
          <a:xfrm flipH="1" rot="4803663">
            <a:off x="-2754027" y="-462614"/>
            <a:ext cx="4313959" cy="3465402"/>
            <a:chOff x="1645525" y="677625"/>
            <a:chExt cx="4313925" cy="3465375"/>
          </a:xfrm>
        </p:grpSpPr>
        <p:sp>
          <p:nvSpPr>
            <p:cNvPr id="821" name="Google Shape;821;p3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 name="Google Shape;829;p39"/>
          <p:cNvSpPr txBox="1"/>
          <p:nvPr>
            <p:ph idx="7" type="subTitle"/>
          </p:nvPr>
        </p:nvSpPr>
        <p:spPr>
          <a:xfrm>
            <a:off x="1910400" y="1822963"/>
            <a:ext cx="1334100" cy="274200"/>
          </a:xfrm>
          <a:prstGeom prst="rect">
            <a:avLst/>
          </a:prstGeom>
          <a:noFill/>
        </p:spPr>
        <p:txBody>
          <a:bodyPr anchorCtr="0" anchor="ctr" bIns="91425" lIns="91425" spcFirstLastPara="1" rIns="91425" wrap="square" tIns="91425">
            <a:noAutofit/>
          </a:bodyPr>
          <a:lstStyle>
            <a:lvl1pPr lvl="0"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830" name="Google Shape;830;p39"/>
          <p:cNvSpPr txBox="1"/>
          <p:nvPr>
            <p:ph idx="8" type="subTitle"/>
          </p:nvPr>
        </p:nvSpPr>
        <p:spPr>
          <a:xfrm>
            <a:off x="734550" y="2068883"/>
            <a:ext cx="2509800" cy="593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600">
                <a:solidFill>
                  <a:schemeClr val="dk1"/>
                </a:solidFill>
              </a:defRPr>
            </a:lvl1pPr>
            <a:lvl2pPr lvl="1" rtl="0" algn="r">
              <a:lnSpc>
                <a:spcPct val="100000"/>
              </a:lnSpc>
              <a:spcBef>
                <a:spcPts val="0"/>
              </a:spcBef>
              <a:spcAft>
                <a:spcPts val="0"/>
              </a:spcAft>
              <a:buNone/>
              <a:defRPr sz="1600">
                <a:solidFill>
                  <a:schemeClr val="dk1"/>
                </a:solidFill>
              </a:defRPr>
            </a:lvl2pPr>
            <a:lvl3pPr lvl="2" rtl="0" algn="r">
              <a:lnSpc>
                <a:spcPct val="100000"/>
              </a:lnSpc>
              <a:spcBef>
                <a:spcPts val="0"/>
              </a:spcBef>
              <a:spcAft>
                <a:spcPts val="0"/>
              </a:spcAft>
              <a:buNone/>
              <a:defRPr sz="1600">
                <a:solidFill>
                  <a:schemeClr val="dk1"/>
                </a:solidFill>
              </a:defRPr>
            </a:lvl3pPr>
            <a:lvl4pPr lvl="3" rtl="0" algn="r">
              <a:lnSpc>
                <a:spcPct val="100000"/>
              </a:lnSpc>
              <a:spcBef>
                <a:spcPts val="0"/>
              </a:spcBef>
              <a:spcAft>
                <a:spcPts val="0"/>
              </a:spcAft>
              <a:buNone/>
              <a:defRPr sz="1600">
                <a:solidFill>
                  <a:schemeClr val="dk1"/>
                </a:solidFill>
              </a:defRPr>
            </a:lvl4pPr>
            <a:lvl5pPr lvl="4" rtl="0" algn="r">
              <a:lnSpc>
                <a:spcPct val="100000"/>
              </a:lnSpc>
              <a:spcBef>
                <a:spcPts val="0"/>
              </a:spcBef>
              <a:spcAft>
                <a:spcPts val="0"/>
              </a:spcAft>
              <a:buNone/>
              <a:defRPr sz="1600">
                <a:solidFill>
                  <a:schemeClr val="dk1"/>
                </a:solidFill>
              </a:defRPr>
            </a:lvl5pPr>
            <a:lvl6pPr lvl="5" rtl="0" algn="r">
              <a:lnSpc>
                <a:spcPct val="100000"/>
              </a:lnSpc>
              <a:spcBef>
                <a:spcPts val="0"/>
              </a:spcBef>
              <a:spcAft>
                <a:spcPts val="0"/>
              </a:spcAft>
              <a:buNone/>
              <a:defRPr sz="1600">
                <a:solidFill>
                  <a:schemeClr val="dk1"/>
                </a:solidFill>
              </a:defRPr>
            </a:lvl6pPr>
            <a:lvl7pPr lvl="6" rtl="0" algn="r">
              <a:lnSpc>
                <a:spcPct val="100000"/>
              </a:lnSpc>
              <a:spcBef>
                <a:spcPts val="0"/>
              </a:spcBef>
              <a:spcAft>
                <a:spcPts val="0"/>
              </a:spcAft>
              <a:buNone/>
              <a:defRPr sz="1600">
                <a:solidFill>
                  <a:schemeClr val="dk1"/>
                </a:solidFill>
              </a:defRPr>
            </a:lvl7pPr>
            <a:lvl8pPr lvl="7" rtl="0" algn="r">
              <a:lnSpc>
                <a:spcPct val="100000"/>
              </a:lnSpc>
              <a:spcBef>
                <a:spcPts val="0"/>
              </a:spcBef>
              <a:spcAft>
                <a:spcPts val="0"/>
              </a:spcAft>
              <a:buNone/>
              <a:defRPr sz="1600">
                <a:solidFill>
                  <a:schemeClr val="dk1"/>
                </a:solidFill>
              </a:defRPr>
            </a:lvl8pPr>
            <a:lvl9pPr lvl="8" rtl="0" algn="r">
              <a:lnSpc>
                <a:spcPct val="100000"/>
              </a:lnSpc>
              <a:spcBef>
                <a:spcPts val="0"/>
              </a:spcBef>
              <a:spcAft>
                <a:spcPts val="0"/>
              </a:spcAft>
              <a:buNone/>
              <a:defRPr sz="1600">
                <a:solidFill>
                  <a:schemeClr val="dk1"/>
                </a:solidFill>
              </a:defRPr>
            </a:lvl9pPr>
          </a:lstStyle>
          <a:p/>
        </p:txBody>
      </p:sp>
      <p:sp>
        <p:nvSpPr>
          <p:cNvPr id="831" name="Google Shape;831;p39"/>
          <p:cNvSpPr txBox="1"/>
          <p:nvPr>
            <p:ph hasCustomPrompt="1" idx="9" type="title"/>
          </p:nvPr>
        </p:nvSpPr>
        <p:spPr>
          <a:xfrm>
            <a:off x="2085750" y="2834827"/>
            <a:ext cx="1158600" cy="593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lt1"/>
              </a:buClr>
              <a:buSzPts val="3600"/>
              <a:buNone/>
              <a:defRPr sz="3600">
                <a:solidFill>
                  <a:schemeClr val="lt1"/>
                </a:solidFill>
              </a:defRPr>
            </a:lvl1pPr>
            <a:lvl2pPr lvl="1"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832" name="Google Shape;832;p39"/>
          <p:cNvSpPr txBox="1"/>
          <p:nvPr>
            <p:ph hasCustomPrompt="1" idx="13" type="title"/>
          </p:nvPr>
        </p:nvSpPr>
        <p:spPr>
          <a:xfrm>
            <a:off x="2085750" y="1229265"/>
            <a:ext cx="1158600" cy="593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lt1"/>
              </a:buClr>
              <a:buSzPts val="3600"/>
              <a:buNone/>
              <a:defRPr sz="3600">
                <a:solidFill>
                  <a:schemeClr val="lt1"/>
                </a:solidFill>
              </a:defRPr>
            </a:lvl1pPr>
            <a:lvl2pPr lvl="1"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833" name="Google Shape;833;p39"/>
          <p:cNvSpPr txBox="1"/>
          <p:nvPr>
            <p:ph hasCustomPrompt="1" idx="14" type="title"/>
          </p:nvPr>
        </p:nvSpPr>
        <p:spPr>
          <a:xfrm>
            <a:off x="5899500" y="2834827"/>
            <a:ext cx="1158600" cy="5937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834" name="Google Shape;834;p39"/>
          <p:cNvSpPr txBox="1"/>
          <p:nvPr>
            <p:ph hasCustomPrompt="1" idx="15" type="title"/>
          </p:nvPr>
        </p:nvSpPr>
        <p:spPr>
          <a:xfrm>
            <a:off x="5899500" y="1229265"/>
            <a:ext cx="1158600" cy="5937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2_2_2">
    <p:bg>
      <p:bgPr>
        <a:solidFill>
          <a:schemeClr val="lt1"/>
        </a:solidFill>
      </p:bgPr>
    </p:bg>
    <p:spTree>
      <p:nvGrpSpPr>
        <p:cNvPr id="835" name="Shape 835"/>
        <p:cNvGrpSpPr/>
        <p:nvPr/>
      </p:nvGrpSpPr>
      <p:grpSpPr>
        <a:xfrm>
          <a:off x="0" y="0"/>
          <a:ext cx="0" cy="0"/>
          <a:chOff x="0" y="0"/>
          <a:chExt cx="0" cy="0"/>
        </a:xfrm>
      </p:grpSpPr>
      <p:sp>
        <p:nvSpPr>
          <p:cNvPr id="836" name="Google Shape;836;p40"/>
          <p:cNvSpPr txBox="1"/>
          <p:nvPr>
            <p:ph type="ctrTitle"/>
          </p:nvPr>
        </p:nvSpPr>
        <p:spPr>
          <a:xfrm>
            <a:off x="716725" y="545125"/>
            <a:ext cx="7710600" cy="596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400"/>
              <a:buNone/>
              <a:defRPr sz="24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37" name="Google Shape;837;p40"/>
          <p:cNvSpPr txBox="1"/>
          <p:nvPr>
            <p:ph idx="1" type="subTitle"/>
          </p:nvPr>
        </p:nvSpPr>
        <p:spPr>
          <a:xfrm>
            <a:off x="3310992" y="2873700"/>
            <a:ext cx="2504100" cy="2742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
        <p:nvSpPr>
          <p:cNvPr id="838" name="Google Shape;838;p40"/>
          <p:cNvSpPr txBox="1"/>
          <p:nvPr>
            <p:ph idx="2" type="subTitle"/>
          </p:nvPr>
        </p:nvSpPr>
        <p:spPr>
          <a:xfrm>
            <a:off x="3310978" y="3119591"/>
            <a:ext cx="2504100" cy="59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2"/>
                </a:solidFill>
              </a:defRPr>
            </a:lvl1pPr>
            <a:lvl2pPr lvl="1" rtl="0" algn="ctr">
              <a:lnSpc>
                <a:spcPct val="100000"/>
              </a:lnSpc>
              <a:spcBef>
                <a:spcPts val="0"/>
              </a:spcBef>
              <a:spcAft>
                <a:spcPts val="0"/>
              </a:spcAft>
              <a:buNone/>
              <a:defRPr sz="1600">
                <a:solidFill>
                  <a:schemeClr val="lt2"/>
                </a:solidFill>
              </a:defRPr>
            </a:lvl2pPr>
            <a:lvl3pPr lvl="2" rtl="0" algn="ctr">
              <a:lnSpc>
                <a:spcPct val="100000"/>
              </a:lnSpc>
              <a:spcBef>
                <a:spcPts val="0"/>
              </a:spcBef>
              <a:spcAft>
                <a:spcPts val="0"/>
              </a:spcAft>
              <a:buNone/>
              <a:defRPr sz="1600">
                <a:solidFill>
                  <a:schemeClr val="lt2"/>
                </a:solidFill>
              </a:defRPr>
            </a:lvl3pPr>
            <a:lvl4pPr lvl="3" rtl="0" algn="ctr">
              <a:lnSpc>
                <a:spcPct val="100000"/>
              </a:lnSpc>
              <a:spcBef>
                <a:spcPts val="0"/>
              </a:spcBef>
              <a:spcAft>
                <a:spcPts val="0"/>
              </a:spcAft>
              <a:buNone/>
              <a:defRPr sz="1600">
                <a:solidFill>
                  <a:schemeClr val="lt2"/>
                </a:solidFill>
              </a:defRPr>
            </a:lvl4pPr>
            <a:lvl5pPr lvl="4" rtl="0" algn="ctr">
              <a:lnSpc>
                <a:spcPct val="100000"/>
              </a:lnSpc>
              <a:spcBef>
                <a:spcPts val="0"/>
              </a:spcBef>
              <a:spcAft>
                <a:spcPts val="0"/>
              </a:spcAft>
              <a:buNone/>
              <a:defRPr sz="1600">
                <a:solidFill>
                  <a:schemeClr val="lt2"/>
                </a:solidFill>
              </a:defRPr>
            </a:lvl5pPr>
            <a:lvl6pPr lvl="5" rtl="0" algn="ctr">
              <a:lnSpc>
                <a:spcPct val="100000"/>
              </a:lnSpc>
              <a:spcBef>
                <a:spcPts val="0"/>
              </a:spcBef>
              <a:spcAft>
                <a:spcPts val="0"/>
              </a:spcAft>
              <a:buNone/>
              <a:defRPr sz="1600">
                <a:solidFill>
                  <a:schemeClr val="lt2"/>
                </a:solidFill>
              </a:defRPr>
            </a:lvl6pPr>
            <a:lvl7pPr lvl="6" rtl="0" algn="ctr">
              <a:lnSpc>
                <a:spcPct val="100000"/>
              </a:lnSpc>
              <a:spcBef>
                <a:spcPts val="0"/>
              </a:spcBef>
              <a:spcAft>
                <a:spcPts val="0"/>
              </a:spcAft>
              <a:buNone/>
              <a:defRPr sz="1600">
                <a:solidFill>
                  <a:schemeClr val="lt2"/>
                </a:solidFill>
              </a:defRPr>
            </a:lvl7pPr>
            <a:lvl8pPr lvl="7" rtl="0" algn="ctr">
              <a:lnSpc>
                <a:spcPct val="100000"/>
              </a:lnSpc>
              <a:spcBef>
                <a:spcPts val="0"/>
              </a:spcBef>
              <a:spcAft>
                <a:spcPts val="0"/>
              </a:spcAft>
              <a:buNone/>
              <a:defRPr sz="1600">
                <a:solidFill>
                  <a:schemeClr val="lt2"/>
                </a:solidFill>
              </a:defRPr>
            </a:lvl8pPr>
            <a:lvl9pPr lvl="8" rtl="0" algn="ctr">
              <a:lnSpc>
                <a:spcPct val="100000"/>
              </a:lnSpc>
              <a:spcBef>
                <a:spcPts val="0"/>
              </a:spcBef>
              <a:spcAft>
                <a:spcPts val="0"/>
              </a:spcAft>
              <a:buNone/>
              <a:defRPr sz="1600">
                <a:solidFill>
                  <a:schemeClr val="lt2"/>
                </a:solidFill>
              </a:defRPr>
            </a:lvl9pPr>
          </a:lstStyle>
          <a:p/>
        </p:txBody>
      </p:sp>
      <p:sp>
        <p:nvSpPr>
          <p:cNvPr id="839" name="Google Shape;839;p40"/>
          <p:cNvSpPr txBox="1"/>
          <p:nvPr>
            <p:ph idx="3" type="subTitle"/>
          </p:nvPr>
        </p:nvSpPr>
        <p:spPr>
          <a:xfrm>
            <a:off x="716725" y="2873700"/>
            <a:ext cx="2504100" cy="2742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
        <p:nvSpPr>
          <p:cNvPr id="840" name="Google Shape;840;p40"/>
          <p:cNvSpPr txBox="1"/>
          <p:nvPr>
            <p:ph idx="4" type="subTitle"/>
          </p:nvPr>
        </p:nvSpPr>
        <p:spPr>
          <a:xfrm>
            <a:off x="716725" y="3116699"/>
            <a:ext cx="2504100" cy="59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2"/>
                </a:solidFill>
              </a:defRPr>
            </a:lvl1pPr>
            <a:lvl2pPr lvl="1" rtl="0" algn="ctr">
              <a:lnSpc>
                <a:spcPct val="100000"/>
              </a:lnSpc>
              <a:spcBef>
                <a:spcPts val="0"/>
              </a:spcBef>
              <a:spcAft>
                <a:spcPts val="0"/>
              </a:spcAft>
              <a:buNone/>
              <a:defRPr sz="1600">
                <a:solidFill>
                  <a:schemeClr val="lt2"/>
                </a:solidFill>
              </a:defRPr>
            </a:lvl2pPr>
            <a:lvl3pPr lvl="2" rtl="0" algn="ctr">
              <a:lnSpc>
                <a:spcPct val="100000"/>
              </a:lnSpc>
              <a:spcBef>
                <a:spcPts val="0"/>
              </a:spcBef>
              <a:spcAft>
                <a:spcPts val="0"/>
              </a:spcAft>
              <a:buNone/>
              <a:defRPr sz="1600">
                <a:solidFill>
                  <a:schemeClr val="lt2"/>
                </a:solidFill>
              </a:defRPr>
            </a:lvl3pPr>
            <a:lvl4pPr lvl="3" rtl="0" algn="ctr">
              <a:lnSpc>
                <a:spcPct val="100000"/>
              </a:lnSpc>
              <a:spcBef>
                <a:spcPts val="0"/>
              </a:spcBef>
              <a:spcAft>
                <a:spcPts val="0"/>
              </a:spcAft>
              <a:buNone/>
              <a:defRPr sz="1600">
                <a:solidFill>
                  <a:schemeClr val="lt2"/>
                </a:solidFill>
              </a:defRPr>
            </a:lvl4pPr>
            <a:lvl5pPr lvl="4" rtl="0" algn="ctr">
              <a:lnSpc>
                <a:spcPct val="100000"/>
              </a:lnSpc>
              <a:spcBef>
                <a:spcPts val="0"/>
              </a:spcBef>
              <a:spcAft>
                <a:spcPts val="0"/>
              </a:spcAft>
              <a:buNone/>
              <a:defRPr sz="1600">
                <a:solidFill>
                  <a:schemeClr val="lt2"/>
                </a:solidFill>
              </a:defRPr>
            </a:lvl5pPr>
            <a:lvl6pPr lvl="5" rtl="0" algn="ctr">
              <a:lnSpc>
                <a:spcPct val="100000"/>
              </a:lnSpc>
              <a:spcBef>
                <a:spcPts val="0"/>
              </a:spcBef>
              <a:spcAft>
                <a:spcPts val="0"/>
              </a:spcAft>
              <a:buNone/>
              <a:defRPr sz="1600">
                <a:solidFill>
                  <a:schemeClr val="lt2"/>
                </a:solidFill>
              </a:defRPr>
            </a:lvl6pPr>
            <a:lvl7pPr lvl="6" rtl="0" algn="ctr">
              <a:lnSpc>
                <a:spcPct val="100000"/>
              </a:lnSpc>
              <a:spcBef>
                <a:spcPts val="0"/>
              </a:spcBef>
              <a:spcAft>
                <a:spcPts val="0"/>
              </a:spcAft>
              <a:buNone/>
              <a:defRPr sz="1600">
                <a:solidFill>
                  <a:schemeClr val="lt2"/>
                </a:solidFill>
              </a:defRPr>
            </a:lvl7pPr>
            <a:lvl8pPr lvl="7" rtl="0" algn="ctr">
              <a:lnSpc>
                <a:spcPct val="100000"/>
              </a:lnSpc>
              <a:spcBef>
                <a:spcPts val="0"/>
              </a:spcBef>
              <a:spcAft>
                <a:spcPts val="0"/>
              </a:spcAft>
              <a:buNone/>
              <a:defRPr sz="1600">
                <a:solidFill>
                  <a:schemeClr val="lt2"/>
                </a:solidFill>
              </a:defRPr>
            </a:lvl8pPr>
            <a:lvl9pPr lvl="8" rtl="0" algn="ctr">
              <a:lnSpc>
                <a:spcPct val="100000"/>
              </a:lnSpc>
              <a:spcBef>
                <a:spcPts val="0"/>
              </a:spcBef>
              <a:spcAft>
                <a:spcPts val="0"/>
              </a:spcAft>
              <a:buNone/>
              <a:defRPr sz="1600">
                <a:solidFill>
                  <a:schemeClr val="lt2"/>
                </a:solidFill>
              </a:defRPr>
            </a:lvl9pPr>
          </a:lstStyle>
          <a:p/>
        </p:txBody>
      </p:sp>
      <p:sp>
        <p:nvSpPr>
          <p:cNvPr id="841" name="Google Shape;841;p40"/>
          <p:cNvSpPr txBox="1"/>
          <p:nvPr>
            <p:ph idx="5" type="subTitle"/>
          </p:nvPr>
        </p:nvSpPr>
        <p:spPr>
          <a:xfrm>
            <a:off x="5905258" y="2873700"/>
            <a:ext cx="2504100" cy="2742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
        <p:nvSpPr>
          <p:cNvPr id="842" name="Google Shape;842;p40"/>
          <p:cNvSpPr txBox="1"/>
          <p:nvPr>
            <p:ph idx="6" type="subTitle"/>
          </p:nvPr>
        </p:nvSpPr>
        <p:spPr>
          <a:xfrm>
            <a:off x="5905251" y="3119595"/>
            <a:ext cx="2504100" cy="59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2"/>
                </a:solidFill>
              </a:defRPr>
            </a:lvl1pPr>
            <a:lvl2pPr lvl="1" rtl="0" algn="ctr">
              <a:lnSpc>
                <a:spcPct val="100000"/>
              </a:lnSpc>
              <a:spcBef>
                <a:spcPts val="0"/>
              </a:spcBef>
              <a:spcAft>
                <a:spcPts val="0"/>
              </a:spcAft>
              <a:buNone/>
              <a:defRPr sz="1600">
                <a:solidFill>
                  <a:schemeClr val="lt2"/>
                </a:solidFill>
              </a:defRPr>
            </a:lvl2pPr>
            <a:lvl3pPr lvl="2" rtl="0" algn="ctr">
              <a:lnSpc>
                <a:spcPct val="100000"/>
              </a:lnSpc>
              <a:spcBef>
                <a:spcPts val="0"/>
              </a:spcBef>
              <a:spcAft>
                <a:spcPts val="0"/>
              </a:spcAft>
              <a:buNone/>
              <a:defRPr sz="1600">
                <a:solidFill>
                  <a:schemeClr val="lt2"/>
                </a:solidFill>
              </a:defRPr>
            </a:lvl3pPr>
            <a:lvl4pPr lvl="3" rtl="0" algn="ctr">
              <a:lnSpc>
                <a:spcPct val="100000"/>
              </a:lnSpc>
              <a:spcBef>
                <a:spcPts val="0"/>
              </a:spcBef>
              <a:spcAft>
                <a:spcPts val="0"/>
              </a:spcAft>
              <a:buNone/>
              <a:defRPr sz="1600">
                <a:solidFill>
                  <a:schemeClr val="lt2"/>
                </a:solidFill>
              </a:defRPr>
            </a:lvl4pPr>
            <a:lvl5pPr lvl="4" rtl="0" algn="ctr">
              <a:lnSpc>
                <a:spcPct val="100000"/>
              </a:lnSpc>
              <a:spcBef>
                <a:spcPts val="0"/>
              </a:spcBef>
              <a:spcAft>
                <a:spcPts val="0"/>
              </a:spcAft>
              <a:buNone/>
              <a:defRPr sz="1600">
                <a:solidFill>
                  <a:schemeClr val="lt2"/>
                </a:solidFill>
              </a:defRPr>
            </a:lvl5pPr>
            <a:lvl6pPr lvl="5" rtl="0" algn="ctr">
              <a:lnSpc>
                <a:spcPct val="100000"/>
              </a:lnSpc>
              <a:spcBef>
                <a:spcPts val="0"/>
              </a:spcBef>
              <a:spcAft>
                <a:spcPts val="0"/>
              </a:spcAft>
              <a:buNone/>
              <a:defRPr sz="1600">
                <a:solidFill>
                  <a:schemeClr val="lt2"/>
                </a:solidFill>
              </a:defRPr>
            </a:lvl6pPr>
            <a:lvl7pPr lvl="6" rtl="0" algn="ctr">
              <a:lnSpc>
                <a:spcPct val="100000"/>
              </a:lnSpc>
              <a:spcBef>
                <a:spcPts val="0"/>
              </a:spcBef>
              <a:spcAft>
                <a:spcPts val="0"/>
              </a:spcAft>
              <a:buNone/>
              <a:defRPr sz="1600">
                <a:solidFill>
                  <a:schemeClr val="lt2"/>
                </a:solidFill>
              </a:defRPr>
            </a:lvl7pPr>
            <a:lvl8pPr lvl="7" rtl="0" algn="ctr">
              <a:lnSpc>
                <a:spcPct val="100000"/>
              </a:lnSpc>
              <a:spcBef>
                <a:spcPts val="0"/>
              </a:spcBef>
              <a:spcAft>
                <a:spcPts val="0"/>
              </a:spcAft>
              <a:buNone/>
              <a:defRPr sz="1600">
                <a:solidFill>
                  <a:schemeClr val="lt2"/>
                </a:solidFill>
              </a:defRPr>
            </a:lvl8pPr>
            <a:lvl9pPr lvl="8" rtl="0" algn="ctr">
              <a:lnSpc>
                <a:spcPct val="100000"/>
              </a:lnSpc>
              <a:spcBef>
                <a:spcPts val="0"/>
              </a:spcBef>
              <a:spcAft>
                <a:spcPts val="0"/>
              </a:spcAft>
              <a:buNone/>
              <a:defRPr sz="1600">
                <a:solidFill>
                  <a:schemeClr val="lt2"/>
                </a:solidFill>
              </a:defRPr>
            </a:lvl9pPr>
          </a:lstStyle>
          <a:p/>
        </p:txBody>
      </p:sp>
      <p:grpSp>
        <p:nvGrpSpPr>
          <p:cNvPr id="843" name="Google Shape;843;p40"/>
          <p:cNvGrpSpPr/>
          <p:nvPr/>
        </p:nvGrpSpPr>
        <p:grpSpPr>
          <a:xfrm flipH="1" rot="-8585606">
            <a:off x="6706862" y="-1689604"/>
            <a:ext cx="4313840" cy="3465306"/>
            <a:chOff x="1645525" y="677625"/>
            <a:chExt cx="4313925" cy="3465375"/>
          </a:xfrm>
        </p:grpSpPr>
        <p:sp>
          <p:nvSpPr>
            <p:cNvPr id="844" name="Google Shape;844;p4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 name="Google Shape;852;p40"/>
          <p:cNvGrpSpPr/>
          <p:nvPr/>
        </p:nvGrpSpPr>
        <p:grpSpPr>
          <a:xfrm flipH="1" rot="4803663">
            <a:off x="-2754027" y="-462614"/>
            <a:ext cx="4313959" cy="3465402"/>
            <a:chOff x="1645525" y="677625"/>
            <a:chExt cx="4313925" cy="3465375"/>
          </a:xfrm>
        </p:grpSpPr>
        <p:sp>
          <p:nvSpPr>
            <p:cNvPr id="853" name="Google Shape;853;p4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40"/>
          <p:cNvGrpSpPr/>
          <p:nvPr/>
        </p:nvGrpSpPr>
        <p:grpSpPr>
          <a:xfrm flipH="1" rot="3650914">
            <a:off x="2656310" y="4562850"/>
            <a:ext cx="4313751" cy="3465235"/>
            <a:chOff x="1645525" y="677625"/>
            <a:chExt cx="4313925" cy="3465375"/>
          </a:xfrm>
        </p:grpSpPr>
        <p:sp>
          <p:nvSpPr>
            <p:cNvPr id="862" name="Google Shape;862;p4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lt1"/>
        </a:solidFill>
      </p:bgPr>
    </p:bg>
    <p:spTree>
      <p:nvGrpSpPr>
        <p:cNvPr id="73" name="Shape 73"/>
        <p:cNvGrpSpPr/>
        <p:nvPr/>
      </p:nvGrpSpPr>
      <p:grpSpPr>
        <a:xfrm>
          <a:off x="0" y="0"/>
          <a:ext cx="0" cy="0"/>
          <a:chOff x="0" y="0"/>
          <a:chExt cx="0" cy="0"/>
        </a:xfrm>
      </p:grpSpPr>
      <p:sp>
        <p:nvSpPr>
          <p:cNvPr id="74" name="Google Shape;74;p5"/>
          <p:cNvSpPr txBox="1"/>
          <p:nvPr>
            <p:ph idx="1" type="subTitle"/>
          </p:nvPr>
        </p:nvSpPr>
        <p:spPr>
          <a:xfrm>
            <a:off x="1371450" y="3011276"/>
            <a:ext cx="2896800" cy="846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accent4"/>
                </a:solidFill>
              </a:defRPr>
            </a:lvl1pPr>
            <a:lvl2pPr lvl="1" rtl="0" algn="ctr">
              <a:lnSpc>
                <a:spcPct val="100000"/>
              </a:lnSpc>
              <a:spcBef>
                <a:spcPts val="1600"/>
              </a:spcBef>
              <a:spcAft>
                <a:spcPts val="0"/>
              </a:spcAft>
              <a:buNone/>
              <a:defRPr sz="1600">
                <a:solidFill>
                  <a:schemeClr val="accent4"/>
                </a:solidFill>
              </a:defRPr>
            </a:lvl2pPr>
            <a:lvl3pPr lvl="2" rtl="0" algn="ctr">
              <a:lnSpc>
                <a:spcPct val="100000"/>
              </a:lnSpc>
              <a:spcBef>
                <a:spcPts val="1600"/>
              </a:spcBef>
              <a:spcAft>
                <a:spcPts val="0"/>
              </a:spcAft>
              <a:buNone/>
              <a:defRPr sz="1600">
                <a:solidFill>
                  <a:schemeClr val="accent4"/>
                </a:solidFill>
              </a:defRPr>
            </a:lvl3pPr>
            <a:lvl4pPr lvl="3" rtl="0" algn="ctr">
              <a:lnSpc>
                <a:spcPct val="100000"/>
              </a:lnSpc>
              <a:spcBef>
                <a:spcPts val="1600"/>
              </a:spcBef>
              <a:spcAft>
                <a:spcPts val="0"/>
              </a:spcAft>
              <a:buNone/>
              <a:defRPr sz="1600">
                <a:solidFill>
                  <a:schemeClr val="accent4"/>
                </a:solidFill>
              </a:defRPr>
            </a:lvl4pPr>
            <a:lvl5pPr lvl="4" rtl="0" algn="ctr">
              <a:lnSpc>
                <a:spcPct val="100000"/>
              </a:lnSpc>
              <a:spcBef>
                <a:spcPts val="1600"/>
              </a:spcBef>
              <a:spcAft>
                <a:spcPts val="0"/>
              </a:spcAft>
              <a:buNone/>
              <a:defRPr sz="1600">
                <a:solidFill>
                  <a:schemeClr val="accent4"/>
                </a:solidFill>
              </a:defRPr>
            </a:lvl5pPr>
            <a:lvl6pPr lvl="5" rtl="0" algn="ctr">
              <a:lnSpc>
                <a:spcPct val="100000"/>
              </a:lnSpc>
              <a:spcBef>
                <a:spcPts val="1600"/>
              </a:spcBef>
              <a:spcAft>
                <a:spcPts val="0"/>
              </a:spcAft>
              <a:buNone/>
              <a:defRPr sz="1600">
                <a:solidFill>
                  <a:schemeClr val="accent4"/>
                </a:solidFill>
              </a:defRPr>
            </a:lvl6pPr>
            <a:lvl7pPr lvl="6" rtl="0" algn="ctr">
              <a:lnSpc>
                <a:spcPct val="100000"/>
              </a:lnSpc>
              <a:spcBef>
                <a:spcPts val="1600"/>
              </a:spcBef>
              <a:spcAft>
                <a:spcPts val="0"/>
              </a:spcAft>
              <a:buNone/>
              <a:defRPr sz="1600">
                <a:solidFill>
                  <a:schemeClr val="accent4"/>
                </a:solidFill>
              </a:defRPr>
            </a:lvl7pPr>
            <a:lvl8pPr lvl="7" rtl="0" algn="ctr">
              <a:lnSpc>
                <a:spcPct val="100000"/>
              </a:lnSpc>
              <a:spcBef>
                <a:spcPts val="1600"/>
              </a:spcBef>
              <a:spcAft>
                <a:spcPts val="0"/>
              </a:spcAft>
              <a:buNone/>
              <a:defRPr sz="1600">
                <a:solidFill>
                  <a:schemeClr val="accent4"/>
                </a:solidFill>
              </a:defRPr>
            </a:lvl8pPr>
            <a:lvl9pPr lvl="8" rtl="0" algn="ctr">
              <a:lnSpc>
                <a:spcPct val="100000"/>
              </a:lnSpc>
              <a:spcBef>
                <a:spcPts val="1600"/>
              </a:spcBef>
              <a:spcAft>
                <a:spcPts val="1600"/>
              </a:spcAft>
              <a:buNone/>
              <a:defRPr sz="1600">
                <a:solidFill>
                  <a:schemeClr val="accent4"/>
                </a:solidFill>
              </a:defRPr>
            </a:lvl9pPr>
          </a:lstStyle>
          <a:p/>
        </p:txBody>
      </p:sp>
      <p:sp>
        <p:nvSpPr>
          <p:cNvPr id="75" name="Google Shape;75;p5"/>
          <p:cNvSpPr txBox="1"/>
          <p:nvPr>
            <p:ph type="ctrTitle"/>
          </p:nvPr>
        </p:nvSpPr>
        <p:spPr>
          <a:xfrm>
            <a:off x="715050" y="545125"/>
            <a:ext cx="77139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400"/>
              <a:buNone/>
              <a:defRPr sz="2400">
                <a:solidFill>
                  <a:schemeClr val="accent4"/>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76" name="Google Shape;76;p5"/>
          <p:cNvSpPr txBox="1"/>
          <p:nvPr>
            <p:ph idx="2" type="subTitle"/>
          </p:nvPr>
        </p:nvSpPr>
        <p:spPr>
          <a:xfrm>
            <a:off x="4875750" y="3011276"/>
            <a:ext cx="2896800" cy="846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accent4"/>
                </a:solidFill>
              </a:defRPr>
            </a:lvl1pPr>
            <a:lvl2pPr lvl="1" rtl="0" algn="ctr">
              <a:lnSpc>
                <a:spcPct val="100000"/>
              </a:lnSpc>
              <a:spcBef>
                <a:spcPts val="1600"/>
              </a:spcBef>
              <a:spcAft>
                <a:spcPts val="0"/>
              </a:spcAft>
              <a:buNone/>
              <a:defRPr sz="1600">
                <a:solidFill>
                  <a:schemeClr val="accent4"/>
                </a:solidFill>
              </a:defRPr>
            </a:lvl2pPr>
            <a:lvl3pPr lvl="2" rtl="0" algn="ctr">
              <a:lnSpc>
                <a:spcPct val="100000"/>
              </a:lnSpc>
              <a:spcBef>
                <a:spcPts val="1600"/>
              </a:spcBef>
              <a:spcAft>
                <a:spcPts val="0"/>
              </a:spcAft>
              <a:buNone/>
              <a:defRPr sz="1600">
                <a:solidFill>
                  <a:schemeClr val="accent4"/>
                </a:solidFill>
              </a:defRPr>
            </a:lvl3pPr>
            <a:lvl4pPr lvl="3" rtl="0" algn="ctr">
              <a:lnSpc>
                <a:spcPct val="100000"/>
              </a:lnSpc>
              <a:spcBef>
                <a:spcPts val="1600"/>
              </a:spcBef>
              <a:spcAft>
                <a:spcPts val="0"/>
              </a:spcAft>
              <a:buNone/>
              <a:defRPr sz="1600">
                <a:solidFill>
                  <a:schemeClr val="accent4"/>
                </a:solidFill>
              </a:defRPr>
            </a:lvl4pPr>
            <a:lvl5pPr lvl="4" rtl="0" algn="ctr">
              <a:lnSpc>
                <a:spcPct val="100000"/>
              </a:lnSpc>
              <a:spcBef>
                <a:spcPts val="1600"/>
              </a:spcBef>
              <a:spcAft>
                <a:spcPts val="0"/>
              </a:spcAft>
              <a:buNone/>
              <a:defRPr sz="1600">
                <a:solidFill>
                  <a:schemeClr val="accent4"/>
                </a:solidFill>
              </a:defRPr>
            </a:lvl5pPr>
            <a:lvl6pPr lvl="5" rtl="0" algn="ctr">
              <a:lnSpc>
                <a:spcPct val="100000"/>
              </a:lnSpc>
              <a:spcBef>
                <a:spcPts val="1600"/>
              </a:spcBef>
              <a:spcAft>
                <a:spcPts val="0"/>
              </a:spcAft>
              <a:buNone/>
              <a:defRPr sz="1600">
                <a:solidFill>
                  <a:schemeClr val="accent4"/>
                </a:solidFill>
              </a:defRPr>
            </a:lvl6pPr>
            <a:lvl7pPr lvl="6" rtl="0" algn="ctr">
              <a:lnSpc>
                <a:spcPct val="100000"/>
              </a:lnSpc>
              <a:spcBef>
                <a:spcPts val="1600"/>
              </a:spcBef>
              <a:spcAft>
                <a:spcPts val="0"/>
              </a:spcAft>
              <a:buNone/>
              <a:defRPr sz="1600">
                <a:solidFill>
                  <a:schemeClr val="accent4"/>
                </a:solidFill>
              </a:defRPr>
            </a:lvl7pPr>
            <a:lvl8pPr lvl="7" rtl="0" algn="ctr">
              <a:lnSpc>
                <a:spcPct val="100000"/>
              </a:lnSpc>
              <a:spcBef>
                <a:spcPts val="1600"/>
              </a:spcBef>
              <a:spcAft>
                <a:spcPts val="0"/>
              </a:spcAft>
              <a:buNone/>
              <a:defRPr sz="1600">
                <a:solidFill>
                  <a:schemeClr val="accent4"/>
                </a:solidFill>
              </a:defRPr>
            </a:lvl8pPr>
            <a:lvl9pPr lvl="8" rtl="0" algn="ctr">
              <a:lnSpc>
                <a:spcPct val="100000"/>
              </a:lnSpc>
              <a:spcBef>
                <a:spcPts val="1600"/>
              </a:spcBef>
              <a:spcAft>
                <a:spcPts val="1600"/>
              </a:spcAft>
              <a:buNone/>
              <a:defRPr sz="1600">
                <a:solidFill>
                  <a:schemeClr val="accent4"/>
                </a:solidFill>
              </a:defRPr>
            </a:lvl9pPr>
          </a:lstStyle>
          <a:p/>
        </p:txBody>
      </p:sp>
      <p:sp>
        <p:nvSpPr>
          <p:cNvPr id="77" name="Google Shape;77;p5"/>
          <p:cNvSpPr txBox="1"/>
          <p:nvPr>
            <p:ph idx="3" type="subTitle"/>
          </p:nvPr>
        </p:nvSpPr>
        <p:spPr>
          <a:xfrm>
            <a:off x="1905450" y="2595894"/>
            <a:ext cx="1828800" cy="548700"/>
          </a:xfrm>
          <a:prstGeom prst="rect">
            <a:avLst/>
          </a:prstGeom>
          <a:noFill/>
        </p:spPr>
        <p:txBody>
          <a:bodyPr anchorCtr="0" anchor="b" bIns="0" lIns="91425" spcFirstLastPara="1" rIns="91425" wrap="square" tIns="91425">
            <a:noAutofit/>
          </a:bodyPr>
          <a:lstStyle>
            <a:lvl1pPr lvl="0" rtl="0" algn="ctr">
              <a:lnSpc>
                <a:spcPct val="100000"/>
              </a:lnSpc>
              <a:spcBef>
                <a:spcPts val="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1800">
                <a:solidFill>
                  <a:schemeClr val="accent4"/>
                </a:solidFill>
                <a:latin typeface="Barlow Semi Condensed SemiBold"/>
                <a:ea typeface="Barlow Semi Condensed SemiBold"/>
                <a:cs typeface="Barlow Semi Condensed SemiBold"/>
                <a:sym typeface="Barlow Semi Condensed SemiBold"/>
              </a:defRPr>
            </a:lvl9pPr>
          </a:lstStyle>
          <a:p/>
        </p:txBody>
      </p:sp>
      <p:sp>
        <p:nvSpPr>
          <p:cNvPr id="78" name="Google Shape;78;p5"/>
          <p:cNvSpPr txBox="1"/>
          <p:nvPr>
            <p:ph idx="4" type="subTitle"/>
          </p:nvPr>
        </p:nvSpPr>
        <p:spPr>
          <a:xfrm>
            <a:off x="5409750" y="2595894"/>
            <a:ext cx="1828800" cy="548700"/>
          </a:xfrm>
          <a:prstGeom prst="rect">
            <a:avLst/>
          </a:prstGeom>
          <a:noFill/>
        </p:spPr>
        <p:txBody>
          <a:bodyPr anchorCtr="0" anchor="b" bIns="0" lIns="91425" spcFirstLastPara="1" rIns="91425" wrap="square" tIns="91425">
            <a:noAutofit/>
          </a:bodyPr>
          <a:lstStyle>
            <a:lvl1pPr lvl="0" rtl="0" algn="ctr">
              <a:lnSpc>
                <a:spcPct val="100000"/>
              </a:lnSpc>
              <a:spcBef>
                <a:spcPts val="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1800">
                <a:solidFill>
                  <a:schemeClr val="accent4"/>
                </a:solidFill>
                <a:latin typeface="Barlow Semi Condensed SemiBold"/>
                <a:ea typeface="Barlow Semi Condensed SemiBold"/>
                <a:cs typeface="Barlow Semi Condensed SemiBold"/>
                <a:sym typeface="Barlow Semi Condensed SemiBold"/>
              </a:defRPr>
            </a:lvl9pPr>
          </a:lstStyle>
          <a:p/>
        </p:txBody>
      </p:sp>
      <p:grpSp>
        <p:nvGrpSpPr>
          <p:cNvPr id="79" name="Google Shape;79;p5"/>
          <p:cNvGrpSpPr/>
          <p:nvPr/>
        </p:nvGrpSpPr>
        <p:grpSpPr>
          <a:xfrm flipH="1" rot="2178779">
            <a:off x="-2989553" y="2121102"/>
            <a:ext cx="4313956" cy="3465400"/>
            <a:chOff x="1645525" y="677625"/>
            <a:chExt cx="4313925" cy="3465375"/>
          </a:xfrm>
        </p:grpSpPr>
        <p:sp>
          <p:nvSpPr>
            <p:cNvPr id="80" name="Google Shape;80;p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 name="Google Shape;88;p5"/>
          <p:cNvGrpSpPr/>
          <p:nvPr/>
        </p:nvGrpSpPr>
        <p:grpSpPr>
          <a:xfrm flipH="1" rot="-8463123">
            <a:off x="7919689" y="-346076"/>
            <a:ext cx="4313828" cy="3465297"/>
            <a:chOff x="1645525" y="677625"/>
            <a:chExt cx="4313925" cy="3465375"/>
          </a:xfrm>
        </p:grpSpPr>
        <p:sp>
          <p:nvSpPr>
            <p:cNvPr id="89" name="Google Shape;89;p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_2_1">
    <p:bg>
      <p:bgPr>
        <a:solidFill>
          <a:schemeClr val="lt2"/>
        </a:solidFill>
      </p:bgPr>
    </p:bg>
    <p:spTree>
      <p:nvGrpSpPr>
        <p:cNvPr id="870" name="Shape 870"/>
        <p:cNvGrpSpPr/>
        <p:nvPr/>
      </p:nvGrpSpPr>
      <p:grpSpPr>
        <a:xfrm>
          <a:off x="0" y="0"/>
          <a:ext cx="0" cy="0"/>
          <a:chOff x="0" y="0"/>
          <a:chExt cx="0" cy="0"/>
        </a:xfrm>
      </p:grpSpPr>
      <p:sp>
        <p:nvSpPr>
          <p:cNvPr id="871" name="Google Shape;871;p41"/>
          <p:cNvSpPr txBox="1"/>
          <p:nvPr>
            <p:ph type="ctrTitle"/>
          </p:nvPr>
        </p:nvSpPr>
        <p:spPr>
          <a:xfrm>
            <a:off x="716725" y="545125"/>
            <a:ext cx="7710600" cy="596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72" name="Google Shape;872;p41"/>
          <p:cNvSpPr txBox="1"/>
          <p:nvPr>
            <p:ph idx="1" type="subTitle"/>
          </p:nvPr>
        </p:nvSpPr>
        <p:spPr>
          <a:xfrm>
            <a:off x="807300" y="1772075"/>
            <a:ext cx="2509800" cy="2742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873" name="Google Shape;873;p41"/>
          <p:cNvSpPr txBox="1"/>
          <p:nvPr>
            <p:ph idx="2" type="subTitle"/>
          </p:nvPr>
        </p:nvSpPr>
        <p:spPr>
          <a:xfrm>
            <a:off x="807300" y="2110000"/>
            <a:ext cx="2509800" cy="124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solidFill>
                  <a:schemeClr val="dk1"/>
                </a:solidFill>
              </a:defRPr>
            </a:lvl1pPr>
            <a:lvl2pPr lvl="1" rtl="0">
              <a:lnSpc>
                <a:spcPct val="100000"/>
              </a:lnSpc>
              <a:spcBef>
                <a:spcPts val="0"/>
              </a:spcBef>
              <a:spcAft>
                <a:spcPts val="0"/>
              </a:spcAft>
              <a:buNone/>
              <a:defRPr sz="1600">
                <a:solidFill>
                  <a:schemeClr val="dk1"/>
                </a:solidFill>
              </a:defRPr>
            </a:lvl2pPr>
            <a:lvl3pPr lvl="2" rtl="0">
              <a:lnSpc>
                <a:spcPct val="100000"/>
              </a:lnSpc>
              <a:spcBef>
                <a:spcPts val="0"/>
              </a:spcBef>
              <a:spcAft>
                <a:spcPts val="0"/>
              </a:spcAft>
              <a:buNone/>
              <a:defRPr sz="1600">
                <a:solidFill>
                  <a:schemeClr val="dk1"/>
                </a:solidFill>
              </a:defRPr>
            </a:lvl3pPr>
            <a:lvl4pPr lvl="3" rtl="0">
              <a:lnSpc>
                <a:spcPct val="100000"/>
              </a:lnSpc>
              <a:spcBef>
                <a:spcPts val="0"/>
              </a:spcBef>
              <a:spcAft>
                <a:spcPts val="0"/>
              </a:spcAft>
              <a:buNone/>
              <a:defRPr sz="1600">
                <a:solidFill>
                  <a:schemeClr val="dk1"/>
                </a:solidFill>
              </a:defRPr>
            </a:lvl4pPr>
            <a:lvl5pPr lvl="4" rtl="0">
              <a:lnSpc>
                <a:spcPct val="100000"/>
              </a:lnSpc>
              <a:spcBef>
                <a:spcPts val="0"/>
              </a:spcBef>
              <a:spcAft>
                <a:spcPts val="0"/>
              </a:spcAft>
              <a:buNone/>
              <a:defRPr sz="1600">
                <a:solidFill>
                  <a:schemeClr val="dk1"/>
                </a:solidFill>
              </a:defRPr>
            </a:lvl5pPr>
            <a:lvl6pPr lvl="5" rtl="0">
              <a:lnSpc>
                <a:spcPct val="100000"/>
              </a:lnSpc>
              <a:spcBef>
                <a:spcPts val="0"/>
              </a:spcBef>
              <a:spcAft>
                <a:spcPts val="0"/>
              </a:spcAft>
              <a:buNone/>
              <a:defRPr sz="1600">
                <a:solidFill>
                  <a:schemeClr val="dk1"/>
                </a:solidFill>
              </a:defRPr>
            </a:lvl6pPr>
            <a:lvl7pPr lvl="6" rtl="0">
              <a:lnSpc>
                <a:spcPct val="100000"/>
              </a:lnSpc>
              <a:spcBef>
                <a:spcPts val="0"/>
              </a:spcBef>
              <a:spcAft>
                <a:spcPts val="0"/>
              </a:spcAft>
              <a:buNone/>
              <a:defRPr sz="1600">
                <a:solidFill>
                  <a:schemeClr val="dk1"/>
                </a:solidFill>
              </a:defRPr>
            </a:lvl7pPr>
            <a:lvl8pPr lvl="7" rtl="0">
              <a:lnSpc>
                <a:spcPct val="100000"/>
              </a:lnSpc>
              <a:spcBef>
                <a:spcPts val="0"/>
              </a:spcBef>
              <a:spcAft>
                <a:spcPts val="0"/>
              </a:spcAft>
              <a:buNone/>
              <a:defRPr sz="1600">
                <a:solidFill>
                  <a:schemeClr val="dk1"/>
                </a:solidFill>
              </a:defRPr>
            </a:lvl8pPr>
            <a:lvl9pPr lvl="8" rtl="0">
              <a:lnSpc>
                <a:spcPct val="100000"/>
              </a:lnSpc>
              <a:spcBef>
                <a:spcPts val="0"/>
              </a:spcBef>
              <a:spcAft>
                <a:spcPts val="0"/>
              </a:spcAft>
              <a:buNone/>
              <a:defRPr sz="1600">
                <a:solidFill>
                  <a:schemeClr val="dk1"/>
                </a:solidFill>
              </a:defRPr>
            </a:lvl9pPr>
          </a:lstStyle>
          <a:p/>
        </p:txBody>
      </p:sp>
      <p:grpSp>
        <p:nvGrpSpPr>
          <p:cNvPr id="874" name="Google Shape;874;p41"/>
          <p:cNvGrpSpPr/>
          <p:nvPr/>
        </p:nvGrpSpPr>
        <p:grpSpPr>
          <a:xfrm flipH="1" rot="4803663">
            <a:off x="-2754027" y="-462614"/>
            <a:ext cx="4313959" cy="3465402"/>
            <a:chOff x="1645525" y="677625"/>
            <a:chExt cx="4313925" cy="3465375"/>
          </a:xfrm>
        </p:grpSpPr>
        <p:sp>
          <p:nvSpPr>
            <p:cNvPr id="875" name="Google Shape;875;p4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 name="Google Shape;883;p41"/>
          <p:cNvGrpSpPr/>
          <p:nvPr/>
        </p:nvGrpSpPr>
        <p:grpSpPr>
          <a:xfrm flipH="1" rot="-8585606">
            <a:off x="6706862" y="-1689604"/>
            <a:ext cx="4313840" cy="3465306"/>
            <a:chOff x="1645525" y="677625"/>
            <a:chExt cx="4313925" cy="3465375"/>
          </a:xfrm>
        </p:grpSpPr>
        <p:sp>
          <p:nvSpPr>
            <p:cNvPr id="884" name="Google Shape;884;p4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 name="Google Shape;892;p41"/>
          <p:cNvSpPr txBox="1"/>
          <p:nvPr>
            <p:ph idx="3" type="subTitle"/>
          </p:nvPr>
        </p:nvSpPr>
        <p:spPr>
          <a:xfrm>
            <a:off x="807300" y="3681675"/>
            <a:ext cx="2509800" cy="518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2pPr>
            <a:lvl3pPr lvl="2"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3pPr>
            <a:lvl4pPr lvl="3"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4pPr>
            <a:lvl5pPr lvl="4"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5pPr>
            <a:lvl6pPr lvl="5"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6pPr>
            <a:lvl7pPr lvl="6"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7pPr>
            <a:lvl8pPr lvl="7"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8pPr>
            <a:lvl9pPr lvl="8"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9pPr>
          </a:lstStyle>
          <a:p/>
        </p:txBody>
      </p:sp>
      <p:sp>
        <p:nvSpPr>
          <p:cNvPr id="893" name="Google Shape;893;p41"/>
          <p:cNvSpPr txBox="1"/>
          <p:nvPr>
            <p:ph idx="4" type="subTitle"/>
          </p:nvPr>
        </p:nvSpPr>
        <p:spPr>
          <a:xfrm>
            <a:off x="3317100" y="1772075"/>
            <a:ext cx="2509800" cy="2742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894" name="Google Shape;894;p41"/>
          <p:cNvSpPr txBox="1"/>
          <p:nvPr>
            <p:ph idx="5" type="subTitle"/>
          </p:nvPr>
        </p:nvSpPr>
        <p:spPr>
          <a:xfrm>
            <a:off x="3317100" y="2110000"/>
            <a:ext cx="2509800" cy="124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solidFill>
                  <a:schemeClr val="dk1"/>
                </a:solidFill>
              </a:defRPr>
            </a:lvl1pPr>
            <a:lvl2pPr lvl="1" rtl="0">
              <a:lnSpc>
                <a:spcPct val="100000"/>
              </a:lnSpc>
              <a:spcBef>
                <a:spcPts val="0"/>
              </a:spcBef>
              <a:spcAft>
                <a:spcPts val="0"/>
              </a:spcAft>
              <a:buNone/>
              <a:defRPr sz="1600">
                <a:solidFill>
                  <a:schemeClr val="dk1"/>
                </a:solidFill>
              </a:defRPr>
            </a:lvl2pPr>
            <a:lvl3pPr lvl="2" rtl="0">
              <a:lnSpc>
                <a:spcPct val="100000"/>
              </a:lnSpc>
              <a:spcBef>
                <a:spcPts val="0"/>
              </a:spcBef>
              <a:spcAft>
                <a:spcPts val="0"/>
              </a:spcAft>
              <a:buNone/>
              <a:defRPr sz="1600">
                <a:solidFill>
                  <a:schemeClr val="dk1"/>
                </a:solidFill>
              </a:defRPr>
            </a:lvl3pPr>
            <a:lvl4pPr lvl="3" rtl="0">
              <a:lnSpc>
                <a:spcPct val="100000"/>
              </a:lnSpc>
              <a:spcBef>
                <a:spcPts val="0"/>
              </a:spcBef>
              <a:spcAft>
                <a:spcPts val="0"/>
              </a:spcAft>
              <a:buNone/>
              <a:defRPr sz="1600">
                <a:solidFill>
                  <a:schemeClr val="dk1"/>
                </a:solidFill>
              </a:defRPr>
            </a:lvl4pPr>
            <a:lvl5pPr lvl="4" rtl="0">
              <a:lnSpc>
                <a:spcPct val="100000"/>
              </a:lnSpc>
              <a:spcBef>
                <a:spcPts val="0"/>
              </a:spcBef>
              <a:spcAft>
                <a:spcPts val="0"/>
              </a:spcAft>
              <a:buNone/>
              <a:defRPr sz="1600">
                <a:solidFill>
                  <a:schemeClr val="dk1"/>
                </a:solidFill>
              </a:defRPr>
            </a:lvl5pPr>
            <a:lvl6pPr lvl="5" rtl="0">
              <a:lnSpc>
                <a:spcPct val="100000"/>
              </a:lnSpc>
              <a:spcBef>
                <a:spcPts val="0"/>
              </a:spcBef>
              <a:spcAft>
                <a:spcPts val="0"/>
              </a:spcAft>
              <a:buNone/>
              <a:defRPr sz="1600">
                <a:solidFill>
                  <a:schemeClr val="dk1"/>
                </a:solidFill>
              </a:defRPr>
            </a:lvl6pPr>
            <a:lvl7pPr lvl="6" rtl="0">
              <a:lnSpc>
                <a:spcPct val="100000"/>
              </a:lnSpc>
              <a:spcBef>
                <a:spcPts val="0"/>
              </a:spcBef>
              <a:spcAft>
                <a:spcPts val="0"/>
              </a:spcAft>
              <a:buNone/>
              <a:defRPr sz="1600">
                <a:solidFill>
                  <a:schemeClr val="dk1"/>
                </a:solidFill>
              </a:defRPr>
            </a:lvl7pPr>
            <a:lvl8pPr lvl="7" rtl="0">
              <a:lnSpc>
                <a:spcPct val="100000"/>
              </a:lnSpc>
              <a:spcBef>
                <a:spcPts val="0"/>
              </a:spcBef>
              <a:spcAft>
                <a:spcPts val="0"/>
              </a:spcAft>
              <a:buNone/>
              <a:defRPr sz="1600">
                <a:solidFill>
                  <a:schemeClr val="dk1"/>
                </a:solidFill>
              </a:defRPr>
            </a:lvl8pPr>
            <a:lvl9pPr lvl="8" rtl="0">
              <a:lnSpc>
                <a:spcPct val="100000"/>
              </a:lnSpc>
              <a:spcBef>
                <a:spcPts val="0"/>
              </a:spcBef>
              <a:spcAft>
                <a:spcPts val="0"/>
              </a:spcAft>
              <a:buNone/>
              <a:defRPr sz="1600">
                <a:solidFill>
                  <a:schemeClr val="dk1"/>
                </a:solidFill>
              </a:defRPr>
            </a:lvl9pPr>
          </a:lstStyle>
          <a:p/>
        </p:txBody>
      </p:sp>
      <p:sp>
        <p:nvSpPr>
          <p:cNvPr id="895" name="Google Shape;895;p41"/>
          <p:cNvSpPr txBox="1"/>
          <p:nvPr>
            <p:ph idx="6" type="subTitle"/>
          </p:nvPr>
        </p:nvSpPr>
        <p:spPr>
          <a:xfrm>
            <a:off x="3317100" y="3681675"/>
            <a:ext cx="2509800" cy="518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2pPr>
            <a:lvl3pPr lvl="2"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3pPr>
            <a:lvl4pPr lvl="3"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4pPr>
            <a:lvl5pPr lvl="4"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5pPr>
            <a:lvl6pPr lvl="5"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6pPr>
            <a:lvl7pPr lvl="6"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7pPr>
            <a:lvl8pPr lvl="7"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8pPr>
            <a:lvl9pPr lvl="8"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9pPr>
          </a:lstStyle>
          <a:p/>
        </p:txBody>
      </p:sp>
      <p:sp>
        <p:nvSpPr>
          <p:cNvPr id="896" name="Google Shape;896;p41"/>
          <p:cNvSpPr txBox="1"/>
          <p:nvPr>
            <p:ph idx="7" type="subTitle"/>
          </p:nvPr>
        </p:nvSpPr>
        <p:spPr>
          <a:xfrm>
            <a:off x="5826900" y="1772075"/>
            <a:ext cx="2509800" cy="2742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897" name="Google Shape;897;p41"/>
          <p:cNvSpPr txBox="1"/>
          <p:nvPr>
            <p:ph idx="8" type="subTitle"/>
          </p:nvPr>
        </p:nvSpPr>
        <p:spPr>
          <a:xfrm>
            <a:off x="5826900" y="2110000"/>
            <a:ext cx="2509800" cy="124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solidFill>
                  <a:schemeClr val="dk1"/>
                </a:solidFill>
              </a:defRPr>
            </a:lvl1pPr>
            <a:lvl2pPr lvl="1" rtl="0">
              <a:lnSpc>
                <a:spcPct val="100000"/>
              </a:lnSpc>
              <a:spcBef>
                <a:spcPts val="0"/>
              </a:spcBef>
              <a:spcAft>
                <a:spcPts val="0"/>
              </a:spcAft>
              <a:buNone/>
              <a:defRPr sz="1600">
                <a:solidFill>
                  <a:schemeClr val="dk1"/>
                </a:solidFill>
              </a:defRPr>
            </a:lvl2pPr>
            <a:lvl3pPr lvl="2" rtl="0">
              <a:lnSpc>
                <a:spcPct val="100000"/>
              </a:lnSpc>
              <a:spcBef>
                <a:spcPts val="0"/>
              </a:spcBef>
              <a:spcAft>
                <a:spcPts val="0"/>
              </a:spcAft>
              <a:buNone/>
              <a:defRPr sz="1600">
                <a:solidFill>
                  <a:schemeClr val="dk1"/>
                </a:solidFill>
              </a:defRPr>
            </a:lvl3pPr>
            <a:lvl4pPr lvl="3" rtl="0">
              <a:lnSpc>
                <a:spcPct val="100000"/>
              </a:lnSpc>
              <a:spcBef>
                <a:spcPts val="0"/>
              </a:spcBef>
              <a:spcAft>
                <a:spcPts val="0"/>
              </a:spcAft>
              <a:buNone/>
              <a:defRPr sz="1600">
                <a:solidFill>
                  <a:schemeClr val="dk1"/>
                </a:solidFill>
              </a:defRPr>
            </a:lvl4pPr>
            <a:lvl5pPr lvl="4" rtl="0">
              <a:lnSpc>
                <a:spcPct val="100000"/>
              </a:lnSpc>
              <a:spcBef>
                <a:spcPts val="0"/>
              </a:spcBef>
              <a:spcAft>
                <a:spcPts val="0"/>
              </a:spcAft>
              <a:buNone/>
              <a:defRPr sz="1600">
                <a:solidFill>
                  <a:schemeClr val="dk1"/>
                </a:solidFill>
              </a:defRPr>
            </a:lvl5pPr>
            <a:lvl6pPr lvl="5" rtl="0">
              <a:lnSpc>
                <a:spcPct val="100000"/>
              </a:lnSpc>
              <a:spcBef>
                <a:spcPts val="0"/>
              </a:spcBef>
              <a:spcAft>
                <a:spcPts val="0"/>
              </a:spcAft>
              <a:buNone/>
              <a:defRPr sz="1600">
                <a:solidFill>
                  <a:schemeClr val="dk1"/>
                </a:solidFill>
              </a:defRPr>
            </a:lvl6pPr>
            <a:lvl7pPr lvl="6" rtl="0">
              <a:lnSpc>
                <a:spcPct val="100000"/>
              </a:lnSpc>
              <a:spcBef>
                <a:spcPts val="0"/>
              </a:spcBef>
              <a:spcAft>
                <a:spcPts val="0"/>
              </a:spcAft>
              <a:buNone/>
              <a:defRPr sz="1600">
                <a:solidFill>
                  <a:schemeClr val="dk1"/>
                </a:solidFill>
              </a:defRPr>
            </a:lvl7pPr>
            <a:lvl8pPr lvl="7" rtl="0">
              <a:lnSpc>
                <a:spcPct val="100000"/>
              </a:lnSpc>
              <a:spcBef>
                <a:spcPts val="0"/>
              </a:spcBef>
              <a:spcAft>
                <a:spcPts val="0"/>
              </a:spcAft>
              <a:buNone/>
              <a:defRPr sz="1600">
                <a:solidFill>
                  <a:schemeClr val="dk1"/>
                </a:solidFill>
              </a:defRPr>
            </a:lvl8pPr>
            <a:lvl9pPr lvl="8" rtl="0">
              <a:lnSpc>
                <a:spcPct val="100000"/>
              </a:lnSpc>
              <a:spcBef>
                <a:spcPts val="0"/>
              </a:spcBef>
              <a:spcAft>
                <a:spcPts val="0"/>
              </a:spcAft>
              <a:buNone/>
              <a:defRPr sz="1600">
                <a:solidFill>
                  <a:schemeClr val="dk1"/>
                </a:solidFill>
              </a:defRPr>
            </a:lvl9pPr>
          </a:lstStyle>
          <a:p/>
        </p:txBody>
      </p:sp>
      <p:sp>
        <p:nvSpPr>
          <p:cNvPr id="898" name="Google Shape;898;p41"/>
          <p:cNvSpPr txBox="1"/>
          <p:nvPr>
            <p:ph idx="9" type="subTitle"/>
          </p:nvPr>
        </p:nvSpPr>
        <p:spPr>
          <a:xfrm>
            <a:off x="5826900" y="3681675"/>
            <a:ext cx="2509800" cy="518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2pPr>
            <a:lvl3pPr lvl="2"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3pPr>
            <a:lvl4pPr lvl="3"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4pPr>
            <a:lvl5pPr lvl="4"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5pPr>
            <a:lvl6pPr lvl="5"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6pPr>
            <a:lvl7pPr lvl="6"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7pPr>
            <a:lvl8pPr lvl="7"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8pPr>
            <a:lvl9pPr lvl="8"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CUSTOM_2_1">
    <p:bg>
      <p:bgPr>
        <a:solidFill>
          <a:schemeClr val="lt1"/>
        </a:solidFill>
      </p:bgPr>
    </p:bg>
    <p:spTree>
      <p:nvGrpSpPr>
        <p:cNvPr id="899" name="Shape 899"/>
        <p:cNvGrpSpPr/>
        <p:nvPr/>
      </p:nvGrpSpPr>
      <p:grpSpPr>
        <a:xfrm>
          <a:off x="0" y="0"/>
          <a:ext cx="0" cy="0"/>
          <a:chOff x="0" y="0"/>
          <a:chExt cx="0" cy="0"/>
        </a:xfrm>
      </p:grpSpPr>
      <p:grpSp>
        <p:nvGrpSpPr>
          <p:cNvPr id="900" name="Google Shape;900;p42"/>
          <p:cNvGrpSpPr/>
          <p:nvPr/>
        </p:nvGrpSpPr>
        <p:grpSpPr>
          <a:xfrm flipH="1">
            <a:off x="-3378906" y="3148409"/>
            <a:ext cx="4313925" cy="3465375"/>
            <a:chOff x="1645525" y="677625"/>
            <a:chExt cx="4313925" cy="3465375"/>
          </a:xfrm>
        </p:grpSpPr>
        <p:sp>
          <p:nvSpPr>
            <p:cNvPr id="901" name="Google Shape;901;p4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 name="Google Shape;909;p42"/>
          <p:cNvGrpSpPr/>
          <p:nvPr/>
        </p:nvGrpSpPr>
        <p:grpSpPr>
          <a:xfrm rot="10800000">
            <a:off x="5074644" y="-430747"/>
            <a:ext cx="5369111" cy="4313006"/>
            <a:chOff x="1645525" y="677625"/>
            <a:chExt cx="4313925" cy="3465375"/>
          </a:xfrm>
        </p:grpSpPr>
        <p:sp>
          <p:nvSpPr>
            <p:cNvPr id="910" name="Google Shape;910;p4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 name="Google Shape;918;p42"/>
          <p:cNvSpPr txBox="1"/>
          <p:nvPr>
            <p:ph idx="1" type="subTitle"/>
          </p:nvPr>
        </p:nvSpPr>
        <p:spPr>
          <a:xfrm>
            <a:off x="828106" y="3559060"/>
            <a:ext cx="1984200" cy="10059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2"/>
                </a:solidFill>
              </a:defRPr>
            </a:lvl1pPr>
            <a:lvl2pPr lvl="1" rtl="0" algn="ctr">
              <a:lnSpc>
                <a:spcPct val="100000"/>
              </a:lnSpc>
              <a:spcBef>
                <a:spcPts val="1600"/>
              </a:spcBef>
              <a:spcAft>
                <a:spcPts val="0"/>
              </a:spcAft>
              <a:buNone/>
              <a:defRPr sz="1600">
                <a:solidFill>
                  <a:schemeClr val="lt2"/>
                </a:solidFill>
              </a:defRPr>
            </a:lvl2pPr>
            <a:lvl3pPr lvl="2" rtl="0" algn="ctr">
              <a:lnSpc>
                <a:spcPct val="100000"/>
              </a:lnSpc>
              <a:spcBef>
                <a:spcPts val="1600"/>
              </a:spcBef>
              <a:spcAft>
                <a:spcPts val="0"/>
              </a:spcAft>
              <a:buNone/>
              <a:defRPr sz="1600">
                <a:solidFill>
                  <a:schemeClr val="lt2"/>
                </a:solidFill>
              </a:defRPr>
            </a:lvl3pPr>
            <a:lvl4pPr lvl="3" rtl="0" algn="ctr">
              <a:lnSpc>
                <a:spcPct val="100000"/>
              </a:lnSpc>
              <a:spcBef>
                <a:spcPts val="1600"/>
              </a:spcBef>
              <a:spcAft>
                <a:spcPts val="0"/>
              </a:spcAft>
              <a:buNone/>
              <a:defRPr sz="1600">
                <a:solidFill>
                  <a:schemeClr val="lt2"/>
                </a:solidFill>
              </a:defRPr>
            </a:lvl4pPr>
            <a:lvl5pPr lvl="4" rtl="0" algn="ctr">
              <a:lnSpc>
                <a:spcPct val="100000"/>
              </a:lnSpc>
              <a:spcBef>
                <a:spcPts val="1600"/>
              </a:spcBef>
              <a:spcAft>
                <a:spcPts val="0"/>
              </a:spcAft>
              <a:buNone/>
              <a:defRPr sz="1600">
                <a:solidFill>
                  <a:schemeClr val="lt2"/>
                </a:solidFill>
              </a:defRPr>
            </a:lvl5pPr>
            <a:lvl6pPr lvl="5" rtl="0" algn="ctr">
              <a:lnSpc>
                <a:spcPct val="100000"/>
              </a:lnSpc>
              <a:spcBef>
                <a:spcPts val="1600"/>
              </a:spcBef>
              <a:spcAft>
                <a:spcPts val="0"/>
              </a:spcAft>
              <a:buNone/>
              <a:defRPr sz="1600">
                <a:solidFill>
                  <a:schemeClr val="lt2"/>
                </a:solidFill>
              </a:defRPr>
            </a:lvl6pPr>
            <a:lvl7pPr lvl="6" rtl="0" algn="ctr">
              <a:lnSpc>
                <a:spcPct val="100000"/>
              </a:lnSpc>
              <a:spcBef>
                <a:spcPts val="1600"/>
              </a:spcBef>
              <a:spcAft>
                <a:spcPts val="0"/>
              </a:spcAft>
              <a:buNone/>
              <a:defRPr sz="1600">
                <a:solidFill>
                  <a:schemeClr val="lt2"/>
                </a:solidFill>
              </a:defRPr>
            </a:lvl7pPr>
            <a:lvl8pPr lvl="7" rtl="0" algn="ctr">
              <a:lnSpc>
                <a:spcPct val="100000"/>
              </a:lnSpc>
              <a:spcBef>
                <a:spcPts val="1600"/>
              </a:spcBef>
              <a:spcAft>
                <a:spcPts val="0"/>
              </a:spcAft>
              <a:buNone/>
              <a:defRPr sz="1600">
                <a:solidFill>
                  <a:schemeClr val="lt2"/>
                </a:solidFill>
              </a:defRPr>
            </a:lvl8pPr>
            <a:lvl9pPr lvl="8" rtl="0" algn="ctr">
              <a:lnSpc>
                <a:spcPct val="100000"/>
              </a:lnSpc>
              <a:spcBef>
                <a:spcPts val="1600"/>
              </a:spcBef>
              <a:spcAft>
                <a:spcPts val="1600"/>
              </a:spcAft>
              <a:buNone/>
              <a:defRPr sz="1600">
                <a:solidFill>
                  <a:schemeClr val="lt2"/>
                </a:solidFill>
              </a:defRPr>
            </a:lvl9pPr>
          </a:lstStyle>
          <a:p/>
        </p:txBody>
      </p:sp>
      <p:sp>
        <p:nvSpPr>
          <p:cNvPr id="919" name="Google Shape;919;p42"/>
          <p:cNvSpPr txBox="1"/>
          <p:nvPr>
            <p:ph idx="2" type="subTitle"/>
          </p:nvPr>
        </p:nvSpPr>
        <p:spPr>
          <a:xfrm>
            <a:off x="3579900" y="3559060"/>
            <a:ext cx="1984200" cy="10059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2"/>
                </a:solidFill>
              </a:defRPr>
            </a:lvl1pPr>
            <a:lvl2pPr lvl="1" rtl="0" algn="ctr">
              <a:lnSpc>
                <a:spcPct val="100000"/>
              </a:lnSpc>
              <a:spcBef>
                <a:spcPts val="1600"/>
              </a:spcBef>
              <a:spcAft>
                <a:spcPts val="0"/>
              </a:spcAft>
              <a:buNone/>
              <a:defRPr sz="1600">
                <a:solidFill>
                  <a:schemeClr val="lt2"/>
                </a:solidFill>
              </a:defRPr>
            </a:lvl2pPr>
            <a:lvl3pPr lvl="2" rtl="0" algn="ctr">
              <a:lnSpc>
                <a:spcPct val="100000"/>
              </a:lnSpc>
              <a:spcBef>
                <a:spcPts val="1600"/>
              </a:spcBef>
              <a:spcAft>
                <a:spcPts val="0"/>
              </a:spcAft>
              <a:buNone/>
              <a:defRPr sz="1600">
                <a:solidFill>
                  <a:schemeClr val="lt2"/>
                </a:solidFill>
              </a:defRPr>
            </a:lvl3pPr>
            <a:lvl4pPr lvl="3" rtl="0" algn="ctr">
              <a:lnSpc>
                <a:spcPct val="100000"/>
              </a:lnSpc>
              <a:spcBef>
                <a:spcPts val="1600"/>
              </a:spcBef>
              <a:spcAft>
                <a:spcPts val="0"/>
              </a:spcAft>
              <a:buNone/>
              <a:defRPr sz="1600">
                <a:solidFill>
                  <a:schemeClr val="lt2"/>
                </a:solidFill>
              </a:defRPr>
            </a:lvl4pPr>
            <a:lvl5pPr lvl="4" rtl="0" algn="ctr">
              <a:lnSpc>
                <a:spcPct val="100000"/>
              </a:lnSpc>
              <a:spcBef>
                <a:spcPts val="1600"/>
              </a:spcBef>
              <a:spcAft>
                <a:spcPts val="0"/>
              </a:spcAft>
              <a:buNone/>
              <a:defRPr sz="1600">
                <a:solidFill>
                  <a:schemeClr val="lt2"/>
                </a:solidFill>
              </a:defRPr>
            </a:lvl5pPr>
            <a:lvl6pPr lvl="5" rtl="0" algn="ctr">
              <a:lnSpc>
                <a:spcPct val="100000"/>
              </a:lnSpc>
              <a:spcBef>
                <a:spcPts val="1600"/>
              </a:spcBef>
              <a:spcAft>
                <a:spcPts val="0"/>
              </a:spcAft>
              <a:buNone/>
              <a:defRPr sz="1600">
                <a:solidFill>
                  <a:schemeClr val="lt2"/>
                </a:solidFill>
              </a:defRPr>
            </a:lvl6pPr>
            <a:lvl7pPr lvl="6" rtl="0" algn="ctr">
              <a:lnSpc>
                <a:spcPct val="100000"/>
              </a:lnSpc>
              <a:spcBef>
                <a:spcPts val="1600"/>
              </a:spcBef>
              <a:spcAft>
                <a:spcPts val="0"/>
              </a:spcAft>
              <a:buNone/>
              <a:defRPr sz="1600">
                <a:solidFill>
                  <a:schemeClr val="lt2"/>
                </a:solidFill>
              </a:defRPr>
            </a:lvl7pPr>
            <a:lvl8pPr lvl="7" rtl="0" algn="ctr">
              <a:lnSpc>
                <a:spcPct val="100000"/>
              </a:lnSpc>
              <a:spcBef>
                <a:spcPts val="1600"/>
              </a:spcBef>
              <a:spcAft>
                <a:spcPts val="0"/>
              </a:spcAft>
              <a:buNone/>
              <a:defRPr sz="1600">
                <a:solidFill>
                  <a:schemeClr val="lt2"/>
                </a:solidFill>
              </a:defRPr>
            </a:lvl8pPr>
            <a:lvl9pPr lvl="8" rtl="0" algn="ctr">
              <a:lnSpc>
                <a:spcPct val="100000"/>
              </a:lnSpc>
              <a:spcBef>
                <a:spcPts val="1600"/>
              </a:spcBef>
              <a:spcAft>
                <a:spcPts val="1600"/>
              </a:spcAft>
              <a:buNone/>
              <a:defRPr sz="1600">
                <a:solidFill>
                  <a:schemeClr val="lt2"/>
                </a:solidFill>
              </a:defRPr>
            </a:lvl9pPr>
          </a:lstStyle>
          <a:p/>
        </p:txBody>
      </p:sp>
      <p:sp>
        <p:nvSpPr>
          <p:cNvPr id="920" name="Google Shape;920;p42"/>
          <p:cNvSpPr txBox="1"/>
          <p:nvPr>
            <p:ph idx="3" type="subTitle"/>
          </p:nvPr>
        </p:nvSpPr>
        <p:spPr>
          <a:xfrm>
            <a:off x="6330944" y="3559050"/>
            <a:ext cx="1981800" cy="10059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2"/>
                </a:solidFill>
              </a:defRPr>
            </a:lvl1pPr>
            <a:lvl2pPr lvl="1" rtl="0" algn="ctr">
              <a:lnSpc>
                <a:spcPct val="100000"/>
              </a:lnSpc>
              <a:spcBef>
                <a:spcPts val="1600"/>
              </a:spcBef>
              <a:spcAft>
                <a:spcPts val="0"/>
              </a:spcAft>
              <a:buNone/>
              <a:defRPr sz="1600">
                <a:solidFill>
                  <a:schemeClr val="lt2"/>
                </a:solidFill>
              </a:defRPr>
            </a:lvl2pPr>
            <a:lvl3pPr lvl="2" rtl="0" algn="ctr">
              <a:lnSpc>
                <a:spcPct val="100000"/>
              </a:lnSpc>
              <a:spcBef>
                <a:spcPts val="1600"/>
              </a:spcBef>
              <a:spcAft>
                <a:spcPts val="0"/>
              </a:spcAft>
              <a:buNone/>
              <a:defRPr sz="1600">
                <a:solidFill>
                  <a:schemeClr val="lt2"/>
                </a:solidFill>
              </a:defRPr>
            </a:lvl3pPr>
            <a:lvl4pPr lvl="3" rtl="0" algn="ctr">
              <a:lnSpc>
                <a:spcPct val="100000"/>
              </a:lnSpc>
              <a:spcBef>
                <a:spcPts val="1600"/>
              </a:spcBef>
              <a:spcAft>
                <a:spcPts val="0"/>
              </a:spcAft>
              <a:buNone/>
              <a:defRPr sz="1600">
                <a:solidFill>
                  <a:schemeClr val="lt2"/>
                </a:solidFill>
              </a:defRPr>
            </a:lvl4pPr>
            <a:lvl5pPr lvl="4" rtl="0" algn="ctr">
              <a:lnSpc>
                <a:spcPct val="100000"/>
              </a:lnSpc>
              <a:spcBef>
                <a:spcPts val="1600"/>
              </a:spcBef>
              <a:spcAft>
                <a:spcPts val="0"/>
              </a:spcAft>
              <a:buNone/>
              <a:defRPr sz="1600">
                <a:solidFill>
                  <a:schemeClr val="lt2"/>
                </a:solidFill>
              </a:defRPr>
            </a:lvl5pPr>
            <a:lvl6pPr lvl="5" rtl="0" algn="ctr">
              <a:lnSpc>
                <a:spcPct val="100000"/>
              </a:lnSpc>
              <a:spcBef>
                <a:spcPts val="1600"/>
              </a:spcBef>
              <a:spcAft>
                <a:spcPts val="0"/>
              </a:spcAft>
              <a:buNone/>
              <a:defRPr sz="1600">
                <a:solidFill>
                  <a:schemeClr val="lt2"/>
                </a:solidFill>
              </a:defRPr>
            </a:lvl6pPr>
            <a:lvl7pPr lvl="6" rtl="0" algn="ctr">
              <a:lnSpc>
                <a:spcPct val="100000"/>
              </a:lnSpc>
              <a:spcBef>
                <a:spcPts val="1600"/>
              </a:spcBef>
              <a:spcAft>
                <a:spcPts val="0"/>
              </a:spcAft>
              <a:buNone/>
              <a:defRPr sz="1600">
                <a:solidFill>
                  <a:schemeClr val="lt2"/>
                </a:solidFill>
              </a:defRPr>
            </a:lvl7pPr>
            <a:lvl8pPr lvl="7" rtl="0" algn="ctr">
              <a:lnSpc>
                <a:spcPct val="100000"/>
              </a:lnSpc>
              <a:spcBef>
                <a:spcPts val="1600"/>
              </a:spcBef>
              <a:spcAft>
                <a:spcPts val="0"/>
              </a:spcAft>
              <a:buNone/>
              <a:defRPr sz="1600">
                <a:solidFill>
                  <a:schemeClr val="lt2"/>
                </a:solidFill>
              </a:defRPr>
            </a:lvl8pPr>
            <a:lvl9pPr lvl="8" rtl="0" algn="ctr">
              <a:lnSpc>
                <a:spcPct val="100000"/>
              </a:lnSpc>
              <a:spcBef>
                <a:spcPts val="1600"/>
              </a:spcBef>
              <a:spcAft>
                <a:spcPts val="1600"/>
              </a:spcAft>
              <a:buNone/>
              <a:defRPr sz="1600">
                <a:solidFill>
                  <a:schemeClr val="lt2"/>
                </a:solidFill>
              </a:defRPr>
            </a:lvl9pPr>
          </a:lstStyle>
          <a:p/>
        </p:txBody>
      </p:sp>
      <p:sp>
        <p:nvSpPr>
          <p:cNvPr id="921" name="Google Shape;921;p42"/>
          <p:cNvSpPr txBox="1"/>
          <p:nvPr>
            <p:ph idx="4" type="subTitle"/>
          </p:nvPr>
        </p:nvSpPr>
        <p:spPr>
          <a:xfrm>
            <a:off x="3495000" y="3199650"/>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922" name="Google Shape;922;p42"/>
          <p:cNvSpPr txBox="1"/>
          <p:nvPr>
            <p:ph idx="5" type="subTitle"/>
          </p:nvPr>
        </p:nvSpPr>
        <p:spPr>
          <a:xfrm>
            <a:off x="6244844" y="3199650"/>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923" name="Google Shape;923;p42"/>
          <p:cNvSpPr txBox="1"/>
          <p:nvPr>
            <p:ph idx="6" type="subTitle"/>
          </p:nvPr>
        </p:nvSpPr>
        <p:spPr>
          <a:xfrm>
            <a:off x="828106" y="1783637"/>
            <a:ext cx="1984200" cy="10059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2"/>
                </a:solidFill>
              </a:defRPr>
            </a:lvl1pPr>
            <a:lvl2pPr lvl="1" rtl="0" algn="ctr">
              <a:lnSpc>
                <a:spcPct val="100000"/>
              </a:lnSpc>
              <a:spcBef>
                <a:spcPts val="1600"/>
              </a:spcBef>
              <a:spcAft>
                <a:spcPts val="0"/>
              </a:spcAft>
              <a:buNone/>
              <a:defRPr sz="1600">
                <a:solidFill>
                  <a:schemeClr val="lt2"/>
                </a:solidFill>
              </a:defRPr>
            </a:lvl2pPr>
            <a:lvl3pPr lvl="2" rtl="0" algn="ctr">
              <a:lnSpc>
                <a:spcPct val="100000"/>
              </a:lnSpc>
              <a:spcBef>
                <a:spcPts val="1600"/>
              </a:spcBef>
              <a:spcAft>
                <a:spcPts val="0"/>
              </a:spcAft>
              <a:buNone/>
              <a:defRPr sz="1600">
                <a:solidFill>
                  <a:schemeClr val="lt2"/>
                </a:solidFill>
              </a:defRPr>
            </a:lvl3pPr>
            <a:lvl4pPr lvl="3" rtl="0" algn="ctr">
              <a:lnSpc>
                <a:spcPct val="100000"/>
              </a:lnSpc>
              <a:spcBef>
                <a:spcPts val="1600"/>
              </a:spcBef>
              <a:spcAft>
                <a:spcPts val="0"/>
              </a:spcAft>
              <a:buNone/>
              <a:defRPr sz="1600">
                <a:solidFill>
                  <a:schemeClr val="lt2"/>
                </a:solidFill>
              </a:defRPr>
            </a:lvl4pPr>
            <a:lvl5pPr lvl="4" rtl="0" algn="ctr">
              <a:lnSpc>
                <a:spcPct val="100000"/>
              </a:lnSpc>
              <a:spcBef>
                <a:spcPts val="1600"/>
              </a:spcBef>
              <a:spcAft>
                <a:spcPts val="0"/>
              </a:spcAft>
              <a:buNone/>
              <a:defRPr sz="1600">
                <a:solidFill>
                  <a:schemeClr val="lt2"/>
                </a:solidFill>
              </a:defRPr>
            </a:lvl5pPr>
            <a:lvl6pPr lvl="5" rtl="0" algn="ctr">
              <a:lnSpc>
                <a:spcPct val="100000"/>
              </a:lnSpc>
              <a:spcBef>
                <a:spcPts val="1600"/>
              </a:spcBef>
              <a:spcAft>
                <a:spcPts val="0"/>
              </a:spcAft>
              <a:buNone/>
              <a:defRPr sz="1600">
                <a:solidFill>
                  <a:schemeClr val="lt2"/>
                </a:solidFill>
              </a:defRPr>
            </a:lvl6pPr>
            <a:lvl7pPr lvl="6" rtl="0" algn="ctr">
              <a:lnSpc>
                <a:spcPct val="100000"/>
              </a:lnSpc>
              <a:spcBef>
                <a:spcPts val="1600"/>
              </a:spcBef>
              <a:spcAft>
                <a:spcPts val="0"/>
              </a:spcAft>
              <a:buNone/>
              <a:defRPr sz="1600">
                <a:solidFill>
                  <a:schemeClr val="lt2"/>
                </a:solidFill>
              </a:defRPr>
            </a:lvl7pPr>
            <a:lvl8pPr lvl="7" rtl="0" algn="ctr">
              <a:lnSpc>
                <a:spcPct val="100000"/>
              </a:lnSpc>
              <a:spcBef>
                <a:spcPts val="1600"/>
              </a:spcBef>
              <a:spcAft>
                <a:spcPts val="0"/>
              </a:spcAft>
              <a:buNone/>
              <a:defRPr sz="1600">
                <a:solidFill>
                  <a:schemeClr val="lt2"/>
                </a:solidFill>
              </a:defRPr>
            </a:lvl8pPr>
            <a:lvl9pPr lvl="8" rtl="0" algn="ctr">
              <a:lnSpc>
                <a:spcPct val="100000"/>
              </a:lnSpc>
              <a:spcBef>
                <a:spcPts val="1600"/>
              </a:spcBef>
              <a:spcAft>
                <a:spcPts val="1600"/>
              </a:spcAft>
              <a:buNone/>
              <a:defRPr sz="1600">
                <a:solidFill>
                  <a:schemeClr val="lt2"/>
                </a:solidFill>
              </a:defRPr>
            </a:lvl9pPr>
          </a:lstStyle>
          <a:p/>
        </p:txBody>
      </p:sp>
      <p:sp>
        <p:nvSpPr>
          <p:cNvPr id="924" name="Google Shape;924;p42"/>
          <p:cNvSpPr txBox="1"/>
          <p:nvPr>
            <p:ph idx="7" type="subTitle"/>
          </p:nvPr>
        </p:nvSpPr>
        <p:spPr>
          <a:xfrm>
            <a:off x="3579900" y="1783637"/>
            <a:ext cx="1984200" cy="10059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2"/>
                </a:solidFill>
              </a:defRPr>
            </a:lvl1pPr>
            <a:lvl2pPr lvl="1" rtl="0" algn="ctr">
              <a:lnSpc>
                <a:spcPct val="100000"/>
              </a:lnSpc>
              <a:spcBef>
                <a:spcPts val="1600"/>
              </a:spcBef>
              <a:spcAft>
                <a:spcPts val="0"/>
              </a:spcAft>
              <a:buNone/>
              <a:defRPr sz="1600">
                <a:solidFill>
                  <a:schemeClr val="lt2"/>
                </a:solidFill>
              </a:defRPr>
            </a:lvl2pPr>
            <a:lvl3pPr lvl="2" rtl="0" algn="ctr">
              <a:lnSpc>
                <a:spcPct val="100000"/>
              </a:lnSpc>
              <a:spcBef>
                <a:spcPts val="1600"/>
              </a:spcBef>
              <a:spcAft>
                <a:spcPts val="0"/>
              </a:spcAft>
              <a:buNone/>
              <a:defRPr sz="1600">
                <a:solidFill>
                  <a:schemeClr val="lt2"/>
                </a:solidFill>
              </a:defRPr>
            </a:lvl3pPr>
            <a:lvl4pPr lvl="3" rtl="0" algn="ctr">
              <a:lnSpc>
                <a:spcPct val="100000"/>
              </a:lnSpc>
              <a:spcBef>
                <a:spcPts val="1600"/>
              </a:spcBef>
              <a:spcAft>
                <a:spcPts val="0"/>
              </a:spcAft>
              <a:buNone/>
              <a:defRPr sz="1600">
                <a:solidFill>
                  <a:schemeClr val="lt2"/>
                </a:solidFill>
              </a:defRPr>
            </a:lvl4pPr>
            <a:lvl5pPr lvl="4" rtl="0" algn="ctr">
              <a:lnSpc>
                <a:spcPct val="100000"/>
              </a:lnSpc>
              <a:spcBef>
                <a:spcPts val="1600"/>
              </a:spcBef>
              <a:spcAft>
                <a:spcPts val="0"/>
              </a:spcAft>
              <a:buNone/>
              <a:defRPr sz="1600">
                <a:solidFill>
                  <a:schemeClr val="lt2"/>
                </a:solidFill>
              </a:defRPr>
            </a:lvl5pPr>
            <a:lvl6pPr lvl="5" rtl="0" algn="ctr">
              <a:lnSpc>
                <a:spcPct val="100000"/>
              </a:lnSpc>
              <a:spcBef>
                <a:spcPts val="1600"/>
              </a:spcBef>
              <a:spcAft>
                <a:spcPts val="0"/>
              </a:spcAft>
              <a:buNone/>
              <a:defRPr sz="1600">
                <a:solidFill>
                  <a:schemeClr val="lt2"/>
                </a:solidFill>
              </a:defRPr>
            </a:lvl6pPr>
            <a:lvl7pPr lvl="6" rtl="0" algn="ctr">
              <a:lnSpc>
                <a:spcPct val="100000"/>
              </a:lnSpc>
              <a:spcBef>
                <a:spcPts val="1600"/>
              </a:spcBef>
              <a:spcAft>
                <a:spcPts val="0"/>
              </a:spcAft>
              <a:buNone/>
              <a:defRPr sz="1600">
                <a:solidFill>
                  <a:schemeClr val="lt2"/>
                </a:solidFill>
              </a:defRPr>
            </a:lvl7pPr>
            <a:lvl8pPr lvl="7" rtl="0" algn="ctr">
              <a:lnSpc>
                <a:spcPct val="100000"/>
              </a:lnSpc>
              <a:spcBef>
                <a:spcPts val="1600"/>
              </a:spcBef>
              <a:spcAft>
                <a:spcPts val="0"/>
              </a:spcAft>
              <a:buNone/>
              <a:defRPr sz="1600">
                <a:solidFill>
                  <a:schemeClr val="lt2"/>
                </a:solidFill>
              </a:defRPr>
            </a:lvl8pPr>
            <a:lvl9pPr lvl="8" rtl="0" algn="ctr">
              <a:lnSpc>
                <a:spcPct val="100000"/>
              </a:lnSpc>
              <a:spcBef>
                <a:spcPts val="1600"/>
              </a:spcBef>
              <a:spcAft>
                <a:spcPts val="1600"/>
              </a:spcAft>
              <a:buNone/>
              <a:defRPr sz="1600">
                <a:solidFill>
                  <a:schemeClr val="lt2"/>
                </a:solidFill>
              </a:defRPr>
            </a:lvl9pPr>
          </a:lstStyle>
          <a:p/>
        </p:txBody>
      </p:sp>
      <p:sp>
        <p:nvSpPr>
          <p:cNvPr id="925" name="Google Shape;925;p42"/>
          <p:cNvSpPr txBox="1"/>
          <p:nvPr>
            <p:ph idx="8" type="subTitle"/>
          </p:nvPr>
        </p:nvSpPr>
        <p:spPr>
          <a:xfrm>
            <a:off x="6329744" y="1783637"/>
            <a:ext cx="1984200" cy="10059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2"/>
                </a:solidFill>
              </a:defRPr>
            </a:lvl1pPr>
            <a:lvl2pPr lvl="1" rtl="0" algn="ctr">
              <a:lnSpc>
                <a:spcPct val="100000"/>
              </a:lnSpc>
              <a:spcBef>
                <a:spcPts val="1600"/>
              </a:spcBef>
              <a:spcAft>
                <a:spcPts val="0"/>
              </a:spcAft>
              <a:buNone/>
              <a:defRPr sz="1600">
                <a:solidFill>
                  <a:schemeClr val="lt2"/>
                </a:solidFill>
              </a:defRPr>
            </a:lvl2pPr>
            <a:lvl3pPr lvl="2" rtl="0" algn="ctr">
              <a:lnSpc>
                <a:spcPct val="100000"/>
              </a:lnSpc>
              <a:spcBef>
                <a:spcPts val="1600"/>
              </a:spcBef>
              <a:spcAft>
                <a:spcPts val="0"/>
              </a:spcAft>
              <a:buNone/>
              <a:defRPr sz="1600">
                <a:solidFill>
                  <a:schemeClr val="lt2"/>
                </a:solidFill>
              </a:defRPr>
            </a:lvl3pPr>
            <a:lvl4pPr lvl="3" rtl="0" algn="ctr">
              <a:lnSpc>
                <a:spcPct val="100000"/>
              </a:lnSpc>
              <a:spcBef>
                <a:spcPts val="1600"/>
              </a:spcBef>
              <a:spcAft>
                <a:spcPts val="0"/>
              </a:spcAft>
              <a:buNone/>
              <a:defRPr sz="1600">
                <a:solidFill>
                  <a:schemeClr val="lt2"/>
                </a:solidFill>
              </a:defRPr>
            </a:lvl4pPr>
            <a:lvl5pPr lvl="4" rtl="0" algn="ctr">
              <a:lnSpc>
                <a:spcPct val="100000"/>
              </a:lnSpc>
              <a:spcBef>
                <a:spcPts val="1600"/>
              </a:spcBef>
              <a:spcAft>
                <a:spcPts val="0"/>
              </a:spcAft>
              <a:buNone/>
              <a:defRPr sz="1600">
                <a:solidFill>
                  <a:schemeClr val="lt2"/>
                </a:solidFill>
              </a:defRPr>
            </a:lvl5pPr>
            <a:lvl6pPr lvl="5" rtl="0" algn="ctr">
              <a:lnSpc>
                <a:spcPct val="100000"/>
              </a:lnSpc>
              <a:spcBef>
                <a:spcPts val="1600"/>
              </a:spcBef>
              <a:spcAft>
                <a:spcPts val="0"/>
              </a:spcAft>
              <a:buNone/>
              <a:defRPr sz="1600">
                <a:solidFill>
                  <a:schemeClr val="lt2"/>
                </a:solidFill>
              </a:defRPr>
            </a:lvl6pPr>
            <a:lvl7pPr lvl="6" rtl="0" algn="ctr">
              <a:lnSpc>
                <a:spcPct val="100000"/>
              </a:lnSpc>
              <a:spcBef>
                <a:spcPts val="1600"/>
              </a:spcBef>
              <a:spcAft>
                <a:spcPts val="0"/>
              </a:spcAft>
              <a:buNone/>
              <a:defRPr sz="1600">
                <a:solidFill>
                  <a:schemeClr val="lt2"/>
                </a:solidFill>
              </a:defRPr>
            </a:lvl7pPr>
            <a:lvl8pPr lvl="7" rtl="0" algn="ctr">
              <a:lnSpc>
                <a:spcPct val="100000"/>
              </a:lnSpc>
              <a:spcBef>
                <a:spcPts val="1600"/>
              </a:spcBef>
              <a:spcAft>
                <a:spcPts val="0"/>
              </a:spcAft>
              <a:buNone/>
              <a:defRPr sz="1600">
                <a:solidFill>
                  <a:schemeClr val="lt2"/>
                </a:solidFill>
              </a:defRPr>
            </a:lvl8pPr>
            <a:lvl9pPr lvl="8" rtl="0" algn="ctr">
              <a:lnSpc>
                <a:spcPct val="100000"/>
              </a:lnSpc>
              <a:spcBef>
                <a:spcPts val="1600"/>
              </a:spcBef>
              <a:spcAft>
                <a:spcPts val="1600"/>
              </a:spcAft>
              <a:buNone/>
              <a:defRPr sz="1600">
                <a:solidFill>
                  <a:schemeClr val="lt2"/>
                </a:solidFill>
              </a:defRPr>
            </a:lvl9pPr>
          </a:lstStyle>
          <a:p/>
        </p:txBody>
      </p:sp>
      <p:sp>
        <p:nvSpPr>
          <p:cNvPr id="926" name="Google Shape;926;p42"/>
          <p:cNvSpPr txBox="1"/>
          <p:nvPr>
            <p:ph idx="9" type="subTitle"/>
          </p:nvPr>
        </p:nvSpPr>
        <p:spPr>
          <a:xfrm>
            <a:off x="3495000" y="1424213"/>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927" name="Google Shape;927;p42"/>
          <p:cNvSpPr txBox="1"/>
          <p:nvPr>
            <p:ph idx="13" type="subTitle"/>
          </p:nvPr>
        </p:nvSpPr>
        <p:spPr>
          <a:xfrm>
            <a:off x="6244844" y="1424213"/>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928" name="Google Shape;928;p42"/>
          <p:cNvSpPr txBox="1"/>
          <p:nvPr>
            <p:ph idx="14" type="subTitle"/>
          </p:nvPr>
        </p:nvSpPr>
        <p:spPr>
          <a:xfrm>
            <a:off x="743206" y="3199650"/>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929" name="Google Shape;929;p42"/>
          <p:cNvSpPr txBox="1"/>
          <p:nvPr>
            <p:ph idx="15" type="subTitle"/>
          </p:nvPr>
        </p:nvSpPr>
        <p:spPr>
          <a:xfrm>
            <a:off x="743206" y="1424213"/>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930" name="Google Shape;930;p42"/>
          <p:cNvSpPr txBox="1"/>
          <p:nvPr>
            <p:ph type="ctrTitle"/>
          </p:nvPr>
        </p:nvSpPr>
        <p:spPr>
          <a:xfrm>
            <a:off x="720050" y="545125"/>
            <a:ext cx="77133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400"/>
              <a:buNone/>
              <a:defRPr sz="2400">
                <a:solidFill>
                  <a:schemeClr val="lt2"/>
                </a:solidFill>
              </a:defRPr>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2_1_1">
    <p:bg>
      <p:bgPr>
        <a:solidFill>
          <a:schemeClr val="lt2"/>
        </a:solidFill>
      </p:bgPr>
    </p:bg>
    <p:spTree>
      <p:nvGrpSpPr>
        <p:cNvPr id="931" name="Shape 931"/>
        <p:cNvGrpSpPr/>
        <p:nvPr/>
      </p:nvGrpSpPr>
      <p:grpSpPr>
        <a:xfrm>
          <a:off x="0" y="0"/>
          <a:ext cx="0" cy="0"/>
          <a:chOff x="0" y="0"/>
          <a:chExt cx="0" cy="0"/>
        </a:xfrm>
      </p:grpSpPr>
      <p:grpSp>
        <p:nvGrpSpPr>
          <p:cNvPr id="932" name="Google Shape;932;p43"/>
          <p:cNvGrpSpPr/>
          <p:nvPr/>
        </p:nvGrpSpPr>
        <p:grpSpPr>
          <a:xfrm flipH="1">
            <a:off x="-3378906" y="3148409"/>
            <a:ext cx="4313925" cy="3465375"/>
            <a:chOff x="1645525" y="677625"/>
            <a:chExt cx="4313925" cy="3465375"/>
          </a:xfrm>
        </p:grpSpPr>
        <p:sp>
          <p:nvSpPr>
            <p:cNvPr id="933" name="Google Shape;933;p4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 name="Google Shape;941;p43"/>
          <p:cNvGrpSpPr/>
          <p:nvPr/>
        </p:nvGrpSpPr>
        <p:grpSpPr>
          <a:xfrm rot="10800000">
            <a:off x="5074644" y="-430747"/>
            <a:ext cx="5369111" cy="4313006"/>
            <a:chOff x="1645525" y="677625"/>
            <a:chExt cx="4313925" cy="3465375"/>
          </a:xfrm>
        </p:grpSpPr>
        <p:sp>
          <p:nvSpPr>
            <p:cNvPr id="942" name="Google Shape;942;p4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 name="Google Shape;950;p43"/>
          <p:cNvSpPr txBox="1"/>
          <p:nvPr>
            <p:ph idx="1" type="subTitle"/>
          </p:nvPr>
        </p:nvSpPr>
        <p:spPr>
          <a:xfrm>
            <a:off x="2154000" y="3559052"/>
            <a:ext cx="1984200" cy="8301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dk1"/>
                </a:solidFill>
              </a:defRPr>
            </a:lvl1pPr>
            <a:lvl2pPr lvl="1" rtl="0" algn="ctr">
              <a:lnSpc>
                <a:spcPct val="100000"/>
              </a:lnSpc>
              <a:spcBef>
                <a:spcPts val="0"/>
              </a:spcBef>
              <a:spcAft>
                <a:spcPts val="0"/>
              </a:spcAft>
              <a:buNone/>
              <a:defRPr sz="1600">
                <a:solidFill>
                  <a:schemeClr val="dk1"/>
                </a:solidFill>
              </a:defRPr>
            </a:lvl2pPr>
            <a:lvl3pPr lvl="2" rtl="0" algn="ctr">
              <a:lnSpc>
                <a:spcPct val="100000"/>
              </a:lnSpc>
              <a:spcBef>
                <a:spcPts val="0"/>
              </a:spcBef>
              <a:spcAft>
                <a:spcPts val="0"/>
              </a:spcAft>
              <a:buNone/>
              <a:defRPr sz="1600">
                <a:solidFill>
                  <a:schemeClr val="dk1"/>
                </a:solidFill>
              </a:defRPr>
            </a:lvl3pPr>
            <a:lvl4pPr lvl="3" rtl="0" algn="ctr">
              <a:lnSpc>
                <a:spcPct val="100000"/>
              </a:lnSpc>
              <a:spcBef>
                <a:spcPts val="0"/>
              </a:spcBef>
              <a:spcAft>
                <a:spcPts val="0"/>
              </a:spcAft>
              <a:buNone/>
              <a:defRPr sz="1600">
                <a:solidFill>
                  <a:schemeClr val="dk1"/>
                </a:solidFill>
              </a:defRPr>
            </a:lvl4pPr>
            <a:lvl5pPr lvl="4" rtl="0" algn="ctr">
              <a:lnSpc>
                <a:spcPct val="100000"/>
              </a:lnSpc>
              <a:spcBef>
                <a:spcPts val="0"/>
              </a:spcBef>
              <a:spcAft>
                <a:spcPts val="0"/>
              </a:spcAft>
              <a:buNone/>
              <a:defRPr sz="1600">
                <a:solidFill>
                  <a:schemeClr val="dk1"/>
                </a:solidFill>
              </a:defRPr>
            </a:lvl5pPr>
            <a:lvl6pPr lvl="5" rtl="0" algn="ctr">
              <a:lnSpc>
                <a:spcPct val="100000"/>
              </a:lnSpc>
              <a:spcBef>
                <a:spcPts val="0"/>
              </a:spcBef>
              <a:spcAft>
                <a:spcPts val="0"/>
              </a:spcAft>
              <a:buNone/>
              <a:defRPr sz="1600">
                <a:solidFill>
                  <a:schemeClr val="dk1"/>
                </a:solidFill>
              </a:defRPr>
            </a:lvl6pPr>
            <a:lvl7pPr lvl="6" rtl="0" algn="ctr">
              <a:lnSpc>
                <a:spcPct val="100000"/>
              </a:lnSpc>
              <a:spcBef>
                <a:spcPts val="0"/>
              </a:spcBef>
              <a:spcAft>
                <a:spcPts val="0"/>
              </a:spcAft>
              <a:buNone/>
              <a:defRPr sz="1600">
                <a:solidFill>
                  <a:schemeClr val="dk1"/>
                </a:solidFill>
              </a:defRPr>
            </a:lvl7pPr>
            <a:lvl8pPr lvl="7" rtl="0" algn="ctr">
              <a:lnSpc>
                <a:spcPct val="100000"/>
              </a:lnSpc>
              <a:spcBef>
                <a:spcPts val="0"/>
              </a:spcBef>
              <a:spcAft>
                <a:spcPts val="0"/>
              </a:spcAft>
              <a:buNone/>
              <a:defRPr sz="1600">
                <a:solidFill>
                  <a:schemeClr val="dk1"/>
                </a:solidFill>
              </a:defRPr>
            </a:lvl8pPr>
            <a:lvl9pPr lvl="8" rtl="0" algn="ctr">
              <a:lnSpc>
                <a:spcPct val="100000"/>
              </a:lnSpc>
              <a:spcBef>
                <a:spcPts val="0"/>
              </a:spcBef>
              <a:spcAft>
                <a:spcPts val="0"/>
              </a:spcAft>
              <a:buNone/>
              <a:defRPr sz="1600">
                <a:solidFill>
                  <a:schemeClr val="dk1"/>
                </a:solidFill>
              </a:defRPr>
            </a:lvl9pPr>
          </a:lstStyle>
          <a:p/>
        </p:txBody>
      </p:sp>
      <p:sp>
        <p:nvSpPr>
          <p:cNvPr id="951" name="Google Shape;951;p43"/>
          <p:cNvSpPr txBox="1"/>
          <p:nvPr>
            <p:ph idx="2" type="subTitle"/>
          </p:nvPr>
        </p:nvSpPr>
        <p:spPr>
          <a:xfrm>
            <a:off x="4905798" y="3559052"/>
            <a:ext cx="1984200" cy="8301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dk1"/>
                </a:solidFill>
              </a:defRPr>
            </a:lvl1pPr>
            <a:lvl2pPr lvl="1" rtl="0" algn="ctr">
              <a:lnSpc>
                <a:spcPct val="100000"/>
              </a:lnSpc>
              <a:spcBef>
                <a:spcPts val="0"/>
              </a:spcBef>
              <a:spcAft>
                <a:spcPts val="0"/>
              </a:spcAft>
              <a:buNone/>
              <a:defRPr sz="1600">
                <a:solidFill>
                  <a:schemeClr val="dk1"/>
                </a:solidFill>
              </a:defRPr>
            </a:lvl2pPr>
            <a:lvl3pPr lvl="2" rtl="0" algn="ctr">
              <a:lnSpc>
                <a:spcPct val="100000"/>
              </a:lnSpc>
              <a:spcBef>
                <a:spcPts val="0"/>
              </a:spcBef>
              <a:spcAft>
                <a:spcPts val="0"/>
              </a:spcAft>
              <a:buNone/>
              <a:defRPr sz="1600">
                <a:solidFill>
                  <a:schemeClr val="dk1"/>
                </a:solidFill>
              </a:defRPr>
            </a:lvl3pPr>
            <a:lvl4pPr lvl="3" rtl="0" algn="ctr">
              <a:lnSpc>
                <a:spcPct val="100000"/>
              </a:lnSpc>
              <a:spcBef>
                <a:spcPts val="0"/>
              </a:spcBef>
              <a:spcAft>
                <a:spcPts val="0"/>
              </a:spcAft>
              <a:buNone/>
              <a:defRPr sz="1600">
                <a:solidFill>
                  <a:schemeClr val="dk1"/>
                </a:solidFill>
              </a:defRPr>
            </a:lvl4pPr>
            <a:lvl5pPr lvl="4" rtl="0" algn="ctr">
              <a:lnSpc>
                <a:spcPct val="100000"/>
              </a:lnSpc>
              <a:spcBef>
                <a:spcPts val="0"/>
              </a:spcBef>
              <a:spcAft>
                <a:spcPts val="0"/>
              </a:spcAft>
              <a:buNone/>
              <a:defRPr sz="1600">
                <a:solidFill>
                  <a:schemeClr val="dk1"/>
                </a:solidFill>
              </a:defRPr>
            </a:lvl5pPr>
            <a:lvl6pPr lvl="5" rtl="0" algn="ctr">
              <a:lnSpc>
                <a:spcPct val="100000"/>
              </a:lnSpc>
              <a:spcBef>
                <a:spcPts val="0"/>
              </a:spcBef>
              <a:spcAft>
                <a:spcPts val="0"/>
              </a:spcAft>
              <a:buNone/>
              <a:defRPr sz="1600">
                <a:solidFill>
                  <a:schemeClr val="dk1"/>
                </a:solidFill>
              </a:defRPr>
            </a:lvl6pPr>
            <a:lvl7pPr lvl="6" rtl="0" algn="ctr">
              <a:lnSpc>
                <a:spcPct val="100000"/>
              </a:lnSpc>
              <a:spcBef>
                <a:spcPts val="0"/>
              </a:spcBef>
              <a:spcAft>
                <a:spcPts val="0"/>
              </a:spcAft>
              <a:buNone/>
              <a:defRPr sz="1600">
                <a:solidFill>
                  <a:schemeClr val="dk1"/>
                </a:solidFill>
              </a:defRPr>
            </a:lvl7pPr>
            <a:lvl8pPr lvl="7" rtl="0" algn="ctr">
              <a:lnSpc>
                <a:spcPct val="100000"/>
              </a:lnSpc>
              <a:spcBef>
                <a:spcPts val="0"/>
              </a:spcBef>
              <a:spcAft>
                <a:spcPts val="0"/>
              </a:spcAft>
              <a:buNone/>
              <a:defRPr sz="1600">
                <a:solidFill>
                  <a:schemeClr val="dk1"/>
                </a:solidFill>
              </a:defRPr>
            </a:lvl8pPr>
            <a:lvl9pPr lvl="8" rtl="0" algn="ctr">
              <a:lnSpc>
                <a:spcPct val="100000"/>
              </a:lnSpc>
              <a:spcBef>
                <a:spcPts val="0"/>
              </a:spcBef>
              <a:spcAft>
                <a:spcPts val="0"/>
              </a:spcAft>
              <a:buNone/>
              <a:defRPr sz="1600">
                <a:solidFill>
                  <a:schemeClr val="dk1"/>
                </a:solidFill>
              </a:defRPr>
            </a:lvl9pPr>
          </a:lstStyle>
          <a:p/>
        </p:txBody>
      </p:sp>
      <p:sp>
        <p:nvSpPr>
          <p:cNvPr id="952" name="Google Shape;952;p43"/>
          <p:cNvSpPr txBox="1"/>
          <p:nvPr>
            <p:ph idx="3" type="subTitle"/>
          </p:nvPr>
        </p:nvSpPr>
        <p:spPr>
          <a:xfrm>
            <a:off x="4820900" y="3199650"/>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1800">
                <a:solidFill>
                  <a:schemeClr val="dk1"/>
                </a:solidFill>
                <a:latin typeface="Barlow Semi Condensed SemiBold"/>
                <a:ea typeface="Barlow Semi Condensed SemiBold"/>
                <a:cs typeface="Barlow Semi Condensed SemiBold"/>
                <a:sym typeface="Barlow Semi Condensed SemiBold"/>
              </a:defRPr>
            </a:lvl9pPr>
          </a:lstStyle>
          <a:p/>
        </p:txBody>
      </p:sp>
      <p:sp>
        <p:nvSpPr>
          <p:cNvPr id="953" name="Google Shape;953;p43"/>
          <p:cNvSpPr txBox="1"/>
          <p:nvPr>
            <p:ph idx="4" type="subTitle"/>
          </p:nvPr>
        </p:nvSpPr>
        <p:spPr>
          <a:xfrm>
            <a:off x="828100" y="1783627"/>
            <a:ext cx="1984200" cy="8301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dk1"/>
                </a:solidFill>
              </a:defRPr>
            </a:lvl1pPr>
            <a:lvl2pPr lvl="1" rtl="0" algn="ctr">
              <a:lnSpc>
                <a:spcPct val="100000"/>
              </a:lnSpc>
              <a:spcBef>
                <a:spcPts val="0"/>
              </a:spcBef>
              <a:spcAft>
                <a:spcPts val="0"/>
              </a:spcAft>
              <a:buNone/>
              <a:defRPr sz="1600">
                <a:solidFill>
                  <a:schemeClr val="dk1"/>
                </a:solidFill>
              </a:defRPr>
            </a:lvl2pPr>
            <a:lvl3pPr lvl="2" rtl="0" algn="ctr">
              <a:lnSpc>
                <a:spcPct val="100000"/>
              </a:lnSpc>
              <a:spcBef>
                <a:spcPts val="0"/>
              </a:spcBef>
              <a:spcAft>
                <a:spcPts val="0"/>
              </a:spcAft>
              <a:buNone/>
              <a:defRPr sz="1600">
                <a:solidFill>
                  <a:schemeClr val="dk1"/>
                </a:solidFill>
              </a:defRPr>
            </a:lvl3pPr>
            <a:lvl4pPr lvl="3" rtl="0" algn="ctr">
              <a:lnSpc>
                <a:spcPct val="100000"/>
              </a:lnSpc>
              <a:spcBef>
                <a:spcPts val="0"/>
              </a:spcBef>
              <a:spcAft>
                <a:spcPts val="0"/>
              </a:spcAft>
              <a:buNone/>
              <a:defRPr sz="1600">
                <a:solidFill>
                  <a:schemeClr val="dk1"/>
                </a:solidFill>
              </a:defRPr>
            </a:lvl4pPr>
            <a:lvl5pPr lvl="4" rtl="0" algn="ctr">
              <a:lnSpc>
                <a:spcPct val="100000"/>
              </a:lnSpc>
              <a:spcBef>
                <a:spcPts val="0"/>
              </a:spcBef>
              <a:spcAft>
                <a:spcPts val="0"/>
              </a:spcAft>
              <a:buNone/>
              <a:defRPr sz="1600">
                <a:solidFill>
                  <a:schemeClr val="dk1"/>
                </a:solidFill>
              </a:defRPr>
            </a:lvl5pPr>
            <a:lvl6pPr lvl="5" rtl="0" algn="ctr">
              <a:lnSpc>
                <a:spcPct val="100000"/>
              </a:lnSpc>
              <a:spcBef>
                <a:spcPts val="0"/>
              </a:spcBef>
              <a:spcAft>
                <a:spcPts val="0"/>
              </a:spcAft>
              <a:buNone/>
              <a:defRPr sz="1600">
                <a:solidFill>
                  <a:schemeClr val="dk1"/>
                </a:solidFill>
              </a:defRPr>
            </a:lvl6pPr>
            <a:lvl7pPr lvl="6" rtl="0" algn="ctr">
              <a:lnSpc>
                <a:spcPct val="100000"/>
              </a:lnSpc>
              <a:spcBef>
                <a:spcPts val="0"/>
              </a:spcBef>
              <a:spcAft>
                <a:spcPts val="0"/>
              </a:spcAft>
              <a:buNone/>
              <a:defRPr sz="1600">
                <a:solidFill>
                  <a:schemeClr val="dk1"/>
                </a:solidFill>
              </a:defRPr>
            </a:lvl7pPr>
            <a:lvl8pPr lvl="7" rtl="0" algn="ctr">
              <a:lnSpc>
                <a:spcPct val="100000"/>
              </a:lnSpc>
              <a:spcBef>
                <a:spcPts val="0"/>
              </a:spcBef>
              <a:spcAft>
                <a:spcPts val="0"/>
              </a:spcAft>
              <a:buNone/>
              <a:defRPr sz="1600">
                <a:solidFill>
                  <a:schemeClr val="dk1"/>
                </a:solidFill>
              </a:defRPr>
            </a:lvl8pPr>
            <a:lvl9pPr lvl="8" rtl="0" algn="ctr">
              <a:lnSpc>
                <a:spcPct val="100000"/>
              </a:lnSpc>
              <a:spcBef>
                <a:spcPts val="0"/>
              </a:spcBef>
              <a:spcAft>
                <a:spcPts val="0"/>
              </a:spcAft>
              <a:buNone/>
              <a:defRPr sz="1600">
                <a:solidFill>
                  <a:schemeClr val="dk1"/>
                </a:solidFill>
              </a:defRPr>
            </a:lvl9pPr>
          </a:lstStyle>
          <a:p/>
        </p:txBody>
      </p:sp>
      <p:sp>
        <p:nvSpPr>
          <p:cNvPr id="954" name="Google Shape;954;p43"/>
          <p:cNvSpPr txBox="1"/>
          <p:nvPr>
            <p:ph idx="5" type="subTitle"/>
          </p:nvPr>
        </p:nvSpPr>
        <p:spPr>
          <a:xfrm>
            <a:off x="3579898" y="1783627"/>
            <a:ext cx="1984200" cy="8301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dk1"/>
                </a:solidFill>
              </a:defRPr>
            </a:lvl1pPr>
            <a:lvl2pPr lvl="1" rtl="0" algn="ctr">
              <a:lnSpc>
                <a:spcPct val="100000"/>
              </a:lnSpc>
              <a:spcBef>
                <a:spcPts val="0"/>
              </a:spcBef>
              <a:spcAft>
                <a:spcPts val="0"/>
              </a:spcAft>
              <a:buNone/>
              <a:defRPr sz="1600">
                <a:solidFill>
                  <a:schemeClr val="dk1"/>
                </a:solidFill>
              </a:defRPr>
            </a:lvl2pPr>
            <a:lvl3pPr lvl="2" rtl="0" algn="ctr">
              <a:lnSpc>
                <a:spcPct val="100000"/>
              </a:lnSpc>
              <a:spcBef>
                <a:spcPts val="0"/>
              </a:spcBef>
              <a:spcAft>
                <a:spcPts val="0"/>
              </a:spcAft>
              <a:buNone/>
              <a:defRPr sz="1600">
                <a:solidFill>
                  <a:schemeClr val="dk1"/>
                </a:solidFill>
              </a:defRPr>
            </a:lvl3pPr>
            <a:lvl4pPr lvl="3" rtl="0" algn="ctr">
              <a:lnSpc>
                <a:spcPct val="100000"/>
              </a:lnSpc>
              <a:spcBef>
                <a:spcPts val="0"/>
              </a:spcBef>
              <a:spcAft>
                <a:spcPts val="0"/>
              </a:spcAft>
              <a:buNone/>
              <a:defRPr sz="1600">
                <a:solidFill>
                  <a:schemeClr val="dk1"/>
                </a:solidFill>
              </a:defRPr>
            </a:lvl4pPr>
            <a:lvl5pPr lvl="4" rtl="0" algn="ctr">
              <a:lnSpc>
                <a:spcPct val="100000"/>
              </a:lnSpc>
              <a:spcBef>
                <a:spcPts val="0"/>
              </a:spcBef>
              <a:spcAft>
                <a:spcPts val="0"/>
              </a:spcAft>
              <a:buNone/>
              <a:defRPr sz="1600">
                <a:solidFill>
                  <a:schemeClr val="dk1"/>
                </a:solidFill>
              </a:defRPr>
            </a:lvl5pPr>
            <a:lvl6pPr lvl="5" rtl="0" algn="ctr">
              <a:lnSpc>
                <a:spcPct val="100000"/>
              </a:lnSpc>
              <a:spcBef>
                <a:spcPts val="0"/>
              </a:spcBef>
              <a:spcAft>
                <a:spcPts val="0"/>
              </a:spcAft>
              <a:buNone/>
              <a:defRPr sz="1600">
                <a:solidFill>
                  <a:schemeClr val="dk1"/>
                </a:solidFill>
              </a:defRPr>
            </a:lvl6pPr>
            <a:lvl7pPr lvl="6" rtl="0" algn="ctr">
              <a:lnSpc>
                <a:spcPct val="100000"/>
              </a:lnSpc>
              <a:spcBef>
                <a:spcPts val="0"/>
              </a:spcBef>
              <a:spcAft>
                <a:spcPts val="0"/>
              </a:spcAft>
              <a:buNone/>
              <a:defRPr sz="1600">
                <a:solidFill>
                  <a:schemeClr val="dk1"/>
                </a:solidFill>
              </a:defRPr>
            </a:lvl7pPr>
            <a:lvl8pPr lvl="7" rtl="0" algn="ctr">
              <a:lnSpc>
                <a:spcPct val="100000"/>
              </a:lnSpc>
              <a:spcBef>
                <a:spcPts val="0"/>
              </a:spcBef>
              <a:spcAft>
                <a:spcPts val="0"/>
              </a:spcAft>
              <a:buNone/>
              <a:defRPr sz="1600">
                <a:solidFill>
                  <a:schemeClr val="dk1"/>
                </a:solidFill>
              </a:defRPr>
            </a:lvl8pPr>
            <a:lvl9pPr lvl="8" rtl="0" algn="ctr">
              <a:lnSpc>
                <a:spcPct val="100000"/>
              </a:lnSpc>
              <a:spcBef>
                <a:spcPts val="0"/>
              </a:spcBef>
              <a:spcAft>
                <a:spcPts val="0"/>
              </a:spcAft>
              <a:buNone/>
              <a:defRPr sz="1600">
                <a:solidFill>
                  <a:schemeClr val="dk1"/>
                </a:solidFill>
              </a:defRPr>
            </a:lvl9pPr>
          </a:lstStyle>
          <a:p/>
        </p:txBody>
      </p:sp>
      <p:sp>
        <p:nvSpPr>
          <p:cNvPr id="955" name="Google Shape;955;p43"/>
          <p:cNvSpPr txBox="1"/>
          <p:nvPr>
            <p:ph idx="6" type="subTitle"/>
          </p:nvPr>
        </p:nvSpPr>
        <p:spPr>
          <a:xfrm>
            <a:off x="6329747" y="1783627"/>
            <a:ext cx="1984200" cy="8301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dk1"/>
                </a:solidFill>
              </a:defRPr>
            </a:lvl1pPr>
            <a:lvl2pPr lvl="1" rtl="0" algn="ctr">
              <a:lnSpc>
                <a:spcPct val="100000"/>
              </a:lnSpc>
              <a:spcBef>
                <a:spcPts val="0"/>
              </a:spcBef>
              <a:spcAft>
                <a:spcPts val="0"/>
              </a:spcAft>
              <a:buNone/>
              <a:defRPr sz="1600">
                <a:solidFill>
                  <a:schemeClr val="dk1"/>
                </a:solidFill>
              </a:defRPr>
            </a:lvl2pPr>
            <a:lvl3pPr lvl="2" rtl="0" algn="ctr">
              <a:lnSpc>
                <a:spcPct val="100000"/>
              </a:lnSpc>
              <a:spcBef>
                <a:spcPts val="0"/>
              </a:spcBef>
              <a:spcAft>
                <a:spcPts val="0"/>
              </a:spcAft>
              <a:buNone/>
              <a:defRPr sz="1600">
                <a:solidFill>
                  <a:schemeClr val="dk1"/>
                </a:solidFill>
              </a:defRPr>
            </a:lvl3pPr>
            <a:lvl4pPr lvl="3" rtl="0" algn="ctr">
              <a:lnSpc>
                <a:spcPct val="100000"/>
              </a:lnSpc>
              <a:spcBef>
                <a:spcPts val="0"/>
              </a:spcBef>
              <a:spcAft>
                <a:spcPts val="0"/>
              </a:spcAft>
              <a:buNone/>
              <a:defRPr sz="1600">
                <a:solidFill>
                  <a:schemeClr val="dk1"/>
                </a:solidFill>
              </a:defRPr>
            </a:lvl4pPr>
            <a:lvl5pPr lvl="4" rtl="0" algn="ctr">
              <a:lnSpc>
                <a:spcPct val="100000"/>
              </a:lnSpc>
              <a:spcBef>
                <a:spcPts val="0"/>
              </a:spcBef>
              <a:spcAft>
                <a:spcPts val="0"/>
              </a:spcAft>
              <a:buNone/>
              <a:defRPr sz="1600">
                <a:solidFill>
                  <a:schemeClr val="dk1"/>
                </a:solidFill>
              </a:defRPr>
            </a:lvl5pPr>
            <a:lvl6pPr lvl="5" rtl="0" algn="ctr">
              <a:lnSpc>
                <a:spcPct val="100000"/>
              </a:lnSpc>
              <a:spcBef>
                <a:spcPts val="0"/>
              </a:spcBef>
              <a:spcAft>
                <a:spcPts val="0"/>
              </a:spcAft>
              <a:buNone/>
              <a:defRPr sz="1600">
                <a:solidFill>
                  <a:schemeClr val="dk1"/>
                </a:solidFill>
              </a:defRPr>
            </a:lvl6pPr>
            <a:lvl7pPr lvl="6" rtl="0" algn="ctr">
              <a:lnSpc>
                <a:spcPct val="100000"/>
              </a:lnSpc>
              <a:spcBef>
                <a:spcPts val="0"/>
              </a:spcBef>
              <a:spcAft>
                <a:spcPts val="0"/>
              </a:spcAft>
              <a:buNone/>
              <a:defRPr sz="1600">
                <a:solidFill>
                  <a:schemeClr val="dk1"/>
                </a:solidFill>
              </a:defRPr>
            </a:lvl7pPr>
            <a:lvl8pPr lvl="7" rtl="0" algn="ctr">
              <a:lnSpc>
                <a:spcPct val="100000"/>
              </a:lnSpc>
              <a:spcBef>
                <a:spcPts val="0"/>
              </a:spcBef>
              <a:spcAft>
                <a:spcPts val="0"/>
              </a:spcAft>
              <a:buNone/>
              <a:defRPr sz="1600">
                <a:solidFill>
                  <a:schemeClr val="dk1"/>
                </a:solidFill>
              </a:defRPr>
            </a:lvl8pPr>
            <a:lvl9pPr lvl="8" rtl="0" algn="ctr">
              <a:lnSpc>
                <a:spcPct val="100000"/>
              </a:lnSpc>
              <a:spcBef>
                <a:spcPts val="0"/>
              </a:spcBef>
              <a:spcAft>
                <a:spcPts val="0"/>
              </a:spcAft>
              <a:buNone/>
              <a:defRPr sz="1600">
                <a:solidFill>
                  <a:schemeClr val="dk1"/>
                </a:solidFill>
              </a:defRPr>
            </a:lvl9pPr>
          </a:lstStyle>
          <a:p/>
        </p:txBody>
      </p:sp>
      <p:sp>
        <p:nvSpPr>
          <p:cNvPr id="956" name="Google Shape;956;p43"/>
          <p:cNvSpPr txBox="1"/>
          <p:nvPr>
            <p:ph idx="7" type="subTitle"/>
          </p:nvPr>
        </p:nvSpPr>
        <p:spPr>
          <a:xfrm>
            <a:off x="3495000" y="1424213"/>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1800">
                <a:solidFill>
                  <a:schemeClr val="dk1"/>
                </a:solidFill>
                <a:latin typeface="Barlow Semi Condensed SemiBold"/>
                <a:ea typeface="Barlow Semi Condensed SemiBold"/>
                <a:cs typeface="Barlow Semi Condensed SemiBold"/>
                <a:sym typeface="Barlow Semi Condensed SemiBold"/>
              </a:defRPr>
            </a:lvl9pPr>
          </a:lstStyle>
          <a:p/>
        </p:txBody>
      </p:sp>
      <p:sp>
        <p:nvSpPr>
          <p:cNvPr id="957" name="Google Shape;957;p43"/>
          <p:cNvSpPr txBox="1"/>
          <p:nvPr>
            <p:ph idx="8" type="subTitle"/>
          </p:nvPr>
        </p:nvSpPr>
        <p:spPr>
          <a:xfrm>
            <a:off x="6244844" y="1424213"/>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1800">
                <a:solidFill>
                  <a:schemeClr val="dk1"/>
                </a:solidFill>
                <a:latin typeface="Barlow Semi Condensed SemiBold"/>
                <a:ea typeface="Barlow Semi Condensed SemiBold"/>
                <a:cs typeface="Barlow Semi Condensed SemiBold"/>
                <a:sym typeface="Barlow Semi Condensed SemiBold"/>
              </a:defRPr>
            </a:lvl9pPr>
          </a:lstStyle>
          <a:p/>
        </p:txBody>
      </p:sp>
      <p:sp>
        <p:nvSpPr>
          <p:cNvPr id="958" name="Google Shape;958;p43"/>
          <p:cNvSpPr txBox="1"/>
          <p:nvPr>
            <p:ph idx="9" type="subTitle"/>
          </p:nvPr>
        </p:nvSpPr>
        <p:spPr>
          <a:xfrm>
            <a:off x="2069106" y="3199650"/>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9pPr>
          </a:lstStyle>
          <a:p/>
        </p:txBody>
      </p:sp>
      <p:sp>
        <p:nvSpPr>
          <p:cNvPr id="959" name="Google Shape;959;p43"/>
          <p:cNvSpPr txBox="1"/>
          <p:nvPr>
            <p:ph idx="13" type="subTitle"/>
          </p:nvPr>
        </p:nvSpPr>
        <p:spPr>
          <a:xfrm>
            <a:off x="743206" y="1424213"/>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9pPr>
          </a:lstStyle>
          <a:p/>
        </p:txBody>
      </p:sp>
      <p:sp>
        <p:nvSpPr>
          <p:cNvPr id="960" name="Google Shape;960;p43"/>
          <p:cNvSpPr txBox="1"/>
          <p:nvPr>
            <p:ph type="ctrTitle"/>
          </p:nvPr>
        </p:nvSpPr>
        <p:spPr>
          <a:xfrm>
            <a:off x="720050" y="545125"/>
            <a:ext cx="77133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400"/>
              <a:buNone/>
              <a:defRPr sz="2400">
                <a:solidFill>
                  <a:schemeClr val="dk1"/>
                </a:solidFill>
              </a:defRPr>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2_1_1_1">
    <p:bg>
      <p:bgPr>
        <a:solidFill>
          <a:schemeClr val="dk2"/>
        </a:solidFill>
      </p:bgPr>
    </p:bg>
    <p:spTree>
      <p:nvGrpSpPr>
        <p:cNvPr id="961" name="Shape 961"/>
        <p:cNvGrpSpPr/>
        <p:nvPr/>
      </p:nvGrpSpPr>
      <p:grpSpPr>
        <a:xfrm>
          <a:off x="0" y="0"/>
          <a:ext cx="0" cy="0"/>
          <a:chOff x="0" y="0"/>
          <a:chExt cx="0" cy="0"/>
        </a:xfrm>
      </p:grpSpPr>
      <p:grpSp>
        <p:nvGrpSpPr>
          <p:cNvPr id="962" name="Google Shape;962;p44"/>
          <p:cNvGrpSpPr/>
          <p:nvPr/>
        </p:nvGrpSpPr>
        <p:grpSpPr>
          <a:xfrm flipH="1">
            <a:off x="-3378906" y="3148409"/>
            <a:ext cx="4313925" cy="3465375"/>
            <a:chOff x="1645525" y="677625"/>
            <a:chExt cx="4313925" cy="3465375"/>
          </a:xfrm>
        </p:grpSpPr>
        <p:sp>
          <p:nvSpPr>
            <p:cNvPr id="963" name="Google Shape;963;p4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 name="Google Shape;971;p44"/>
          <p:cNvGrpSpPr/>
          <p:nvPr/>
        </p:nvGrpSpPr>
        <p:grpSpPr>
          <a:xfrm rot="10800000">
            <a:off x="6944969" y="-1292147"/>
            <a:ext cx="5369111" cy="4313006"/>
            <a:chOff x="1645525" y="677625"/>
            <a:chExt cx="4313925" cy="3465375"/>
          </a:xfrm>
        </p:grpSpPr>
        <p:sp>
          <p:nvSpPr>
            <p:cNvPr id="972" name="Google Shape;972;p4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 name="Google Shape;980;p44"/>
          <p:cNvSpPr txBox="1"/>
          <p:nvPr>
            <p:ph idx="1" type="subTitle"/>
          </p:nvPr>
        </p:nvSpPr>
        <p:spPr>
          <a:xfrm>
            <a:off x="4752468" y="1624300"/>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981" name="Google Shape;981;p44"/>
          <p:cNvSpPr txBox="1"/>
          <p:nvPr>
            <p:ph idx="2" type="subTitle"/>
          </p:nvPr>
        </p:nvSpPr>
        <p:spPr>
          <a:xfrm>
            <a:off x="2279811" y="1624300"/>
            <a:ext cx="2045400" cy="512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1pPr>
            <a:lvl2pPr lvl="1"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2pPr>
            <a:lvl3pPr lvl="2"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3pPr>
            <a:lvl4pPr lvl="3"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4pPr>
            <a:lvl5pPr lvl="4"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5pPr>
            <a:lvl6pPr lvl="5"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6pPr>
            <a:lvl7pPr lvl="6"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7pPr>
            <a:lvl8pPr lvl="7"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8pPr>
            <a:lvl9pPr lvl="8"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9pPr>
          </a:lstStyle>
          <a:p/>
        </p:txBody>
      </p:sp>
      <p:sp>
        <p:nvSpPr>
          <p:cNvPr id="982" name="Google Shape;982;p44"/>
          <p:cNvSpPr txBox="1"/>
          <p:nvPr>
            <p:ph type="ctrTitle"/>
          </p:nvPr>
        </p:nvSpPr>
        <p:spPr>
          <a:xfrm>
            <a:off x="720050" y="545125"/>
            <a:ext cx="77133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400"/>
              <a:buNone/>
              <a:defRPr sz="2400">
                <a:solidFill>
                  <a:schemeClr val="lt2"/>
                </a:solidFill>
              </a:defRPr>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p:txBody>
      </p:sp>
      <p:sp>
        <p:nvSpPr>
          <p:cNvPr id="983" name="Google Shape;983;p44"/>
          <p:cNvSpPr txBox="1"/>
          <p:nvPr>
            <p:ph idx="3" type="subTitle"/>
          </p:nvPr>
        </p:nvSpPr>
        <p:spPr>
          <a:xfrm>
            <a:off x="4752459" y="2322575"/>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984" name="Google Shape;984;p44"/>
          <p:cNvSpPr txBox="1"/>
          <p:nvPr>
            <p:ph idx="4" type="subTitle"/>
          </p:nvPr>
        </p:nvSpPr>
        <p:spPr>
          <a:xfrm>
            <a:off x="2279799" y="2322575"/>
            <a:ext cx="2045400" cy="512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1pPr>
            <a:lvl2pPr lvl="1"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2pPr>
            <a:lvl3pPr lvl="2"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3pPr>
            <a:lvl4pPr lvl="3"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4pPr>
            <a:lvl5pPr lvl="4"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5pPr>
            <a:lvl6pPr lvl="5"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6pPr>
            <a:lvl7pPr lvl="6"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7pPr>
            <a:lvl8pPr lvl="7"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8pPr>
            <a:lvl9pPr lvl="8"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9pPr>
          </a:lstStyle>
          <a:p/>
        </p:txBody>
      </p:sp>
      <p:sp>
        <p:nvSpPr>
          <p:cNvPr id="985" name="Google Shape;985;p44"/>
          <p:cNvSpPr txBox="1"/>
          <p:nvPr>
            <p:ph idx="5" type="subTitle"/>
          </p:nvPr>
        </p:nvSpPr>
        <p:spPr>
          <a:xfrm>
            <a:off x="4752459" y="3020850"/>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986" name="Google Shape;986;p44"/>
          <p:cNvSpPr txBox="1"/>
          <p:nvPr>
            <p:ph idx="6" type="subTitle"/>
          </p:nvPr>
        </p:nvSpPr>
        <p:spPr>
          <a:xfrm>
            <a:off x="2279799" y="3020850"/>
            <a:ext cx="2045400" cy="512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1pPr>
            <a:lvl2pPr lvl="1"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2pPr>
            <a:lvl3pPr lvl="2"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3pPr>
            <a:lvl4pPr lvl="3"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4pPr>
            <a:lvl5pPr lvl="4"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5pPr>
            <a:lvl6pPr lvl="5"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6pPr>
            <a:lvl7pPr lvl="6"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7pPr>
            <a:lvl8pPr lvl="7"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8pPr>
            <a:lvl9pPr lvl="8"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9pPr>
          </a:lstStyle>
          <a:p/>
        </p:txBody>
      </p:sp>
      <p:sp>
        <p:nvSpPr>
          <p:cNvPr id="987" name="Google Shape;987;p44"/>
          <p:cNvSpPr txBox="1"/>
          <p:nvPr>
            <p:ph idx="7" type="subTitle"/>
          </p:nvPr>
        </p:nvSpPr>
        <p:spPr>
          <a:xfrm>
            <a:off x="4752450" y="3719125"/>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988" name="Google Shape;988;p44"/>
          <p:cNvSpPr txBox="1"/>
          <p:nvPr>
            <p:ph idx="8" type="subTitle"/>
          </p:nvPr>
        </p:nvSpPr>
        <p:spPr>
          <a:xfrm>
            <a:off x="2279787" y="3719125"/>
            <a:ext cx="2045400" cy="512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1pPr>
            <a:lvl2pPr lvl="1"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2pPr>
            <a:lvl3pPr lvl="2"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3pPr>
            <a:lvl4pPr lvl="3"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4pPr>
            <a:lvl5pPr lvl="4"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5pPr>
            <a:lvl6pPr lvl="5"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6pPr>
            <a:lvl7pPr lvl="6"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7pPr>
            <a:lvl8pPr lvl="7"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8pPr>
            <a:lvl9pPr lvl="8"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eight columns">
  <p:cSld name="CUSTOM_2_1_1_1_1">
    <p:bg>
      <p:bgPr>
        <a:solidFill>
          <a:schemeClr val="lt1"/>
        </a:solidFill>
      </p:bgPr>
    </p:bg>
    <p:spTree>
      <p:nvGrpSpPr>
        <p:cNvPr id="989" name="Shape 989"/>
        <p:cNvGrpSpPr/>
        <p:nvPr/>
      </p:nvGrpSpPr>
      <p:grpSpPr>
        <a:xfrm>
          <a:off x="0" y="0"/>
          <a:ext cx="0" cy="0"/>
          <a:chOff x="0" y="0"/>
          <a:chExt cx="0" cy="0"/>
        </a:xfrm>
      </p:grpSpPr>
      <p:grpSp>
        <p:nvGrpSpPr>
          <p:cNvPr id="990" name="Google Shape;990;p45"/>
          <p:cNvGrpSpPr/>
          <p:nvPr/>
        </p:nvGrpSpPr>
        <p:grpSpPr>
          <a:xfrm flipH="1" rot="4329452">
            <a:off x="-2506045" y="-1627223"/>
            <a:ext cx="4313913" cy="3465366"/>
            <a:chOff x="1645525" y="677625"/>
            <a:chExt cx="4313925" cy="3465375"/>
          </a:xfrm>
        </p:grpSpPr>
        <p:sp>
          <p:nvSpPr>
            <p:cNvPr id="991" name="Google Shape;991;p4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 name="Google Shape;999;p45"/>
          <p:cNvGrpSpPr/>
          <p:nvPr/>
        </p:nvGrpSpPr>
        <p:grpSpPr>
          <a:xfrm rot="-6978462">
            <a:off x="7543280" y="3034557"/>
            <a:ext cx="5369146" cy="4313033"/>
            <a:chOff x="1645525" y="677625"/>
            <a:chExt cx="4313925" cy="3465375"/>
          </a:xfrm>
        </p:grpSpPr>
        <p:sp>
          <p:nvSpPr>
            <p:cNvPr id="1000" name="Google Shape;1000;p4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 name="Google Shape;1008;p45"/>
          <p:cNvSpPr txBox="1"/>
          <p:nvPr>
            <p:ph idx="1" type="subTitle"/>
          </p:nvPr>
        </p:nvSpPr>
        <p:spPr>
          <a:xfrm>
            <a:off x="1670768" y="1624300"/>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1009" name="Google Shape;1009;p45"/>
          <p:cNvSpPr txBox="1"/>
          <p:nvPr>
            <p:ph type="ctrTitle"/>
          </p:nvPr>
        </p:nvSpPr>
        <p:spPr>
          <a:xfrm>
            <a:off x="720050" y="545125"/>
            <a:ext cx="77133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400"/>
              <a:buNone/>
              <a:defRPr sz="2400">
                <a:solidFill>
                  <a:schemeClr val="lt2"/>
                </a:solidFill>
              </a:defRPr>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p:txBody>
      </p:sp>
      <p:sp>
        <p:nvSpPr>
          <p:cNvPr id="1010" name="Google Shape;1010;p45"/>
          <p:cNvSpPr txBox="1"/>
          <p:nvPr>
            <p:ph idx="2" type="subTitle"/>
          </p:nvPr>
        </p:nvSpPr>
        <p:spPr>
          <a:xfrm>
            <a:off x="1670759" y="2322575"/>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1011" name="Google Shape;1011;p45"/>
          <p:cNvSpPr txBox="1"/>
          <p:nvPr>
            <p:ph idx="3" type="subTitle"/>
          </p:nvPr>
        </p:nvSpPr>
        <p:spPr>
          <a:xfrm>
            <a:off x="1670759" y="3020850"/>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1012" name="Google Shape;1012;p45"/>
          <p:cNvSpPr txBox="1"/>
          <p:nvPr>
            <p:ph idx="4" type="subTitle"/>
          </p:nvPr>
        </p:nvSpPr>
        <p:spPr>
          <a:xfrm>
            <a:off x="1670750" y="3719125"/>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1013" name="Google Shape;1013;p45"/>
          <p:cNvSpPr txBox="1"/>
          <p:nvPr>
            <p:ph idx="5" type="subTitle"/>
          </p:nvPr>
        </p:nvSpPr>
        <p:spPr>
          <a:xfrm>
            <a:off x="5274318" y="1624300"/>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1014" name="Google Shape;1014;p45"/>
          <p:cNvSpPr txBox="1"/>
          <p:nvPr>
            <p:ph idx="6" type="subTitle"/>
          </p:nvPr>
        </p:nvSpPr>
        <p:spPr>
          <a:xfrm>
            <a:off x="5274309" y="2322575"/>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1015" name="Google Shape;1015;p45"/>
          <p:cNvSpPr txBox="1"/>
          <p:nvPr>
            <p:ph idx="7" type="subTitle"/>
          </p:nvPr>
        </p:nvSpPr>
        <p:spPr>
          <a:xfrm>
            <a:off x="5274309" y="3020850"/>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1016" name="Google Shape;1016;p45"/>
          <p:cNvSpPr txBox="1"/>
          <p:nvPr>
            <p:ph idx="8" type="subTitle"/>
          </p:nvPr>
        </p:nvSpPr>
        <p:spPr>
          <a:xfrm>
            <a:off x="5274300" y="3719125"/>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ONE_COLUMN_TEXT_1">
    <p:bg>
      <p:bgPr>
        <a:solidFill>
          <a:schemeClr val="lt2"/>
        </a:solidFill>
      </p:bgPr>
    </p:bg>
    <p:spTree>
      <p:nvGrpSpPr>
        <p:cNvPr id="1017" name="Shape 1017"/>
        <p:cNvGrpSpPr/>
        <p:nvPr/>
      </p:nvGrpSpPr>
      <p:grpSpPr>
        <a:xfrm>
          <a:off x="0" y="0"/>
          <a:ext cx="0" cy="0"/>
          <a:chOff x="0" y="0"/>
          <a:chExt cx="0" cy="0"/>
        </a:xfrm>
      </p:grpSpPr>
      <p:sp>
        <p:nvSpPr>
          <p:cNvPr id="1018" name="Google Shape;1018;p46"/>
          <p:cNvSpPr txBox="1"/>
          <p:nvPr>
            <p:ph type="ctrTitle"/>
          </p:nvPr>
        </p:nvSpPr>
        <p:spPr>
          <a:xfrm flipH="1">
            <a:off x="4776150" y="1366925"/>
            <a:ext cx="3858900" cy="3241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4800">
                <a:solidFill>
                  <a:schemeClr val="lt1"/>
                </a:solidFill>
              </a:defRPr>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grpSp>
        <p:nvGrpSpPr>
          <p:cNvPr id="1019" name="Google Shape;1019;p46"/>
          <p:cNvGrpSpPr/>
          <p:nvPr/>
        </p:nvGrpSpPr>
        <p:grpSpPr>
          <a:xfrm flipH="1" rot="-10160033">
            <a:off x="7517955" y="-1263209"/>
            <a:ext cx="4314265" cy="3465648"/>
            <a:chOff x="1645525" y="677625"/>
            <a:chExt cx="4313925" cy="3465375"/>
          </a:xfrm>
        </p:grpSpPr>
        <p:sp>
          <p:nvSpPr>
            <p:cNvPr id="1020" name="Google Shape;1020;p4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ONE_COLUMN_TEXT_1_1">
    <p:bg>
      <p:bgPr>
        <a:solidFill>
          <a:schemeClr val="lt2"/>
        </a:solidFill>
      </p:bgPr>
    </p:bg>
    <p:spTree>
      <p:nvGrpSpPr>
        <p:cNvPr id="1028" name="Shape 1028"/>
        <p:cNvGrpSpPr/>
        <p:nvPr/>
      </p:nvGrpSpPr>
      <p:grpSpPr>
        <a:xfrm>
          <a:off x="0" y="0"/>
          <a:ext cx="0" cy="0"/>
          <a:chOff x="0" y="0"/>
          <a:chExt cx="0" cy="0"/>
        </a:xfrm>
      </p:grpSpPr>
      <p:sp>
        <p:nvSpPr>
          <p:cNvPr id="1029" name="Google Shape;1029;p47"/>
          <p:cNvSpPr txBox="1"/>
          <p:nvPr>
            <p:ph type="ctrTitle"/>
          </p:nvPr>
        </p:nvSpPr>
        <p:spPr>
          <a:xfrm flipH="1">
            <a:off x="721425" y="537975"/>
            <a:ext cx="4123200" cy="32418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800">
                <a:solidFill>
                  <a:schemeClr val="lt1"/>
                </a:solidFill>
              </a:defRPr>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grpSp>
        <p:nvGrpSpPr>
          <p:cNvPr id="1030" name="Google Shape;1030;p47"/>
          <p:cNvGrpSpPr/>
          <p:nvPr/>
        </p:nvGrpSpPr>
        <p:grpSpPr>
          <a:xfrm flipH="1" rot="-10160033">
            <a:off x="1939305" y="-2688609"/>
            <a:ext cx="4314265" cy="3465648"/>
            <a:chOff x="1645525" y="677625"/>
            <a:chExt cx="4313925" cy="3465375"/>
          </a:xfrm>
        </p:grpSpPr>
        <p:sp>
          <p:nvSpPr>
            <p:cNvPr id="1031" name="Google Shape;1031;p4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 name="Google Shape;1039;p47"/>
          <p:cNvSpPr txBox="1"/>
          <p:nvPr>
            <p:ph idx="1" type="subTitle"/>
          </p:nvPr>
        </p:nvSpPr>
        <p:spPr>
          <a:xfrm>
            <a:off x="721425" y="3708275"/>
            <a:ext cx="3624300" cy="767400"/>
          </a:xfrm>
          <a:prstGeom prst="rect">
            <a:avLst/>
          </a:prstGeom>
        </p:spPr>
        <p:txBody>
          <a:bodyPr anchorCtr="0" anchor="t" bIns="91425" lIns="91425" spcFirstLastPara="1" rIns="72000"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1600"/>
              </a:spcBef>
              <a:spcAft>
                <a:spcPts val="0"/>
              </a:spcAft>
              <a:buNone/>
              <a:defRPr>
                <a:solidFill>
                  <a:schemeClr val="lt1"/>
                </a:solidFill>
              </a:defRPr>
            </a:lvl2pPr>
            <a:lvl3pPr lvl="2" rtl="0">
              <a:lnSpc>
                <a:spcPct val="100000"/>
              </a:lnSpc>
              <a:spcBef>
                <a:spcPts val="1600"/>
              </a:spcBef>
              <a:spcAft>
                <a:spcPts val="0"/>
              </a:spcAft>
              <a:buNone/>
              <a:defRPr>
                <a:solidFill>
                  <a:schemeClr val="lt1"/>
                </a:solidFill>
              </a:defRPr>
            </a:lvl3pPr>
            <a:lvl4pPr lvl="3" rtl="0">
              <a:lnSpc>
                <a:spcPct val="100000"/>
              </a:lnSpc>
              <a:spcBef>
                <a:spcPts val="1600"/>
              </a:spcBef>
              <a:spcAft>
                <a:spcPts val="0"/>
              </a:spcAft>
              <a:buNone/>
              <a:defRPr>
                <a:solidFill>
                  <a:schemeClr val="lt1"/>
                </a:solidFill>
              </a:defRPr>
            </a:lvl4pPr>
            <a:lvl5pPr lvl="4" rtl="0">
              <a:lnSpc>
                <a:spcPct val="100000"/>
              </a:lnSpc>
              <a:spcBef>
                <a:spcPts val="1600"/>
              </a:spcBef>
              <a:spcAft>
                <a:spcPts val="0"/>
              </a:spcAft>
              <a:buNone/>
              <a:defRPr>
                <a:solidFill>
                  <a:schemeClr val="lt1"/>
                </a:solidFill>
              </a:defRPr>
            </a:lvl5pPr>
            <a:lvl6pPr lvl="5" rtl="0">
              <a:lnSpc>
                <a:spcPct val="100000"/>
              </a:lnSpc>
              <a:spcBef>
                <a:spcPts val="1600"/>
              </a:spcBef>
              <a:spcAft>
                <a:spcPts val="0"/>
              </a:spcAft>
              <a:buNone/>
              <a:defRPr>
                <a:solidFill>
                  <a:schemeClr val="lt1"/>
                </a:solidFill>
              </a:defRPr>
            </a:lvl6pPr>
            <a:lvl7pPr lvl="6" rtl="0">
              <a:lnSpc>
                <a:spcPct val="100000"/>
              </a:lnSpc>
              <a:spcBef>
                <a:spcPts val="1600"/>
              </a:spcBef>
              <a:spcAft>
                <a:spcPts val="0"/>
              </a:spcAft>
              <a:buNone/>
              <a:defRPr>
                <a:solidFill>
                  <a:schemeClr val="lt1"/>
                </a:solidFill>
              </a:defRPr>
            </a:lvl7pPr>
            <a:lvl8pPr lvl="7" rtl="0">
              <a:lnSpc>
                <a:spcPct val="100000"/>
              </a:lnSpc>
              <a:spcBef>
                <a:spcPts val="1600"/>
              </a:spcBef>
              <a:spcAft>
                <a:spcPts val="0"/>
              </a:spcAft>
              <a:buNone/>
              <a:defRPr>
                <a:solidFill>
                  <a:schemeClr val="lt1"/>
                </a:solidFill>
              </a:defRPr>
            </a:lvl8pPr>
            <a:lvl9pPr lvl="8" rtl="0">
              <a:lnSpc>
                <a:spcPct val="100000"/>
              </a:lnSpc>
              <a:spcBef>
                <a:spcPts val="1600"/>
              </a:spcBef>
              <a:spcAft>
                <a:spcPts val="1600"/>
              </a:spcAft>
              <a:buNone/>
              <a:defRPr>
                <a:solidFill>
                  <a:schemeClr val="lt1"/>
                </a:solidFill>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MAIN_POINT_1_1">
    <p:bg>
      <p:bgPr>
        <a:solidFill>
          <a:schemeClr val="dk2"/>
        </a:solidFill>
      </p:bgPr>
    </p:bg>
    <p:spTree>
      <p:nvGrpSpPr>
        <p:cNvPr id="1040" name="Shape 1040"/>
        <p:cNvGrpSpPr/>
        <p:nvPr/>
      </p:nvGrpSpPr>
      <p:grpSpPr>
        <a:xfrm>
          <a:off x="0" y="0"/>
          <a:ext cx="0" cy="0"/>
          <a:chOff x="0" y="0"/>
          <a:chExt cx="0" cy="0"/>
        </a:xfrm>
      </p:grpSpPr>
      <p:sp>
        <p:nvSpPr>
          <p:cNvPr id="1041" name="Google Shape;1041;p48"/>
          <p:cNvSpPr txBox="1"/>
          <p:nvPr>
            <p:ph type="title"/>
          </p:nvPr>
        </p:nvSpPr>
        <p:spPr>
          <a:xfrm>
            <a:off x="1519000" y="1876425"/>
            <a:ext cx="2871300" cy="460800"/>
          </a:xfrm>
          <a:prstGeom prst="rect">
            <a:avLst/>
          </a:prstGeom>
          <a:noFill/>
          <a:ln>
            <a:noFill/>
          </a:ln>
        </p:spPr>
        <p:txBody>
          <a:bodyPr anchorCtr="0" anchor="b" bIns="0" lIns="0" spcFirstLastPara="1" rIns="72000" wrap="square" tIns="0">
            <a:noAutofit/>
          </a:bodyPr>
          <a:lstStyle>
            <a:lvl1pPr lvl="0" rtl="0" algn="r">
              <a:spcBef>
                <a:spcPts val="0"/>
              </a:spcBef>
              <a:spcAft>
                <a:spcPts val="0"/>
              </a:spcAft>
              <a:buClr>
                <a:schemeClr val="lt1"/>
              </a:buClr>
              <a:buSzPts val="2200"/>
              <a:buNone/>
              <a:defRPr i="0" sz="2400">
                <a:solidFill>
                  <a:schemeClr val="dk1"/>
                </a:solidFill>
              </a:defRPr>
            </a:lvl1pPr>
            <a:lvl2pPr lvl="1" rtl="0" algn="r">
              <a:spcBef>
                <a:spcPts val="0"/>
              </a:spcBef>
              <a:spcAft>
                <a:spcPts val="0"/>
              </a:spcAft>
              <a:buClr>
                <a:schemeClr val="lt1"/>
              </a:buClr>
              <a:buSzPts val="2500"/>
              <a:buNone/>
              <a:defRPr sz="2500">
                <a:solidFill>
                  <a:schemeClr val="lt1"/>
                </a:solidFill>
              </a:defRPr>
            </a:lvl2pPr>
            <a:lvl3pPr lvl="2" rtl="0" algn="r">
              <a:spcBef>
                <a:spcPts val="0"/>
              </a:spcBef>
              <a:spcAft>
                <a:spcPts val="0"/>
              </a:spcAft>
              <a:buClr>
                <a:schemeClr val="lt1"/>
              </a:buClr>
              <a:buSzPts val="2500"/>
              <a:buNone/>
              <a:defRPr sz="2500">
                <a:solidFill>
                  <a:schemeClr val="lt1"/>
                </a:solidFill>
              </a:defRPr>
            </a:lvl3pPr>
            <a:lvl4pPr lvl="3" rtl="0" algn="r">
              <a:spcBef>
                <a:spcPts val="0"/>
              </a:spcBef>
              <a:spcAft>
                <a:spcPts val="0"/>
              </a:spcAft>
              <a:buClr>
                <a:schemeClr val="lt1"/>
              </a:buClr>
              <a:buSzPts val="2500"/>
              <a:buNone/>
              <a:defRPr sz="2500">
                <a:solidFill>
                  <a:schemeClr val="lt1"/>
                </a:solidFill>
              </a:defRPr>
            </a:lvl4pPr>
            <a:lvl5pPr lvl="4" rtl="0" algn="r">
              <a:spcBef>
                <a:spcPts val="0"/>
              </a:spcBef>
              <a:spcAft>
                <a:spcPts val="0"/>
              </a:spcAft>
              <a:buClr>
                <a:schemeClr val="lt1"/>
              </a:buClr>
              <a:buSzPts val="2500"/>
              <a:buNone/>
              <a:defRPr sz="2500">
                <a:solidFill>
                  <a:schemeClr val="lt1"/>
                </a:solidFill>
              </a:defRPr>
            </a:lvl5pPr>
            <a:lvl6pPr lvl="5" rtl="0" algn="r">
              <a:spcBef>
                <a:spcPts val="0"/>
              </a:spcBef>
              <a:spcAft>
                <a:spcPts val="0"/>
              </a:spcAft>
              <a:buClr>
                <a:schemeClr val="lt1"/>
              </a:buClr>
              <a:buSzPts val="2500"/>
              <a:buNone/>
              <a:defRPr sz="2500">
                <a:solidFill>
                  <a:schemeClr val="lt1"/>
                </a:solidFill>
              </a:defRPr>
            </a:lvl6pPr>
            <a:lvl7pPr lvl="6" rtl="0" algn="r">
              <a:spcBef>
                <a:spcPts val="0"/>
              </a:spcBef>
              <a:spcAft>
                <a:spcPts val="0"/>
              </a:spcAft>
              <a:buClr>
                <a:schemeClr val="lt1"/>
              </a:buClr>
              <a:buSzPts val="2500"/>
              <a:buNone/>
              <a:defRPr sz="2500">
                <a:solidFill>
                  <a:schemeClr val="lt1"/>
                </a:solidFill>
              </a:defRPr>
            </a:lvl7pPr>
            <a:lvl8pPr lvl="7" rtl="0" algn="r">
              <a:spcBef>
                <a:spcPts val="0"/>
              </a:spcBef>
              <a:spcAft>
                <a:spcPts val="0"/>
              </a:spcAft>
              <a:buClr>
                <a:schemeClr val="lt1"/>
              </a:buClr>
              <a:buSzPts val="2500"/>
              <a:buNone/>
              <a:defRPr sz="2500">
                <a:solidFill>
                  <a:schemeClr val="lt1"/>
                </a:solidFill>
              </a:defRPr>
            </a:lvl8pPr>
            <a:lvl9pPr lvl="8" rtl="0" algn="r">
              <a:spcBef>
                <a:spcPts val="0"/>
              </a:spcBef>
              <a:spcAft>
                <a:spcPts val="0"/>
              </a:spcAft>
              <a:buClr>
                <a:schemeClr val="lt1"/>
              </a:buClr>
              <a:buSzPts val="2500"/>
              <a:buNone/>
              <a:defRPr sz="2500">
                <a:solidFill>
                  <a:schemeClr val="lt1"/>
                </a:solidFill>
              </a:defRPr>
            </a:lvl9pPr>
          </a:lstStyle>
          <a:p/>
        </p:txBody>
      </p:sp>
      <p:sp>
        <p:nvSpPr>
          <p:cNvPr id="1042" name="Google Shape;1042;p48"/>
          <p:cNvSpPr txBox="1"/>
          <p:nvPr>
            <p:ph idx="1" type="subTitle"/>
          </p:nvPr>
        </p:nvSpPr>
        <p:spPr>
          <a:xfrm>
            <a:off x="1429900" y="2400300"/>
            <a:ext cx="2960400" cy="523800"/>
          </a:xfrm>
          <a:prstGeom prst="rect">
            <a:avLst/>
          </a:prstGeom>
        </p:spPr>
        <p:txBody>
          <a:bodyPr anchorCtr="0" anchor="t" bIns="91425" lIns="91425" spcFirstLastPara="1" rIns="72000" wrap="square" tIns="91425">
            <a:noAutofit/>
          </a:bodyPr>
          <a:lstStyle>
            <a:lvl1pPr lvl="0" rtl="0" algn="r">
              <a:lnSpc>
                <a:spcPct val="100000"/>
              </a:lnSpc>
              <a:spcBef>
                <a:spcPts val="0"/>
              </a:spcBef>
              <a:spcAft>
                <a:spcPts val="0"/>
              </a:spcAft>
              <a:buNone/>
              <a:defRPr sz="1600">
                <a:solidFill>
                  <a:schemeClr val="dk1"/>
                </a:solidFill>
              </a:defRPr>
            </a:lvl1pPr>
            <a:lvl2pPr lvl="1" rtl="0" algn="r">
              <a:lnSpc>
                <a:spcPct val="100000"/>
              </a:lnSpc>
              <a:spcBef>
                <a:spcPts val="1600"/>
              </a:spcBef>
              <a:spcAft>
                <a:spcPts val="0"/>
              </a:spcAft>
              <a:buNone/>
              <a:defRPr sz="1600">
                <a:solidFill>
                  <a:schemeClr val="dk1"/>
                </a:solidFill>
              </a:defRPr>
            </a:lvl2pPr>
            <a:lvl3pPr lvl="2" rtl="0" algn="r">
              <a:lnSpc>
                <a:spcPct val="100000"/>
              </a:lnSpc>
              <a:spcBef>
                <a:spcPts val="1600"/>
              </a:spcBef>
              <a:spcAft>
                <a:spcPts val="0"/>
              </a:spcAft>
              <a:buNone/>
              <a:defRPr sz="1600">
                <a:solidFill>
                  <a:schemeClr val="dk1"/>
                </a:solidFill>
              </a:defRPr>
            </a:lvl3pPr>
            <a:lvl4pPr lvl="3" rtl="0" algn="r">
              <a:lnSpc>
                <a:spcPct val="100000"/>
              </a:lnSpc>
              <a:spcBef>
                <a:spcPts val="1600"/>
              </a:spcBef>
              <a:spcAft>
                <a:spcPts val="0"/>
              </a:spcAft>
              <a:buNone/>
              <a:defRPr sz="1600">
                <a:solidFill>
                  <a:schemeClr val="dk1"/>
                </a:solidFill>
              </a:defRPr>
            </a:lvl4pPr>
            <a:lvl5pPr lvl="4" rtl="0" algn="r">
              <a:lnSpc>
                <a:spcPct val="100000"/>
              </a:lnSpc>
              <a:spcBef>
                <a:spcPts val="1600"/>
              </a:spcBef>
              <a:spcAft>
                <a:spcPts val="0"/>
              </a:spcAft>
              <a:buNone/>
              <a:defRPr sz="1600">
                <a:solidFill>
                  <a:schemeClr val="dk1"/>
                </a:solidFill>
              </a:defRPr>
            </a:lvl5pPr>
            <a:lvl6pPr lvl="5" rtl="0" algn="r">
              <a:lnSpc>
                <a:spcPct val="100000"/>
              </a:lnSpc>
              <a:spcBef>
                <a:spcPts val="1600"/>
              </a:spcBef>
              <a:spcAft>
                <a:spcPts val="0"/>
              </a:spcAft>
              <a:buNone/>
              <a:defRPr sz="1600">
                <a:solidFill>
                  <a:schemeClr val="dk1"/>
                </a:solidFill>
              </a:defRPr>
            </a:lvl6pPr>
            <a:lvl7pPr lvl="6" rtl="0" algn="r">
              <a:lnSpc>
                <a:spcPct val="100000"/>
              </a:lnSpc>
              <a:spcBef>
                <a:spcPts val="1600"/>
              </a:spcBef>
              <a:spcAft>
                <a:spcPts val="0"/>
              </a:spcAft>
              <a:buNone/>
              <a:defRPr sz="1600">
                <a:solidFill>
                  <a:schemeClr val="dk1"/>
                </a:solidFill>
              </a:defRPr>
            </a:lvl7pPr>
            <a:lvl8pPr lvl="7" rtl="0" algn="r">
              <a:lnSpc>
                <a:spcPct val="100000"/>
              </a:lnSpc>
              <a:spcBef>
                <a:spcPts val="1600"/>
              </a:spcBef>
              <a:spcAft>
                <a:spcPts val="0"/>
              </a:spcAft>
              <a:buNone/>
              <a:defRPr sz="1600">
                <a:solidFill>
                  <a:schemeClr val="dk1"/>
                </a:solidFill>
              </a:defRPr>
            </a:lvl8pPr>
            <a:lvl9pPr lvl="8" rtl="0" algn="r">
              <a:lnSpc>
                <a:spcPct val="100000"/>
              </a:lnSpc>
              <a:spcBef>
                <a:spcPts val="1600"/>
              </a:spcBef>
              <a:spcAft>
                <a:spcPts val="1600"/>
              </a:spcAft>
              <a:buNone/>
              <a:defRPr sz="1600">
                <a:solidFill>
                  <a:schemeClr val="dk1"/>
                </a:solidFill>
              </a:defRPr>
            </a:lvl9pPr>
          </a:lstStyle>
          <a:p/>
        </p:txBody>
      </p:sp>
      <p:grpSp>
        <p:nvGrpSpPr>
          <p:cNvPr id="1043" name="Google Shape;1043;p48"/>
          <p:cNvGrpSpPr/>
          <p:nvPr/>
        </p:nvGrpSpPr>
        <p:grpSpPr>
          <a:xfrm flipH="1" rot="5400000">
            <a:off x="-1974381" y="3638534"/>
            <a:ext cx="4313925" cy="3465375"/>
            <a:chOff x="1645525" y="677625"/>
            <a:chExt cx="4313925" cy="3465375"/>
          </a:xfrm>
        </p:grpSpPr>
        <p:sp>
          <p:nvSpPr>
            <p:cNvPr id="1044" name="Google Shape;1044;p4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 name="Google Shape;1052;p48"/>
          <p:cNvGrpSpPr/>
          <p:nvPr/>
        </p:nvGrpSpPr>
        <p:grpSpPr>
          <a:xfrm flipH="1" rot="10800000">
            <a:off x="8003119" y="-1267916"/>
            <a:ext cx="4313925" cy="3465375"/>
            <a:chOff x="1645525" y="677625"/>
            <a:chExt cx="4313925" cy="3465375"/>
          </a:xfrm>
        </p:grpSpPr>
        <p:sp>
          <p:nvSpPr>
            <p:cNvPr id="1053" name="Google Shape;1053;p4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MAIN_POINT_1_1_1">
    <p:bg>
      <p:bgPr>
        <a:solidFill>
          <a:schemeClr val="dk2"/>
        </a:solidFill>
      </p:bgPr>
    </p:bg>
    <p:spTree>
      <p:nvGrpSpPr>
        <p:cNvPr id="1061" name="Shape 1061"/>
        <p:cNvGrpSpPr/>
        <p:nvPr/>
      </p:nvGrpSpPr>
      <p:grpSpPr>
        <a:xfrm>
          <a:off x="0" y="0"/>
          <a:ext cx="0" cy="0"/>
          <a:chOff x="0" y="0"/>
          <a:chExt cx="0" cy="0"/>
        </a:xfrm>
      </p:grpSpPr>
      <p:sp>
        <p:nvSpPr>
          <p:cNvPr id="1062" name="Google Shape;1062;p49"/>
          <p:cNvSpPr txBox="1"/>
          <p:nvPr>
            <p:ph type="title"/>
          </p:nvPr>
        </p:nvSpPr>
        <p:spPr>
          <a:xfrm>
            <a:off x="5560175" y="1875650"/>
            <a:ext cx="2867100" cy="457200"/>
          </a:xfrm>
          <a:prstGeom prst="rect">
            <a:avLst/>
          </a:prstGeom>
          <a:noFill/>
          <a:ln>
            <a:noFill/>
          </a:ln>
        </p:spPr>
        <p:txBody>
          <a:bodyPr anchorCtr="0" anchor="b" bIns="0" lIns="91425" spcFirstLastPara="1" rIns="0" wrap="square" tIns="0">
            <a:noAutofit/>
          </a:bodyPr>
          <a:lstStyle>
            <a:lvl1pPr lvl="0" rtl="0">
              <a:spcBef>
                <a:spcPts val="0"/>
              </a:spcBef>
              <a:spcAft>
                <a:spcPts val="0"/>
              </a:spcAft>
              <a:buSzPts val="2200"/>
              <a:buNone/>
              <a:defRPr i="0" sz="2400">
                <a:solidFill>
                  <a:schemeClr val="dk1"/>
                </a:solidFill>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063" name="Google Shape;1063;p49"/>
          <p:cNvSpPr txBox="1"/>
          <p:nvPr>
            <p:ph idx="1" type="subTitle"/>
          </p:nvPr>
        </p:nvSpPr>
        <p:spPr>
          <a:xfrm>
            <a:off x="5560175" y="2281725"/>
            <a:ext cx="2962800" cy="890100"/>
          </a:xfrm>
          <a:prstGeom prst="rect">
            <a:avLst/>
          </a:prstGeom>
        </p:spPr>
        <p:txBody>
          <a:bodyPr anchorCtr="0" anchor="ctr" bIns="91425" lIns="91425" spcFirstLastPara="1" rIns="0" wrap="square" tIns="91425">
            <a:noAutofit/>
          </a:bodyPr>
          <a:lstStyle>
            <a:lvl1pPr lvl="0" rtl="0">
              <a:spcBef>
                <a:spcPts val="0"/>
              </a:spcBef>
              <a:spcAft>
                <a:spcPts val="0"/>
              </a:spcAft>
              <a:buNone/>
              <a:defRPr>
                <a:solidFill>
                  <a:schemeClr val="dk1"/>
                </a:solidFill>
              </a:defRPr>
            </a:lvl1pPr>
            <a:lvl2pPr lvl="1" rtl="0">
              <a:spcBef>
                <a:spcPts val="1600"/>
              </a:spcBef>
              <a:spcAft>
                <a:spcPts val="0"/>
              </a:spcAft>
              <a:buNone/>
              <a:defRPr>
                <a:solidFill>
                  <a:schemeClr val="dk1"/>
                </a:solidFill>
              </a:defRPr>
            </a:lvl2pPr>
            <a:lvl3pPr lvl="2" rtl="0">
              <a:spcBef>
                <a:spcPts val="1600"/>
              </a:spcBef>
              <a:spcAft>
                <a:spcPts val="0"/>
              </a:spcAft>
              <a:buNone/>
              <a:defRPr>
                <a:solidFill>
                  <a:schemeClr val="dk1"/>
                </a:solidFill>
              </a:defRPr>
            </a:lvl3pPr>
            <a:lvl4pPr lvl="3" rtl="0">
              <a:spcBef>
                <a:spcPts val="1600"/>
              </a:spcBef>
              <a:spcAft>
                <a:spcPts val="0"/>
              </a:spcAft>
              <a:buNone/>
              <a:defRPr>
                <a:solidFill>
                  <a:schemeClr val="dk1"/>
                </a:solidFill>
              </a:defRPr>
            </a:lvl4pPr>
            <a:lvl5pPr lvl="4" rtl="0">
              <a:spcBef>
                <a:spcPts val="1600"/>
              </a:spcBef>
              <a:spcAft>
                <a:spcPts val="0"/>
              </a:spcAft>
              <a:buNone/>
              <a:defRPr>
                <a:solidFill>
                  <a:schemeClr val="dk1"/>
                </a:solidFill>
              </a:defRPr>
            </a:lvl5pPr>
            <a:lvl6pPr lvl="5" rtl="0">
              <a:spcBef>
                <a:spcPts val="1600"/>
              </a:spcBef>
              <a:spcAft>
                <a:spcPts val="0"/>
              </a:spcAft>
              <a:buNone/>
              <a:defRPr>
                <a:solidFill>
                  <a:schemeClr val="dk1"/>
                </a:solidFill>
              </a:defRPr>
            </a:lvl6pPr>
            <a:lvl7pPr lvl="6" rtl="0">
              <a:spcBef>
                <a:spcPts val="1600"/>
              </a:spcBef>
              <a:spcAft>
                <a:spcPts val="0"/>
              </a:spcAft>
              <a:buNone/>
              <a:defRPr>
                <a:solidFill>
                  <a:schemeClr val="dk1"/>
                </a:solidFill>
              </a:defRPr>
            </a:lvl7pPr>
            <a:lvl8pPr lvl="7" rtl="0">
              <a:spcBef>
                <a:spcPts val="1600"/>
              </a:spcBef>
              <a:spcAft>
                <a:spcPts val="0"/>
              </a:spcAft>
              <a:buNone/>
              <a:defRPr>
                <a:solidFill>
                  <a:schemeClr val="dk1"/>
                </a:solidFill>
              </a:defRPr>
            </a:lvl8pPr>
            <a:lvl9pPr lvl="8" rtl="0">
              <a:spcBef>
                <a:spcPts val="1600"/>
              </a:spcBef>
              <a:spcAft>
                <a:spcPts val="1600"/>
              </a:spcAft>
              <a:buNone/>
              <a:defRPr>
                <a:solidFill>
                  <a:schemeClr val="dk1"/>
                </a:solidFill>
              </a:defRPr>
            </a:lvl9pPr>
          </a:lstStyle>
          <a:p/>
        </p:txBody>
      </p:sp>
      <p:grpSp>
        <p:nvGrpSpPr>
          <p:cNvPr id="1064" name="Google Shape;1064;p49"/>
          <p:cNvGrpSpPr/>
          <p:nvPr/>
        </p:nvGrpSpPr>
        <p:grpSpPr>
          <a:xfrm flipH="1" rot="-5400000">
            <a:off x="6598594" y="-1758041"/>
            <a:ext cx="4313925" cy="3465375"/>
            <a:chOff x="1645525" y="677625"/>
            <a:chExt cx="4313925" cy="3465375"/>
          </a:xfrm>
        </p:grpSpPr>
        <p:sp>
          <p:nvSpPr>
            <p:cNvPr id="1065" name="Google Shape;1065;p4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 name="Google Shape;1073;p49"/>
          <p:cNvGrpSpPr/>
          <p:nvPr/>
        </p:nvGrpSpPr>
        <p:grpSpPr>
          <a:xfrm flipH="1">
            <a:off x="-3378906" y="3148409"/>
            <a:ext cx="4313925" cy="3465375"/>
            <a:chOff x="1645525" y="677625"/>
            <a:chExt cx="4313925" cy="3465375"/>
          </a:xfrm>
        </p:grpSpPr>
        <p:sp>
          <p:nvSpPr>
            <p:cNvPr id="1074" name="Google Shape;1074;p4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MAIN_POINT_1_1_1_1">
    <p:bg>
      <p:bgPr>
        <a:solidFill>
          <a:schemeClr val="lt2"/>
        </a:solidFill>
      </p:bgPr>
    </p:bg>
    <p:spTree>
      <p:nvGrpSpPr>
        <p:cNvPr id="1082" name="Shape 1082"/>
        <p:cNvGrpSpPr/>
        <p:nvPr/>
      </p:nvGrpSpPr>
      <p:grpSpPr>
        <a:xfrm>
          <a:off x="0" y="0"/>
          <a:ext cx="0" cy="0"/>
          <a:chOff x="0" y="0"/>
          <a:chExt cx="0" cy="0"/>
        </a:xfrm>
      </p:grpSpPr>
      <p:sp>
        <p:nvSpPr>
          <p:cNvPr id="1083" name="Google Shape;1083;p50"/>
          <p:cNvSpPr txBox="1"/>
          <p:nvPr>
            <p:ph type="title"/>
          </p:nvPr>
        </p:nvSpPr>
        <p:spPr>
          <a:xfrm>
            <a:off x="2421900" y="1705050"/>
            <a:ext cx="4300200" cy="1214100"/>
          </a:xfrm>
          <a:prstGeom prst="rect">
            <a:avLst/>
          </a:prstGeom>
          <a:noFill/>
          <a:ln>
            <a:noFill/>
          </a:ln>
        </p:spPr>
        <p:txBody>
          <a:bodyPr anchorCtr="0" anchor="b" bIns="0" lIns="91425" spcFirstLastPara="1" rIns="0" wrap="square" tIns="0">
            <a:noAutofit/>
          </a:bodyPr>
          <a:lstStyle>
            <a:lvl1pPr lvl="0" rtl="0" algn="ctr">
              <a:spcBef>
                <a:spcPts val="0"/>
              </a:spcBef>
              <a:spcAft>
                <a:spcPts val="0"/>
              </a:spcAft>
              <a:buSzPts val="2200"/>
              <a:buNone/>
              <a:defRPr i="0" sz="9600">
                <a:solidFill>
                  <a:schemeClr val="lt1"/>
                </a:solidFill>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084" name="Google Shape;1084;p50"/>
          <p:cNvSpPr txBox="1"/>
          <p:nvPr>
            <p:ph idx="1" type="subTitle"/>
          </p:nvPr>
        </p:nvSpPr>
        <p:spPr>
          <a:xfrm>
            <a:off x="2421900" y="2867850"/>
            <a:ext cx="4300200" cy="570600"/>
          </a:xfrm>
          <a:prstGeom prst="rect">
            <a:avLst/>
          </a:prstGeom>
        </p:spPr>
        <p:txBody>
          <a:bodyPr anchorCtr="0" anchor="t" bIns="91425" lIns="91425" spcFirstLastPara="1" rIns="0" wrap="square" tIns="91425">
            <a:noAutofit/>
          </a:bodyPr>
          <a:lstStyle>
            <a:lvl1pPr lvl="0" rtl="0" algn="ctr">
              <a:spcBef>
                <a:spcPts val="0"/>
              </a:spcBef>
              <a:spcAft>
                <a:spcPts val="0"/>
              </a:spcAft>
              <a:buNone/>
              <a:defRPr sz="1600">
                <a:solidFill>
                  <a:schemeClr val="dk1"/>
                </a:solidFill>
              </a:defRPr>
            </a:lvl1pPr>
            <a:lvl2pPr lvl="1" rtl="0" algn="ctr">
              <a:spcBef>
                <a:spcPts val="1600"/>
              </a:spcBef>
              <a:spcAft>
                <a:spcPts val="0"/>
              </a:spcAft>
              <a:buNone/>
              <a:defRPr sz="1600">
                <a:solidFill>
                  <a:schemeClr val="dk1"/>
                </a:solidFill>
              </a:defRPr>
            </a:lvl2pPr>
            <a:lvl3pPr lvl="2" rtl="0" algn="ctr">
              <a:spcBef>
                <a:spcPts val="1600"/>
              </a:spcBef>
              <a:spcAft>
                <a:spcPts val="0"/>
              </a:spcAft>
              <a:buNone/>
              <a:defRPr sz="1600">
                <a:solidFill>
                  <a:schemeClr val="dk1"/>
                </a:solidFill>
              </a:defRPr>
            </a:lvl3pPr>
            <a:lvl4pPr lvl="3" rtl="0" algn="ctr">
              <a:spcBef>
                <a:spcPts val="1600"/>
              </a:spcBef>
              <a:spcAft>
                <a:spcPts val="0"/>
              </a:spcAft>
              <a:buNone/>
              <a:defRPr sz="1600">
                <a:solidFill>
                  <a:schemeClr val="dk1"/>
                </a:solidFill>
              </a:defRPr>
            </a:lvl4pPr>
            <a:lvl5pPr lvl="4" rtl="0" algn="ctr">
              <a:spcBef>
                <a:spcPts val="1600"/>
              </a:spcBef>
              <a:spcAft>
                <a:spcPts val="0"/>
              </a:spcAft>
              <a:buNone/>
              <a:defRPr sz="1600">
                <a:solidFill>
                  <a:schemeClr val="dk1"/>
                </a:solidFill>
              </a:defRPr>
            </a:lvl5pPr>
            <a:lvl6pPr lvl="5" rtl="0" algn="ctr">
              <a:spcBef>
                <a:spcPts val="1600"/>
              </a:spcBef>
              <a:spcAft>
                <a:spcPts val="0"/>
              </a:spcAft>
              <a:buNone/>
              <a:defRPr sz="1600">
                <a:solidFill>
                  <a:schemeClr val="dk1"/>
                </a:solidFill>
              </a:defRPr>
            </a:lvl6pPr>
            <a:lvl7pPr lvl="6" rtl="0" algn="ctr">
              <a:spcBef>
                <a:spcPts val="1600"/>
              </a:spcBef>
              <a:spcAft>
                <a:spcPts val="0"/>
              </a:spcAft>
              <a:buNone/>
              <a:defRPr sz="1600">
                <a:solidFill>
                  <a:schemeClr val="dk1"/>
                </a:solidFill>
              </a:defRPr>
            </a:lvl7pPr>
            <a:lvl8pPr lvl="7" rtl="0" algn="ctr">
              <a:spcBef>
                <a:spcPts val="1600"/>
              </a:spcBef>
              <a:spcAft>
                <a:spcPts val="0"/>
              </a:spcAft>
              <a:buNone/>
              <a:defRPr sz="1600">
                <a:solidFill>
                  <a:schemeClr val="dk1"/>
                </a:solidFill>
              </a:defRPr>
            </a:lvl8pPr>
            <a:lvl9pPr lvl="8" rtl="0" algn="ctr">
              <a:spcBef>
                <a:spcPts val="1600"/>
              </a:spcBef>
              <a:spcAft>
                <a:spcPts val="1600"/>
              </a:spcAft>
              <a:buNone/>
              <a:defRPr sz="1600">
                <a:solidFill>
                  <a:schemeClr val="dk1"/>
                </a:solidFill>
              </a:defRPr>
            </a:lvl9pPr>
          </a:lstStyle>
          <a:p/>
        </p:txBody>
      </p:sp>
      <p:grpSp>
        <p:nvGrpSpPr>
          <p:cNvPr id="1085" name="Google Shape;1085;p50"/>
          <p:cNvGrpSpPr/>
          <p:nvPr/>
        </p:nvGrpSpPr>
        <p:grpSpPr>
          <a:xfrm flipH="1" rot="-5400000">
            <a:off x="5716269" y="-1425166"/>
            <a:ext cx="4313925" cy="3465375"/>
            <a:chOff x="1645525" y="677625"/>
            <a:chExt cx="4313925" cy="3465375"/>
          </a:xfrm>
        </p:grpSpPr>
        <p:sp>
          <p:nvSpPr>
            <p:cNvPr id="1086" name="Google Shape;1086;p5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 name="Google Shape;1094;p50"/>
          <p:cNvGrpSpPr/>
          <p:nvPr/>
        </p:nvGrpSpPr>
        <p:grpSpPr>
          <a:xfrm flipH="1">
            <a:off x="-2191781" y="2691209"/>
            <a:ext cx="4313925" cy="3465375"/>
            <a:chOff x="1645525" y="677625"/>
            <a:chExt cx="4313925" cy="3465375"/>
          </a:xfrm>
        </p:grpSpPr>
        <p:sp>
          <p:nvSpPr>
            <p:cNvPr id="1095" name="Google Shape;1095;p5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97" name="Shape 97"/>
        <p:cNvGrpSpPr/>
        <p:nvPr/>
      </p:nvGrpSpPr>
      <p:grpSpPr>
        <a:xfrm>
          <a:off x="0" y="0"/>
          <a:ext cx="0" cy="0"/>
          <a:chOff x="0" y="0"/>
          <a:chExt cx="0" cy="0"/>
        </a:xfrm>
      </p:grpSpPr>
      <p:sp>
        <p:nvSpPr>
          <p:cNvPr id="98" name="Google Shape;98;p6"/>
          <p:cNvSpPr txBox="1"/>
          <p:nvPr>
            <p:ph type="ctrTitle"/>
          </p:nvPr>
        </p:nvSpPr>
        <p:spPr>
          <a:xfrm>
            <a:off x="1967100" y="545125"/>
            <a:ext cx="52098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8_3">
    <p:bg>
      <p:bgPr>
        <a:solidFill>
          <a:schemeClr val="lt1"/>
        </a:solidFill>
      </p:bgPr>
    </p:bg>
    <p:spTree>
      <p:nvGrpSpPr>
        <p:cNvPr id="1103" name="Shape 1103"/>
        <p:cNvGrpSpPr/>
        <p:nvPr/>
      </p:nvGrpSpPr>
      <p:grpSpPr>
        <a:xfrm>
          <a:off x="0" y="0"/>
          <a:ext cx="0" cy="0"/>
          <a:chOff x="0" y="0"/>
          <a:chExt cx="0" cy="0"/>
        </a:xfrm>
      </p:grpSpPr>
      <p:sp>
        <p:nvSpPr>
          <p:cNvPr id="1104" name="Google Shape;1104;p51"/>
          <p:cNvSpPr txBox="1"/>
          <p:nvPr>
            <p:ph type="ctrTitle"/>
          </p:nvPr>
        </p:nvSpPr>
        <p:spPr>
          <a:xfrm>
            <a:off x="3767150" y="1312775"/>
            <a:ext cx="4276500" cy="513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400"/>
              <a:buNone/>
              <a:defRPr sz="2400">
                <a:solidFill>
                  <a:schemeClr val="lt2"/>
                </a:solidFill>
              </a:defRPr>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p:txBody>
      </p:sp>
      <p:grpSp>
        <p:nvGrpSpPr>
          <p:cNvPr id="1105" name="Google Shape;1105;p51"/>
          <p:cNvGrpSpPr/>
          <p:nvPr/>
        </p:nvGrpSpPr>
        <p:grpSpPr>
          <a:xfrm flipH="1" rot="7177401">
            <a:off x="-2825536" y="2948753"/>
            <a:ext cx="4313957" cy="3465401"/>
            <a:chOff x="1645525" y="677625"/>
            <a:chExt cx="4313925" cy="3465375"/>
          </a:xfrm>
        </p:grpSpPr>
        <p:sp>
          <p:nvSpPr>
            <p:cNvPr id="1106" name="Google Shape;1106;p5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 name="Google Shape;1114;p51"/>
          <p:cNvGrpSpPr/>
          <p:nvPr/>
        </p:nvGrpSpPr>
        <p:grpSpPr>
          <a:xfrm flipH="1" rot="10329259">
            <a:off x="6650001" y="-1897103"/>
            <a:ext cx="4313754" cy="3465237"/>
            <a:chOff x="1645525" y="677625"/>
            <a:chExt cx="4313925" cy="3465375"/>
          </a:xfrm>
        </p:grpSpPr>
        <p:sp>
          <p:nvSpPr>
            <p:cNvPr id="1115" name="Google Shape;1115;p5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 name="Google Shape;1123;p51"/>
          <p:cNvGrpSpPr/>
          <p:nvPr/>
        </p:nvGrpSpPr>
        <p:grpSpPr>
          <a:xfrm flipH="1" rot="-7440092">
            <a:off x="-484789" y="-2943647"/>
            <a:ext cx="4313808" cy="3465281"/>
            <a:chOff x="1645525" y="677625"/>
            <a:chExt cx="4313925" cy="3465375"/>
          </a:xfrm>
        </p:grpSpPr>
        <p:sp>
          <p:nvSpPr>
            <p:cNvPr id="1124" name="Google Shape;1124;p5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 name="Google Shape;1132;p51"/>
          <p:cNvGrpSpPr/>
          <p:nvPr/>
        </p:nvGrpSpPr>
        <p:grpSpPr>
          <a:xfrm flipH="1">
            <a:off x="7473558" y="3875173"/>
            <a:ext cx="4313925" cy="3465375"/>
            <a:chOff x="1645525" y="677625"/>
            <a:chExt cx="4313925" cy="3465375"/>
          </a:xfrm>
        </p:grpSpPr>
        <p:sp>
          <p:nvSpPr>
            <p:cNvPr id="1133" name="Google Shape;1133;p5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 name="Google Shape;1141;p51"/>
          <p:cNvSpPr txBox="1"/>
          <p:nvPr>
            <p:ph idx="1" type="subTitle"/>
          </p:nvPr>
        </p:nvSpPr>
        <p:spPr>
          <a:xfrm>
            <a:off x="3767150" y="1944175"/>
            <a:ext cx="4276500" cy="1986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2"/>
              </a:buClr>
              <a:buSzPts val="1400"/>
              <a:buChar char="●"/>
              <a:defRPr>
                <a:solidFill>
                  <a:schemeClr val="lt2"/>
                </a:solidFill>
              </a:defRPr>
            </a:lvl1pPr>
            <a:lvl2pPr lvl="1">
              <a:spcBef>
                <a:spcPts val="1600"/>
              </a:spcBef>
              <a:spcAft>
                <a:spcPts val="0"/>
              </a:spcAft>
              <a:buClr>
                <a:schemeClr val="lt2"/>
              </a:buClr>
              <a:buSzPts val="1400"/>
              <a:buChar char="○"/>
              <a:defRPr>
                <a:solidFill>
                  <a:schemeClr val="lt2"/>
                </a:solidFill>
              </a:defRPr>
            </a:lvl2pPr>
            <a:lvl3pPr lvl="2">
              <a:spcBef>
                <a:spcPts val="1600"/>
              </a:spcBef>
              <a:spcAft>
                <a:spcPts val="0"/>
              </a:spcAft>
              <a:buClr>
                <a:schemeClr val="lt2"/>
              </a:buClr>
              <a:buSzPts val="1400"/>
              <a:buChar char="■"/>
              <a:defRPr>
                <a:solidFill>
                  <a:schemeClr val="lt2"/>
                </a:solidFill>
              </a:defRPr>
            </a:lvl3pPr>
            <a:lvl4pPr lvl="3">
              <a:spcBef>
                <a:spcPts val="1600"/>
              </a:spcBef>
              <a:spcAft>
                <a:spcPts val="0"/>
              </a:spcAft>
              <a:buClr>
                <a:schemeClr val="lt2"/>
              </a:buClr>
              <a:buSzPts val="1400"/>
              <a:buChar char="●"/>
              <a:defRPr>
                <a:solidFill>
                  <a:schemeClr val="lt2"/>
                </a:solidFill>
              </a:defRPr>
            </a:lvl4pPr>
            <a:lvl5pPr lvl="4">
              <a:spcBef>
                <a:spcPts val="1600"/>
              </a:spcBef>
              <a:spcAft>
                <a:spcPts val="0"/>
              </a:spcAft>
              <a:buClr>
                <a:schemeClr val="lt2"/>
              </a:buClr>
              <a:buSzPts val="1400"/>
              <a:buChar char="○"/>
              <a:defRPr>
                <a:solidFill>
                  <a:schemeClr val="lt2"/>
                </a:solidFill>
              </a:defRPr>
            </a:lvl5pPr>
            <a:lvl6pPr lvl="5">
              <a:spcBef>
                <a:spcPts val="1600"/>
              </a:spcBef>
              <a:spcAft>
                <a:spcPts val="0"/>
              </a:spcAft>
              <a:buClr>
                <a:schemeClr val="lt2"/>
              </a:buClr>
              <a:buSzPts val="1400"/>
              <a:buChar char="■"/>
              <a:defRPr>
                <a:solidFill>
                  <a:schemeClr val="lt2"/>
                </a:solidFill>
              </a:defRPr>
            </a:lvl6pPr>
            <a:lvl7pPr lvl="6">
              <a:spcBef>
                <a:spcPts val="1600"/>
              </a:spcBef>
              <a:spcAft>
                <a:spcPts val="0"/>
              </a:spcAft>
              <a:buClr>
                <a:schemeClr val="lt2"/>
              </a:buClr>
              <a:buSzPts val="1400"/>
              <a:buChar char="●"/>
              <a:defRPr>
                <a:solidFill>
                  <a:schemeClr val="lt2"/>
                </a:solidFill>
              </a:defRPr>
            </a:lvl7pPr>
            <a:lvl8pPr lvl="7">
              <a:spcBef>
                <a:spcPts val="1600"/>
              </a:spcBef>
              <a:spcAft>
                <a:spcPts val="0"/>
              </a:spcAft>
              <a:buClr>
                <a:schemeClr val="lt2"/>
              </a:buClr>
              <a:buSzPts val="1400"/>
              <a:buChar char="○"/>
              <a:defRPr>
                <a:solidFill>
                  <a:schemeClr val="lt2"/>
                </a:solidFill>
              </a:defRPr>
            </a:lvl8pPr>
            <a:lvl9pPr lvl="8">
              <a:spcBef>
                <a:spcPts val="1600"/>
              </a:spcBef>
              <a:spcAft>
                <a:spcPts val="1600"/>
              </a:spcAft>
              <a:buClr>
                <a:schemeClr val="lt2"/>
              </a:buClr>
              <a:buSzPts val="1400"/>
              <a:buChar char="■"/>
              <a:defRPr>
                <a:solidFill>
                  <a:schemeClr val="lt2"/>
                </a:solidFill>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8_3_1">
    <p:bg>
      <p:bgPr>
        <a:solidFill>
          <a:schemeClr val="lt1"/>
        </a:solidFill>
      </p:bgPr>
    </p:bg>
    <p:spTree>
      <p:nvGrpSpPr>
        <p:cNvPr id="1142" name="Shape 1142"/>
        <p:cNvGrpSpPr/>
        <p:nvPr/>
      </p:nvGrpSpPr>
      <p:grpSpPr>
        <a:xfrm>
          <a:off x="0" y="0"/>
          <a:ext cx="0" cy="0"/>
          <a:chOff x="0" y="0"/>
          <a:chExt cx="0" cy="0"/>
        </a:xfrm>
      </p:grpSpPr>
      <p:grpSp>
        <p:nvGrpSpPr>
          <p:cNvPr id="1143" name="Google Shape;1143;p52"/>
          <p:cNvGrpSpPr/>
          <p:nvPr/>
        </p:nvGrpSpPr>
        <p:grpSpPr>
          <a:xfrm flipH="1" rot="7177401">
            <a:off x="-2825536" y="2948753"/>
            <a:ext cx="4313957" cy="3465401"/>
            <a:chOff x="1645525" y="677625"/>
            <a:chExt cx="4313925" cy="3465375"/>
          </a:xfrm>
        </p:grpSpPr>
        <p:sp>
          <p:nvSpPr>
            <p:cNvPr id="1144" name="Google Shape;1144;p5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 name="Google Shape;1152;p52"/>
          <p:cNvGrpSpPr/>
          <p:nvPr/>
        </p:nvGrpSpPr>
        <p:grpSpPr>
          <a:xfrm flipH="1" rot="10329259">
            <a:off x="6650001" y="-1897103"/>
            <a:ext cx="4313754" cy="3465237"/>
            <a:chOff x="1645525" y="677625"/>
            <a:chExt cx="4313925" cy="3465375"/>
          </a:xfrm>
        </p:grpSpPr>
        <p:sp>
          <p:nvSpPr>
            <p:cNvPr id="1153" name="Google Shape;1153;p5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 name="Google Shape;1161;p52"/>
          <p:cNvGrpSpPr/>
          <p:nvPr/>
        </p:nvGrpSpPr>
        <p:grpSpPr>
          <a:xfrm flipH="1" rot="-7440092">
            <a:off x="-484789" y="-2943647"/>
            <a:ext cx="4313808" cy="3465281"/>
            <a:chOff x="1645525" y="677625"/>
            <a:chExt cx="4313925" cy="3465375"/>
          </a:xfrm>
        </p:grpSpPr>
        <p:sp>
          <p:nvSpPr>
            <p:cNvPr id="1162" name="Google Shape;1162;p5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52"/>
          <p:cNvGrpSpPr/>
          <p:nvPr/>
        </p:nvGrpSpPr>
        <p:grpSpPr>
          <a:xfrm flipH="1">
            <a:off x="7473558" y="3875173"/>
            <a:ext cx="4313925" cy="3465375"/>
            <a:chOff x="1645525" y="677625"/>
            <a:chExt cx="4313925" cy="3465375"/>
          </a:xfrm>
        </p:grpSpPr>
        <p:sp>
          <p:nvSpPr>
            <p:cNvPr id="1171" name="Google Shape;1171;p5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 name="Google Shape;1179;p52"/>
          <p:cNvSpPr txBox="1"/>
          <p:nvPr>
            <p:ph idx="1" type="subTitle"/>
          </p:nvPr>
        </p:nvSpPr>
        <p:spPr>
          <a:xfrm>
            <a:off x="2247900" y="3316775"/>
            <a:ext cx="4648200" cy="991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1400"/>
              <a:buChar char="●"/>
              <a:defRPr>
                <a:solidFill>
                  <a:schemeClr val="lt2"/>
                </a:solidFill>
              </a:defRPr>
            </a:lvl1pPr>
            <a:lvl2pPr lvl="1" rtl="0">
              <a:spcBef>
                <a:spcPts val="1600"/>
              </a:spcBef>
              <a:spcAft>
                <a:spcPts val="0"/>
              </a:spcAft>
              <a:buClr>
                <a:schemeClr val="lt2"/>
              </a:buClr>
              <a:buSzPts val="1400"/>
              <a:buChar char="○"/>
              <a:defRPr>
                <a:solidFill>
                  <a:schemeClr val="lt2"/>
                </a:solidFill>
              </a:defRPr>
            </a:lvl2pPr>
            <a:lvl3pPr lvl="2" rtl="0">
              <a:spcBef>
                <a:spcPts val="1600"/>
              </a:spcBef>
              <a:spcAft>
                <a:spcPts val="0"/>
              </a:spcAft>
              <a:buClr>
                <a:schemeClr val="lt2"/>
              </a:buClr>
              <a:buSzPts val="1400"/>
              <a:buChar char="■"/>
              <a:defRPr>
                <a:solidFill>
                  <a:schemeClr val="lt2"/>
                </a:solidFill>
              </a:defRPr>
            </a:lvl3pPr>
            <a:lvl4pPr lvl="3" rtl="0">
              <a:spcBef>
                <a:spcPts val="1600"/>
              </a:spcBef>
              <a:spcAft>
                <a:spcPts val="0"/>
              </a:spcAft>
              <a:buClr>
                <a:schemeClr val="lt2"/>
              </a:buClr>
              <a:buSzPts val="1400"/>
              <a:buChar char="●"/>
              <a:defRPr>
                <a:solidFill>
                  <a:schemeClr val="lt2"/>
                </a:solidFill>
              </a:defRPr>
            </a:lvl4pPr>
            <a:lvl5pPr lvl="4" rtl="0">
              <a:spcBef>
                <a:spcPts val="1600"/>
              </a:spcBef>
              <a:spcAft>
                <a:spcPts val="0"/>
              </a:spcAft>
              <a:buClr>
                <a:schemeClr val="lt2"/>
              </a:buClr>
              <a:buSzPts val="1400"/>
              <a:buChar char="○"/>
              <a:defRPr>
                <a:solidFill>
                  <a:schemeClr val="lt2"/>
                </a:solidFill>
              </a:defRPr>
            </a:lvl5pPr>
            <a:lvl6pPr lvl="5" rtl="0">
              <a:spcBef>
                <a:spcPts val="1600"/>
              </a:spcBef>
              <a:spcAft>
                <a:spcPts val="0"/>
              </a:spcAft>
              <a:buClr>
                <a:schemeClr val="lt2"/>
              </a:buClr>
              <a:buSzPts val="1400"/>
              <a:buChar char="■"/>
              <a:defRPr>
                <a:solidFill>
                  <a:schemeClr val="lt2"/>
                </a:solidFill>
              </a:defRPr>
            </a:lvl6pPr>
            <a:lvl7pPr lvl="6" rtl="0">
              <a:spcBef>
                <a:spcPts val="1600"/>
              </a:spcBef>
              <a:spcAft>
                <a:spcPts val="0"/>
              </a:spcAft>
              <a:buClr>
                <a:schemeClr val="lt2"/>
              </a:buClr>
              <a:buSzPts val="1400"/>
              <a:buChar char="●"/>
              <a:defRPr>
                <a:solidFill>
                  <a:schemeClr val="lt2"/>
                </a:solidFill>
              </a:defRPr>
            </a:lvl7pPr>
            <a:lvl8pPr lvl="7" rtl="0">
              <a:spcBef>
                <a:spcPts val="1600"/>
              </a:spcBef>
              <a:spcAft>
                <a:spcPts val="0"/>
              </a:spcAft>
              <a:buClr>
                <a:schemeClr val="lt2"/>
              </a:buClr>
              <a:buSzPts val="1400"/>
              <a:buChar char="○"/>
              <a:defRPr>
                <a:solidFill>
                  <a:schemeClr val="lt2"/>
                </a:solidFill>
              </a:defRPr>
            </a:lvl8pPr>
            <a:lvl9pPr lvl="8" rtl="0">
              <a:spcBef>
                <a:spcPts val="1600"/>
              </a:spcBef>
              <a:spcAft>
                <a:spcPts val="1600"/>
              </a:spcAft>
              <a:buClr>
                <a:schemeClr val="lt2"/>
              </a:buClr>
              <a:buSzPts val="1400"/>
              <a:buChar char="■"/>
              <a:defRPr>
                <a:solidFill>
                  <a:schemeClr val="lt2"/>
                </a:solidFill>
              </a:defRPr>
            </a:lvl9pPr>
          </a:lstStyle>
          <a:p/>
        </p:txBody>
      </p:sp>
      <p:sp>
        <p:nvSpPr>
          <p:cNvPr id="1180" name="Google Shape;1180;p52"/>
          <p:cNvSpPr txBox="1"/>
          <p:nvPr>
            <p:ph type="ctrTitle"/>
          </p:nvPr>
        </p:nvSpPr>
        <p:spPr>
          <a:xfrm>
            <a:off x="1484250" y="545116"/>
            <a:ext cx="6175500" cy="512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Font typeface="Neucha"/>
              <a:buNone/>
              <a:defRPr b="1" sz="2400">
                <a:solidFill>
                  <a:schemeClr val="lt2"/>
                </a:solidFill>
              </a:defRPr>
            </a:lvl1pPr>
            <a:lvl2pPr lvl="1"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9">
  <p:cSld name="CUSTOM_8_3_1_1">
    <p:bg>
      <p:bgPr>
        <a:solidFill>
          <a:schemeClr val="dk2"/>
        </a:solidFill>
      </p:bgPr>
    </p:bg>
    <p:spTree>
      <p:nvGrpSpPr>
        <p:cNvPr id="1181" name="Shape 1181"/>
        <p:cNvGrpSpPr/>
        <p:nvPr/>
      </p:nvGrpSpPr>
      <p:grpSpPr>
        <a:xfrm>
          <a:off x="0" y="0"/>
          <a:ext cx="0" cy="0"/>
          <a:chOff x="0" y="0"/>
          <a:chExt cx="0" cy="0"/>
        </a:xfrm>
      </p:grpSpPr>
      <p:grpSp>
        <p:nvGrpSpPr>
          <p:cNvPr id="1182" name="Google Shape;1182;p53"/>
          <p:cNvGrpSpPr/>
          <p:nvPr/>
        </p:nvGrpSpPr>
        <p:grpSpPr>
          <a:xfrm flipH="1" rot="7177401">
            <a:off x="-2825536" y="2948753"/>
            <a:ext cx="4313957" cy="3465401"/>
            <a:chOff x="1645525" y="677625"/>
            <a:chExt cx="4313925" cy="3465375"/>
          </a:xfrm>
        </p:grpSpPr>
        <p:sp>
          <p:nvSpPr>
            <p:cNvPr id="1183" name="Google Shape;1183;p5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 name="Google Shape;1191;p53"/>
          <p:cNvGrpSpPr/>
          <p:nvPr/>
        </p:nvGrpSpPr>
        <p:grpSpPr>
          <a:xfrm flipH="1" rot="10329259">
            <a:off x="6650001" y="-1897103"/>
            <a:ext cx="4313754" cy="3465237"/>
            <a:chOff x="1645525" y="677625"/>
            <a:chExt cx="4313925" cy="3465375"/>
          </a:xfrm>
        </p:grpSpPr>
        <p:sp>
          <p:nvSpPr>
            <p:cNvPr id="1192" name="Google Shape;1192;p5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 name="Google Shape;1200;p53"/>
          <p:cNvGrpSpPr/>
          <p:nvPr/>
        </p:nvGrpSpPr>
        <p:grpSpPr>
          <a:xfrm flipH="1" rot="-7440092">
            <a:off x="-484789" y="-2943647"/>
            <a:ext cx="4313808" cy="3465281"/>
            <a:chOff x="1645525" y="677625"/>
            <a:chExt cx="4313925" cy="3465375"/>
          </a:xfrm>
        </p:grpSpPr>
        <p:sp>
          <p:nvSpPr>
            <p:cNvPr id="1201" name="Google Shape;1201;p5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 name="Google Shape;1209;p53"/>
          <p:cNvGrpSpPr/>
          <p:nvPr/>
        </p:nvGrpSpPr>
        <p:grpSpPr>
          <a:xfrm flipH="1">
            <a:off x="7473558" y="3875173"/>
            <a:ext cx="4313925" cy="3465375"/>
            <a:chOff x="1645525" y="677625"/>
            <a:chExt cx="4313925" cy="3465375"/>
          </a:xfrm>
        </p:grpSpPr>
        <p:sp>
          <p:nvSpPr>
            <p:cNvPr id="1210" name="Google Shape;1210;p5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8" name="Google Shape;1218;p53"/>
          <p:cNvSpPr txBox="1"/>
          <p:nvPr>
            <p:ph idx="1" type="subTitle"/>
          </p:nvPr>
        </p:nvSpPr>
        <p:spPr>
          <a:xfrm>
            <a:off x="2809350" y="3740725"/>
            <a:ext cx="3525300" cy="567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Char char="●"/>
              <a:defRPr>
                <a:solidFill>
                  <a:schemeClr val="dk1"/>
                </a:solidFill>
              </a:defRPr>
            </a:lvl1pPr>
            <a:lvl2pPr lvl="1" rtl="0">
              <a:spcBef>
                <a:spcPts val="1600"/>
              </a:spcBef>
              <a:spcAft>
                <a:spcPts val="0"/>
              </a:spcAft>
              <a:buClr>
                <a:schemeClr val="dk1"/>
              </a:buClr>
              <a:buSzPts val="1400"/>
              <a:buChar char="○"/>
              <a:defRPr>
                <a:solidFill>
                  <a:schemeClr val="dk1"/>
                </a:solidFill>
              </a:defRPr>
            </a:lvl2pPr>
            <a:lvl3pPr lvl="2" rtl="0">
              <a:spcBef>
                <a:spcPts val="1600"/>
              </a:spcBef>
              <a:spcAft>
                <a:spcPts val="0"/>
              </a:spcAft>
              <a:buClr>
                <a:schemeClr val="dk1"/>
              </a:buClr>
              <a:buSzPts val="1400"/>
              <a:buChar char="■"/>
              <a:defRPr>
                <a:solidFill>
                  <a:schemeClr val="dk1"/>
                </a:solidFill>
              </a:defRPr>
            </a:lvl3pPr>
            <a:lvl4pPr lvl="3" rtl="0">
              <a:spcBef>
                <a:spcPts val="1600"/>
              </a:spcBef>
              <a:spcAft>
                <a:spcPts val="0"/>
              </a:spcAft>
              <a:buClr>
                <a:schemeClr val="dk1"/>
              </a:buClr>
              <a:buSzPts val="1400"/>
              <a:buChar char="●"/>
              <a:defRPr>
                <a:solidFill>
                  <a:schemeClr val="dk1"/>
                </a:solidFill>
              </a:defRPr>
            </a:lvl4pPr>
            <a:lvl5pPr lvl="4" rtl="0">
              <a:spcBef>
                <a:spcPts val="1600"/>
              </a:spcBef>
              <a:spcAft>
                <a:spcPts val="0"/>
              </a:spcAft>
              <a:buClr>
                <a:schemeClr val="dk1"/>
              </a:buClr>
              <a:buSzPts val="1400"/>
              <a:buChar char="○"/>
              <a:defRPr>
                <a:solidFill>
                  <a:schemeClr val="dk1"/>
                </a:solidFill>
              </a:defRPr>
            </a:lvl5pPr>
            <a:lvl6pPr lvl="5" rtl="0">
              <a:spcBef>
                <a:spcPts val="1600"/>
              </a:spcBef>
              <a:spcAft>
                <a:spcPts val="0"/>
              </a:spcAft>
              <a:buClr>
                <a:schemeClr val="dk1"/>
              </a:buClr>
              <a:buSzPts val="1400"/>
              <a:buChar char="■"/>
              <a:defRPr>
                <a:solidFill>
                  <a:schemeClr val="dk1"/>
                </a:solidFill>
              </a:defRPr>
            </a:lvl6pPr>
            <a:lvl7pPr lvl="6" rtl="0">
              <a:spcBef>
                <a:spcPts val="1600"/>
              </a:spcBef>
              <a:spcAft>
                <a:spcPts val="0"/>
              </a:spcAft>
              <a:buClr>
                <a:schemeClr val="dk1"/>
              </a:buClr>
              <a:buSzPts val="1400"/>
              <a:buChar char="●"/>
              <a:defRPr>
                <a:solidFill>
                  <a:schemeClr val="dk1"/>
                </a:solidFill>
              </a:defRPr>
            </a:lvl7pPr>
            <a:lvl8pPr lvl="7" rtl="0">
              <a:spcBef>
                <a:spcPts val="1600"/>
              </a:spcBef>
              <a:spcAft>
                <a:spcPts val="0"/>
              </a:spcAft>
              <a:buClr>
                <a:schemeClr val="dk1"/>
              </a:buClr>
              <a:buSzPts val="1400"/>
              <a:buChar char="○"/>
              <a:defRPr>
                <a:solidFill>
                  <a:schemeClr val="dk1"/>
                </a:solidFill>
              </a:defRPr>
            </a:lvl8pPr>
            <a:lvl9pPr lvl="8" rtl="0">
              <a:spcBef>
                <a:spcPts val="1600"/>
              </a:spcBef>
              <a:spcAft>
                <a:spcPts val="1600"/>
              </a:spcAft>
              <a:buClr>
                <a:schemeClr val="dk1"/>
              </a:buClr>
              <a:buSzPts val="1400"/>
              <a:buChar char="■"/>
              <a:defRPr>
                <a:solidFill>
                  <a:schemeClr val="dk1"/>
                </a:solidFill>
              </a:defRPr>
            </a:lvl9pPr>
          </a:lstStyle>
          <a:p/>
        </p:txBody>
      </p:sp>
      <p:sp>
        <p:nvSpPr>
          <p:cNvPr id="1219" name="Google Shape;1219;p53"/>
          <p:cNvSpPr txBox="1"/>
          <p:nvPr>
            <p:ph type="ctrTitle"/>
          </p:nvPr>
        </p:nvSpPr>
        <p:spPr>
          <a:xfrm>
            <a:off x="1484250" y="545116"/>
            <a:ext cx="61755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4000"/>
              <a:buFont typeface="Neucha"/>
              <a:buNone/>
              <a:defRPr b="1" sz="2400">
                <a:solidFill>
                  <a:schemeClr val="dk1"/>
                </a:solidFill>
              </a:defRPr>
            </a:lvl1pPr>
            <a:lvl2pPr lvl="1" rtl="0"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2pPr>
            <a:lvl3pPr lvl="2" rtl="0"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3pPr>
            <a:lvl4pPr lvl="3" rtl="0"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4pPr>
            <a:lvl5pPr lvl="4" rtl="0"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5pPr>
            <a:lvl6pPr lvl="5" rtl="0"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6pPr>
            <a:lvl7pPr lvl="6" rtl="0"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7pPr>
            <a:lvl8pPr lvl="7" rtl="0"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8pPr>
            <a:lvl9pPr lvl="8" rtl="0"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SECTION_HEADER_1_1">
    <p:bg>
      <p:bgPr>
        <a:solidFill>
          <a:schemeClr val="lt1"/>
        </a:solidFill>
      </p:bgPr>
    </p:bg>
    <p:spTree>
      <p:nvGrpSpPr>
        <p:cNvPr id="1220" name="Shape 1220"/>
        <p:cNvGrpSpPr/>
        <p:nvPr/>
      </p:nvGrpSpPr>
      <p:grpSpPr>
        <a:xfrm>
          <a:off x="0" y="0"/>
          <a:ext cx="0" cy="0"/>
          <a:chOff x="0" y="0"/>
          <a:chExt cx="0" cy="0"/>
        </a:xfrm>
      </p:grpSpPr>
      <p:sp>
        <p:nvSpPr>
          <p:cNvPr id="1221" name="Google Shape;1221;p54"/>
          <p:cNvSpPr txBox="1"/>
          <p:nvPr>
            <p:ph hasCustomPrompt="1" type="title"/>
          </p:nvPr>
        </p:nvSpPr>
        <p:spPr>
          <a:xfrm>
            <a:off x="2522700" y="1707038"/>
            <a:ext cx="1593900" cy="60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000"/>
              <a:buFont typeface="Neucha"/>
              <a:buNone/>
              <a:defRPr b="1" sz="4000">
                <a:solidFill>
                  <a:schemeClr val="lt2"/>
                </a:solidFill>
              </a:defRPr>
            </a:lvl1pPr>
            <a:lvl2pPr lvl="1" rtl="0" algn="ctr">
              <a:spcBef>
                <a:spcPts val="0"/>
              </a:spcBef>
              <a:spcAft>
                <a:spcPts val="0"/>
              </a:spcAft>
              <a:buSzPts val="4000"/>
              <a:buFont typeface="Neucha"/>
              <a:buNone/>
              <a:defRPr b="1" sz="4000">
                <a:latin typeface="Neucha"/>
                <a:ea typeface="Neucha"/>
                <a:cs typeface="Neucha"/>
                <a:sym typeface="Neucha"/>
              </a:defRPr>
            </a:lvl2pPr>
            <a:lvl3pPr lvl="2" rtl="0" algn="ctr">
              <a:spcBef>
                <a:spcPts val="0"/>
              </a:spcBef>
              <a:spcAft>
                <a:spcPts val="0"/>
              </a:spcAft>
              <a:buSzPts val="4000"/>
              <a:buFont typeface="Neucha"/>
              <a:buNone/>
              <a:defRPr b="1" sz="4000">
                <a:latin typeface="Neucha"/>
                <a:ea typeface="Neucha"/>
                <a:cs typeface="Neucha"/>
                <a:sym typeface="Neucha"/>
              </a:defRPr>
            </a:lvl3pPr>
            <a:lvl4pPr lvl="3" rtl="0" algn="ctr">
              <a:spcBef>
                <a:spcPts val="0"/>
              </a:spcBef>
              <a:spcAft>
                <a:spcPts val="0"/>
              </a:spcAft>
              <a:buSzPts val="4000"/>
              <a:buFont typeface="Neucha"/>
              <a:buNone/>
              <a:defRPr b="1" sz="4000">
                <a:latin typeface="Neucha"/>
                <a:ea typeface="Neucha"/>
                <a:cs typeface="Neucha"/>
                <a:sym typeface="Neucha"/>
              </a:defRPr>
            </a:lvl4pPr>
            <a:lvl5pPr lvl="4" rtl="0" algn="ctr">
              <a:spcBef>
                <a:spcPts val="0"/>
              </a:spcBef>
              <a:spcAft>
                <a:spcPts val="0"/>
              </a:spcAft>
              <a:buSzPts val="4000"/>
              <a:buFont typeface="Neucha"/>
              <a:buNone/>
              <a:defRPr b="1" sz="4000">
                <a:latin typeface="Neucha"/>
                <a:ea typeface="Neucha"/>
                <a:cs typeface="Neucha"/>
                <a:sym typeface="Neucha"/>
              </a:defRPr>
            </a:lvl5pPr>
            <a:lvl6pPr lvl="5" rtl="0" algn="ctr">
              <a:spcBef>
                <a:spcPts val="0"/>
              </a:spcBef>
              <a:spcAft>
                <a:spcPts val="0"/>
              </a:spcAft>
              <a:buSzPts val="4000"/>
              <a:buFont typeface="Neucha"/>
              <a:buNone/>
              <a:defRPr b="1" sz="4000">
                <a:latin typeface="Neucha"/>
                <a:ea typeface="Neucha"/>
                <a:cs typeface="Neucha"/>
                <a:sym typeface="Neucha"/>
              </a:defRPr>
            </a:lvl6pPr>
            <a:lvl7pPr lvl="6" rtl="0" algn="ctr">
              <a:spcBef>
                <a:spcPts val="0"/>
              </a:spcBef>
              <a:spcAft>
                <a:spcPts val="0"/>
              </a:spcAft>
              <a:buSzPts val="4000"/>
              <a:buFont typeface="Neucha"/>
              <a:buNone/>
              <a:defRPr b="1" sz="4000">
                <a:latin typeface="Neucha"/>
                <a:ea typeface="Neucha"/>
                <a:cs typeface="Neucha"/>
                <a:sym typeface="Neucha"/>
              </a:defRPr>
            </a:lvl7pPr>
            <a:lvl8pPr lvl="7" rtl="0" algn="ctr">
              <a:spcBef>
                <a:spcPts val="0"/>
              </a:spcBef>
              <a:spcAft>
                <a:spcPts val="0"/>
              </a:spcAft>
              <a:buSzPts val="4000"/>
              <a:buFont typeface="Neucha"/>
              <a:buNone/>
              <a:defRPr b="1" sz="4000">
                <a:latin typeface="Neucha"/>
                <a:ea typeface="Neucha"/>
                <a:cs typeface="Neucha"/>
                <a:sym typeface="Neucha"/>
              </a:defRPr>
            </a:lvl8pPr>
            <a:lvl9pPr lvl="8" rtl="0"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1222" name="Google Shape;1222;p54"/>
          <p:cNvSpPr txBox="1"/>
          <p:nvPr>
            <p:ph idx="1" type="subTitle"/>
          </p:nvPr>
        </p:nvSpPr>
        <p:spPr>
          <a:xfrm>
            <a:off x="4393800" y="1707038"/>
            <a:ext cx="2725200" cy="60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Roboto Condensed"/>
              <a:buNone/>
              <a:defRPr sz="1600">
                <a:solidFill>
                  <a:schemeClr val="lt2"/>
                </a:solidFill>
              </a:defRPr>
            </a:lvl1pPr>
            <a:lvl2pPr lvl="1"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223" name="Google Shape;1223;p54"/>
          <p:cNvSpPr txBox="1"/>
          <p:nvPr>
            <p:ph hasCustomPrompt="1" idx="2" type="title"/>
          </p:nvPr>
        </p:nvSpPr>
        <p:spPr>
          <a:xfrm>
            <a:off x="2522700" y="2517888"/>
            <a:ext cx="1593900" cy="60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000"/>
              <a:buFont typeface="Neucha"/>
              <a:buNone/>
              <a:defRPr b="1" sz="4000">
                <a:solidFill>
                  <a:schemeClr val="lt2"/>
                </a:solidFill>
              </a:defRPr>
            </a:lvl1pPr>
            <a:lvl2pPr lvl="1" rtl="0" algn="ctr">
              <a:spcBef>
                <a:spcPts val="0"/>
              </a:spcBef>
              <a:spcAft>
                <a:spcPts val="0"/>
              </a:spcAft>
              <a:buSzPts val="4000"/>
              <a:buFont typeface="Neucha"/>
              <a:buNone/>
              <a:defRPr b="1" sz="4000">
                <a:latin typeface="Neucha"/>
                <a:ea typeface="Neucha"/>
                <a:cs typeface="Neucha"/>
                <a:sym typeface="Neucha"/>
              </a:defRPr>
            </a:lvl2pPr>
            <a:lvl3pPr lvl="2" rtl="0" algn="ctr">
              <a:spcBef>
                <a:spcPts val="0"/>
              </a:spcBef>
              <a:spcAft>
                <a:spcPts val="0"/>
              </a:spcAft>
              <a:buSzPts val="4000"/>
              <a:buFont typeface="Neucha"/>
              <a:buNone/>
              <a:defRPr b="1" sz="4000">
                <a:latin typeface="Neucha"/>
                <a:ea typeface="Neucha"/>
                <a:cs typeface="Neucha"/>
                <a:sym typeface="Neucha"/>
              </a:defRPr>
            </a:lvl3pPr>
            <a:lvl4pPr lvl="3" rtl="0" algn="ctr">
              <a:spcBef>
                <a:spcPts val="0"/>
              </a:spcBef>
              <a:spcAft>
                <a:spcPts val="0"/>
              </a:spcAft>
              <a:buSzPts val="4000"/>
              <a:buFont typeface="Neucha"/>
              <a:buNone/>
              <a:defRPr b="1" sz="4000">
                <a:latin typeface="Neucha"/>
                <a:ea typeface="Neucha"/>
                <a:cs typeface="Neucha"/>
                <a:sym typeface="Neucha"/>
              </a:defRPr>
            </a:lvl4pPr>
            <a:lvl5pPr lvl="4" rtl="0" algn="ctr">
              <a:spcBef>
                <a:spcPts val="0"/>
              </a:spcBef>
              <a:spcAft>
                <a:spcPts val="0"/>
              </a:spcAft>
              <a:buSzPts val="4000"/>
              <a:buFont typeface="Neucha"/>
              <a:buNone/>
              <a:defRPr b="1" sz="4000">
                <a:latin typeface="Neucha"/>
                <a:ea typeface="Neucha"/>
                <a:cs typeface="Neucha"/>
                <a:sym typeface="Neucha"/>
              </a:defRPr>
            </a:lvl5pPr>
            <a:lvl6pPr lvl="5" rtl="0" algn="ctr">
              <a:spcBef>
                <a:spcPts val="0"/>
              </a:spcBef>
              <a:spcAft>
                <a:spcPts val="0"/>
              </a:spcAft>
              <a:buSzPts val="4000"/>
              <a:buFont typeface="Neucha"/>
              <a:buNone/>
              <a:defRPr b="1" sz="4000">
                <a:latin typeface="Neucha"/>
                <a:ea typeface="Neucha"/>
                <a:cs typeface="Neucha"/>
                <a:sym typeface="Neucha"/>
              </a:defRPr>
            </a:lvl6pPr>
            <a:lvl7pPr lvl="6" rtl="0" algn="ctr">
              <a:spcBef>
                <a:spcPts val="0"/>
              </a:spcBef>
              <a:spcAft>
                <a:spcPts val="0"/>
              </a:spcAft>
              <a:buSzPts val="4000"/>
              <a:buFont typeface="Neucha"/>
              <a:buNone/>
              <a:defRPr b="1" sz="4000">
                <a:latin typeface="Neucha"/>
                <a:ea typeface="Neucha"/>
                <a:cs typeface="Neucha"/>
                <a:sym typeface="Neucha"/>
              </a:defRPr>
            </a:lvl7pPr>
            <a:lvl8pPr lvl="7" rtl="0" algn="ctr">
              <a:spcBef>
                <a:spcPts val="0"/>
              </a:spcBef>
              <a:spcAft>
                <a:spcPts val="0"/>
              </a:spcAft>
              <a:buSzPts val="4000"/>
              <a:buFont typeface="Neucha"/>
              <a:buNone/>
              <a:defRPr b="1" sz="4000">
                <a:latin typeface="Neucha"/>
                <a:ea typeface="Neucha"/>
                <a:cs typeface="Neucha"/>
                <a:sym typeface="Neucha"/>
              </a:defRPr>
            </a:lvl8pPr>
            <a:lvl9pPr lvl="8" rtl="0"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1224" name="Google Shape;1224;p54"/>
          <p:cNvSpPr txBox="1"/>
          <p:nvPr>
            <p:ph idx="3" type="subTitle"/>
          </p:nvPr>
        </p:nvSpPr>
        <p:spPr>
          <a:xfrm>
            <a:off x="4393800" y="2517888"/>
            <a:ext cx="2725200" cy="60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Roboto Condensed"/>
              <a:buNone/>
              <a:defRPr sz="1600">
                <a:solidFill>
                  <a:schemeClr val="lt2"/>
                </a:solidFill>
              </a:defRPr>
            </a:lvl1pPr>
            <a:lvl2pPr lvl="1"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225" name="Google Shape;1225;p54"/>
          <p:cNvSpPr txBox="1"/>
          <p:nvPr>
            <p:ph hasCustomPrompt="1" idx="4" type="title"/>
          </p:nvPr>
        </p:nvSpPr>
        <p:spPr>
          <a:xfrm>
            <a:off x="2522700" y="3328738"/>
            <a:ext cx="1593900" cy="60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000"/>
              <a:buFont typeface="Neucha"/>
              <a:buNone/>
              <a:defRPr b="1" sz="4000">
                <a:solidFill>
                  <a:schemeClr val="lt2"/>
                </a:solidFill>
              </a:defRPr>
            </a:lvl1pPr>
            <a:lvl2pPr lvl="1" rtl="0" algn="ctr">
              <a:spcBef>
                <a:spcPts val="0"/>
              </a:spcBef>
              <a:spcAft>
                <a:spcPts val="0"/>
              </a:spcAft>
              <a:buSzPts val="4000"/>
              <a:buFont typeface="Neucha"/>
              <a:buNone/>
              <a:defRPr b="1" sz="4000">
                <a:latin typeface="Neucha"/>
                <a:ea typeface="Neucha"/>
                <a:cs typeface="Neucha"/>
                <a:sym typeface="Neucha"/>
              </a:defRPr>
            </a:lvl2pPr>
            <a:lvl3pPr lvl="2" rtl="0" algn="ctr">
              <a:spcBef>
                <a:spcPts val="0"/>
              </a:spcBef>
              <a:spcAft>
                <a:spcPts val="0"/>
              </a:spcAft>
              <a:buSzPts val="4000"/>
              <a:buFont typeface="Neucha"/>
              <a:buNone/>
              <a:defRPr b="1" sz="4000">
                <a:latin typeface="Neucha"/>
                <a:ea typeface="Neucha"/>
                <a:cs typeface="Neucha"/>
                <a:sym typeface="Neucha"/>
              </a:defRPr>
            </a:lvl3pPr>
            <a:lvl4pPr lvl="3" rtl="0" algn="ctr">
              <a:spcBef>
                <a:spcPts val="0"/>
              </a:spcBef>
              <a:spcAft>
                <a:spcPts val="0"/>
              </a:spcAft>
              <a:buSzPts val="4000"/>
              <a:buFont typeface="Neucha"/>
              <a:buNone/>
              <a:defRPr b="1" sz="4000">
                <a:latin typeface="Neucha"/>
                <a:ea typeface="Neucha"/>
                <a:cs typeface="Neucha"/>
                <a:sym typeface="Neucha"/>
              </a:defRPr>
            </a:lvl4pPr>
            <a:lvl5pPr lvl="4" rtl="0" algn="ctr">
              <a:spcBef>
                <a:spcPts val="0"/>
              </a:spcBef>
              <a:spcAft>
                <a:spcPts val="0"/>
              </a:spcAft>
              <a:buSzPts val="4000"/>
              <a:buFont typeface="Neucha"/>
              <a:buNone/>
              <a:defRPr b="1" sz="4000">
                <a:latin typeface="Neucha"/>
                <a:ea typeface="Neucha"/>
                <a:cs typeface="Neucha"/>
                <a:sym typeface="Neucha"/>
              </a:defRPr>
            </a:lvl5pPr>
            <a:lvl6pPr lvl="5" rtl="0" algn="ctr">
              <a:spcBef>
                <a:spcPts val="0"/>
              </a:spcBef>
              <a:spcAft>
                <a:spcPts val="0"/>
              </a:spcAft>
              <a:buSzPts val="4000"/>
              <a:buFont typeface="Neucha"/>
              <a:buNone/>
              <a:defRPr b="1" sz="4000">
                <a:latin typeface="Neucha"/>
                <a:ea typeface="Neucha"/>
                <a:cs typeface="Neucha"/>
                <a:sym typeface="Neucha"/>
              </a:defRPr>
            </a:lvl6pPr>
            <a:lvl7pPr lvl="6" rtl="0" algn="ctr">
              <a:spcBef>
                <a:spcPts val="0"/>
              </a:spcBef>
              <a:spcAft>
                <a:spcPts val="0"/>
              </a:spcAft>
              <a:buSzPts val="4000"/>
              <a:buFont typeface="Neucha"/>
              <a:buNone/>
              <a:defRPr b="1" sz="4000">
                <a:latin typeface="Neucha"/>
                <a:ea typeface="Neucha"/>
                <a:cs typeface="Neucha"/>
                <a:sym typeface="Neucha"/>
              </a:defRPr>
            </a:lvl7pPr>
            <a:lvl8pPr lvl="7" rtl="0" algn="ctr">
              <a:spcBef>
                <a:spcPts val="0"/>
              </a:spcBef>
              <a:spcAft>
                <a:spcPts val="0"/>
              </a:spcAft>
              <a:buSzPts val="4000"/>
              <a:buFont typeface="Neucha"/>
              <a:buNone/>
              <a:defRPr b="1" sz="4000">
                <a:latin typeface="Neucha"/>
                <a:ea typeface="Neucha"/>
                <a:cs typeface="Neucha"/>
                <a:sym typeface="Neucha"/>
              </a:defRPr>
            </a:lvl8pPr>
            <a:lvl9pPr lvl="8" rtl="0"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1226" name="Google Shape;1226;p54"/>
          <p:cNvSpPr txBox="1"/>
          <p:nvPr>
            <p:ph idx="5" type="subTitle"/>
          </p:nvPr>
        </p:nvSpPr>
        <p:spPr>
          <a:xfrm>
            <a:off x="4393800" y="3328738"/>
            <a:ext cx="2725200" cy="60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Roboto Condensed"/>
              <a:buNone/>
              <a:defRPr sz="1600">
                <a:solidFill>
                  <a:schemeClr val="lt2"/>
                </a:solidFill>
              </a:defRPr>
            </a:lvl1pPr>
            <a:lvl2pPr lvl="1"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227" name="Google Shape;1227;p54"/>
          <p:cNvSpPr txBox="1"/>
          <p:nvPr>
            <p:ph idx="6" type="ctrTitle"/>
          </p:nvPr>
        </p:nvSpPr>
        <p:spPr>
          <a:xfrm>
            <a:off x="1484250" y="545116"/>
            <a:ext cx="61755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Font typeface="Neucha"/>
              <a:buNone/>
              <a:defRPr b="1" sz="2400">
                <a:solidFill>
                  <a:schemeClr val="lt2"/>
                </a:solidFill>
              </a:defRPr>
            </a:lvl1pPr>
            <a:lvl2pPr lvl="1"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grpSp>
        <p:nvGrpSpPr>
          <p:cNvPr id="1228" name="Google Shape;1228;p54"/>
          <p:cNvGrpSpPr/>
          <p:nvPr/>
        </p:nvGrpSpPr>
        <p:grpSpPr>
          <a:xfrm flipH="1" rot="2178779">
            <a:off x="-2989553" y="2121102"/>
            <a:ext cx="4313956" cy="3465400"/>
            <a:chOff x="1645525" y="677625"/>
            <a:chExt cx="4313925" cy="3465375"/>
          </a:xfrm>
        </p:grpSpPr>
        <p:sp>
          <p:nvSpPr>
            <p:cNvPr id="1229" name="Google Shape;1229;p5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 name="Google Shape;1237;p54"/>
          <p:cNvGrpSpPr/>
          <p:nvPr/>
        </p:nvGrpSpPr>
        <p:grpSpPr>
          <a:xfrm flipH="1" rot="-8463123">
            <a:off x="7919689" y="-346076"/>
            <a:ext cx="4313828" cy="3465297"/>
            <a:chOff x="1645525" y="677625"/>
            <a:chExt cx="4313925" cy="3465375"/>
          </a:xfrm>
        </p:grpSpPr>
        <p:sp>
          <p:nvSpPr>
            <p:cNvPr id="1238" name="Google Shape;1238;p5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SECTION_HEADER_1_1_1">
    <p:bg>
      <p:bgPr>
        <a:solidFill>
          <a:schemeClr val="dk2"/>
        </a:solidFill>
      </p:bgPr>
    </p:bg>
    <p:spTree>
      <p:nvGrpSpPr>
        <p:cNvPr id="1246" name="Shape 1246"/>
        <p:cNvGrpSpPr/>
        <p:nvPr/>
      </p:nvGrpSpPr>
      <p:grpSpPr>
        <a:xfrm>
          <a:off x="0" y="0"/>
          <a:ext cx="0" cy="0"/>
          <a:chOff x="0" y="0"/>
          <a:chExt cx="0" cy="0"/>
        </a:xfrm>
      </p:grpSpPr>
      <p:sp>
        <p:nvSpPr>
          <p:cNvPr id="1247" name="Google Shape;1247;p55"/>
          <p:cNvSpPr txBox="1"/>
          <p:nvPr>
            <p:ph hasCustomPrompt="1" type="title"/>
          </p:nvPr>
        </p:nvSpPr>
        <p:spPr>
          <a:xfrm>
            <a:off x="5117663" y="765100"/>
            <a:ext cx="1361400" cy="601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4000"/>
              <a:buFont typeface="Neucha"/>
              <a:buNone/>
              <a:defRPr b="1" sz="4000">
                <a:solidFill>
                  <a:schemeClr val="dk1"/>
                </a:solidFill>
              </a:defRPr>
            </a:lvl1pPr>
            <a:lvl2pPr lvl="1"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2pPr>
            <a:lvl3pPr lvl="2"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3pPr>
            <a:lvl4pPr lvl="3"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4pPr>
            <a:lvl5pPr lvl="4"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5pPr>
            <a:lvl6pPr lvl="5"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6pPr>
            <a:lvl7pPr lvl="6"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7pPr>
            <a:lvl8pPr lvl="7"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8pPr>
            <a:lvl9pPr lvl="8"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9pPr>
          </a:lstStyle>
          <a:p>
            <a:r>
              <a:t>xx%</a:t>
            </a:r>
          </a:p>
        </p:txBody>
      </p:sp>
      <p:sp>
        <p:nvSpPr>
          <p:cNvPr id="1248" name="Google Shape;1248;p55"/>
          <p:cNvSpPr txBox="1"/>
          <p:nvPr>
            <p:ph idx="1" type="subTitle"/>
          </p:nvPr>
        </p:nvSpPr>
        <p:spPr>
          <a:xfrm>
            <a:off x="5117663" y="1792453"/>
            <a:ext cx="2289600" cy="60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Roboto Condensed"/>
              <a:buNone/>
              <a:defRPr sz="1600">
                <a:solidFill>
                  <a:schemeClr val="dk1"/>
                </a:solidFill>
              </a:defRPr>
            </a:lvl1pPr>
            <a:lvl2pPr lvl="1"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grpSp>
        <p:nvGrpSpPr>
          <p:cNvPr id="1249" name="Google Shape;1249;p55"/>
          <p:cNvGrpSpPr/>
          <p:nvPr/>
        </p:nvGrpSpPr>
        <p:grpSpPr>
          <a:xfrm flipH="1" rot="6518708">
            <a:off x="-2551256" y="-1250589"/>
            <a:ext cx="4313848" cy="3465313"/>
            <a:chOff x="1645525" y="677625"/>
            <a:chExt cx="4313925" cy="3465375"/>
          </a:xfrm>
        </p:grpSpPr>
        <p:sp>
          <p:nvSpPr>
            <p:cNvPr id="1250" name="Google Shape;1250;p5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 name="Google Shape;1258;p55"/>
          <p:cNvGrpSpPr/>
          <p:nvPr/>
        </p:nvGrpSpPr>
        <p:grpSpPr>
          <a:xfrm flipH="1" rot="-4767657">
            <a:off x="7462644" y="1936142"/>
            <a:ext cx="4313791" cy="3465268"/>
            <a:chOff x="1645525" y="677625"/>
            <a:chExt cx="4313925" cy="3465375"/>
          </a:xfrm>
        </p:grpSpPr>
        <p:sp>
          <p:nvSpPr>
            <p:cNvPr id="1259" name="Google Shape;1259;p5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 name="Google Shape;1267;p55"/>
          <p:cNvSpPr txBox="1"/>
          <p:nvPr>
            <p:ph hasCustomPrompt="1" idx="2" type="title"/>
          </p:nvPr>
        </p:nvSpPr>
        <p:spPr>
          <a:xfrm>
            <a:off x="5117657" y="2819800"/>
            <a:ext cx="1361400" cy="601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4000"/>
              <a:buFont typeface="Neucha"/>
              <a:buNone/>
              <a:defRPr b="1" sz="4000">
                <a:solidFill>
                  <a:schemeClr val="dk1"/>
                </a:solidFill>
              </a:defRPr>
            </a:lvl1pPr>
            <a:lvl2pPr lvl="1"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2pPr>
            <a:lvl3pPr lvl="2"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3pPr>
            <a:lvl4pPr lvl="3"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4pPr>
            <a:lvl5pPr lvl="4"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5pPr>
            <a:lvl6pPr lvl="5"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6pPr>
            <a:lvl7pPr lvl="6"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7pPr>
            <a:lvl8pPr lvl="7"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8pPr>
            <a:lvl9pPr lvl="8"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9pPr>
          </a:lstStyle>
          <a:p>
            <a:r>
              <a:t>xx%</a:t>
            </a:r>
          </a:p>
        </p:txBody>
      </p:sp>
      <p:sp>
        <p:nvSpPr>
          <p:cNvPr id="1268" name="Google Shape;1268;p55"/>
          <p:cNvSpPr txBox="1"/>
          <p:nvPr>
            <p:ph idx="3" type="subTitle"/>
          </p:nvPr>
        </p:nvSpPr>
        <p:spPr>
          <a:xfrm>
            <a:off x="5117657" y="3847153"/>
            <a:ext cx="2289600" cy="60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Roboto Condensed"/>
              <a:buNone/>
              <a:defRPr sz="1600">
                <a:solidFill>
                  <a:schemeClr val="dk1"/>
                </a:solidFill>
              </a:defRPr>
            </a:lvl1pPr>
            <a:lvl2pPr lvl="1"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269" name="Google Shape;1269;p55"/>
          <p:cNvSpPr txBox="1"/>
          <p:nvPr>
            <p:ph hasCustomPrompt="1" idx="4" type="title"/>
          </p:nvPr>
        </p:nvSpPr>
        <p:spPr>
          <a:xfrm>
            <a:off x="1651007" y="765100"/>
            <a:ext cx="1361400" cy="601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4000"/>
              <a:buFont typeface="Neucha"/>
              <a:buNone/>
              <a:defRPr b="1" sz="4000">
                <a:solidFill>
                  <a:schemeClr val="dk1"/>
                </a:solidFill>
              </a:defRPr>
            </a:lvl1pPr>
            <a:lvl2pPr lvl="1"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2pPr>
            <a:lvl3pPr lvl="2"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3pPr>
            <a:lvl4pPr lvl="3"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4pPr>
            <a:lvl5pPr lvl="4"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5pPr>
            <a:lvl6pPr lvl="5"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6pPr>
            <a:lvl7pPr lvl="6"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7pPr>
            <a:lvl8pPr lvl="7"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8pPr>
            <a:lvl9pPr lvl="8"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9pPr>
          </a:lstStyle>
          <a:p>
            <a:r>
              <a:t>xx%</a:t>
            </a:r>
          </a:p>
        </p:txBody>
      </p:sp>
      <p:sp>
        <p:nvSpPr>
          <p:cNvPr id="1270" name="Google Shape;1270;p55"/>
          <p:cNvSpPr txBox="1"/>
          <p:nvPr>
            <p:ph idx="5" type="subTitle"/>
          </p:nvPr>
        </p:nvSpPr>
        <p:spPr>
          <a:xfrm>
            <a:off x="1651007" y="1792453"/>
            <a:ext cx="2289600" cy="60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Roboto Condensed"/>
              <a:buNone/>
              <a:defRPr sz="1600">
                <a:solidFill>
                  <a:schemeClr val="dk1"/>
                </a:solidFill>
              </a:defRPr>
            </a:lvl1pPr>
            <a:lvl2pPr lvl="1"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271" name="Google Shape;1271;p55"/>
          <p:cNvSpPr txBox="1"/>
          <p:nvPr>
            <p:ph hasCustomPrompt="1" idx="6" type="title"/>
          </p:nvPr>
        </p:nvSpPr>
        <p:spPr>
          <a:xfrm>
            <a:off x="1651007" y="2819800"/>
            <a:ext cx="1361400" cy="601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4000"/>
              <a:buFont typeface="Neucha"/>
              <a:buNone/>
              <a:defRPr b="1" sz="4000">
                <a:solidFill>
                  <a:schemeClr val="dk1"/>
                </a:solidFill>
              </a:defRPr>
            </a:lvl1pPr>
            <a:lvl2pPr lvl="1"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2pPr>
            <a:lvl3pPr lvl="2"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3pPr>
            <a:lvl4pPr lvl="3"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4pPr>
            <a:lvl5pPr lvl="4"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5pPr>
            <a:lvl6pPr lvl="5"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6pPr>
            <a:lvl7pPr lvl="6"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7pPr>
            <a:lvl8pPr lvl="7"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8pPr>
            <a:lvl9pPr lvl="8"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9pPr>
          </a:lstStyle>
          <a:p>
            <a:r>
              <a:t>xx%</a:t>
            </a:r>
          </a:p>
        </p:txBody>
      </p:sp>
      <p:sp>
        <p:nvSpPr>
          <p:cNvPr id="1272" name="Google Shape;1272;p55"/>
          <p:cNvSpPr txBox="1"/>
          <p:nvPr>
            <p:ph idx="7" type="subTitle"/>
          </p:nvPr>
        </p:nvSpPr>
        <p:spPr>
          <a:xfrm>
            <a:off x="1651007" y="3847153"/>
            <a:ext cx="2289600" cy="60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Roboto Condensed"/>
              <a:buNone/>
              <a:defRPr sz="1600">
                <a:solidFill>
                  <a:schemeClr val="dk1"/>
                </a:solidFill>
              </a:defRPr>
            </a:lvl1pPr>
            <a:lvl2pPr lvl="1"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SECTION_HEADER_1_1_1_1">
    <p:bg>
      <p:bgPr>
        <a:solidFill>
          <a:schemeClr val="lt1"/>
        </a:solidFill>
      </p:bgPr>
    </p:bg>
    <p:spTree>
      <p:nvGrpSpPr>
        <p:cNvPr id="1273" name="Shape 1273"/>
        <p:cNvGrpSpPr/>
        <p:nvPr/>
      </p:nvGrpSpPr>
      <p:grpSpPr>
        <a:xfrm>
          <a:off x="0" y="0"/>
          <a:ext cx="0" cy="0"/>
          <a:chOff x="0" y="0"/>
          <a:chExt cx="0" cy="0"/>
        </a:xfrm>
      </p:grpSpPr>
      <p:sp>
        <p:nvSpPr>
          <p:cNvPr id="1274" name="Google Shape;1274;p56"/>
          <p:cNvSpPr txBox="1"/>
          <p:nvPr>
            <p:ph hasCustomPrompt="1" type="title"/>
          </p:nvPr>
        </p:nvSpPr>
        <p:spPr>
          <a:xfrm>
            <a:off x="5297164" y="1414300"/>
            <a:ext cx="1772700" cy="601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Font typeface="Neucha"/>
              <a:buNone/>
              <a:defRPr b="1" sz="4000">
                <a:solidFill>
                  <a:schemeClr val="lt2"/>
                </a:solidFill>
              </a:defRPr>
            </a:lvl1pPr>
            <a:lvl2pPr lvl="1" rtl="0" algn="ctr">
              <a:spcBef>
                <a:spcPts val="0"/>
              </a:spcBef>
              <a:spcAft>
                <a:spcPts val="0"/>
              </a:spcAft>
              <a:buSzPts val="4000"/>
              <a:buFont typeface="Neucha"/>
              <a:buNone/>
              <a:defRPr b="1" sz="4000">
                <a:latin typeface="Neucha"/>
                <a:ea typeface="Neucha"/>
                <a:cs typeface="Neucha"/>
                <a:sym typeface="Neucha"/>
              </a:defRPr>
            </a:lvl2pPr>
            <a:lvl3pPr lvl="2" rtl="0" algn="ctr">
              <a:spcBef>
                <a:spcPts val="0"/>
              </a:spcBef>
              <a:spcAft>
                <a:spcPts val="0"/>
              </a:spcAft>
              <a:buSzPts val="4000"/>
              <a:buFont typeface="Neucha"/>
              <a:buNone/>
              <a:defRPr b="1" sz="4000">
                <a:latin typeface="Neucha"/>
                <a:ea typeface="Neucha"/>
                <a:cs typeface="Neucha"/>
                <a:sym typeface="Neucha"/>
              </a:defRPr>
            </a:lvl3pPr>
            <a:lvl4pPr lvl="3" rtl="0" algn="ctr">
              <a:spcBef>
                <a:spcPts val="0"/>
              </a:spcBef>
              <a:spcAft>
                <a:spcPts val="0"/>
              </a:spcAft>
              <a:buSzPts val="4000"/>
              <a:buFont typeface="Neucha"/>
              <a:buNone/>
              <a:defRPr b="1" sz="4000">
                <a:latin typeface="Neucha"/>
                <a:ea typeface="Neucha"/>
                <a:cs typeface="Neucha"/>
                <a:sym typeface="Neucha"/>
              </a:defRPr>
            </a:lvl4pPr>
            <a:lvl5pPr lvl="4" rtl="0" algn="ctr">
              <a:spcBef>
                <a:spcPts val="0"/>
              </a:spcBef>
              <a:spcAft>
                <a:spcPts val="0"/>
              </a:spcAft>
              <a:buSzPts val="4000"/>
              <a:buFont typeface="Neucha"/>
              <a:buNone/>
              <a:defRPr b="1" sz="4000">
                <a:latin typeface="Neucha"/>
                <a:ea typeface="Neucha"/>
                <a:cs typeface="Neucha"/>
                <a:sym typeface="Neucha"/>
              </a:defRPr>
            </a:lvl5pPr>
            <a:lvl6pPr lvl="5" rtl="0" algn="ctr">
              <a:spcBef>
                <a:spcPts val="0"/>
              </a:spcBef>
              <a:spcAft>
                <a:spcPts val="0"/>
              </a:spcAft>
              <a:buSzPts val="4000"/>
              <a:buFont typeface="Neucha"/>
              <a:buNone/>
              <a:defRPr b="1" sz="4000">
                <a:latin typeface="Neucha"/>
                <a:ea typeface="Neucha"/>
                <a:cs typeface="Neucha"/>
                <a:sym typeface="Neucha"/>
              </a:defRPr>
            </a:lvl6pPr>
            <a:lvl7pPr lvl="6" rtl="0" algn="ctr">
              <a:spcBef>
                <a:spcPts val="0"/>
              </a:spcBef>
              <a:spcAft>
                <a:spcPts val="0"/>
              </a:spcAft>
              <a:buSzPts val="4000"/>
              <a:buFont typeface="Neucha"/>
              <a:buNone/>
              <a:defRPr b="1" sz="4000">
                <a:latin typeface="Neucha"/>
                <a:ea typeface="Neucha"/>
                <a:cs typeface="Neucha"/>
                <a:sym typeface="Neucha"/>
              </a:defRPr>
            </a:lvl7pPr>
            <a:lvl8pPr lvl="7" rtl="0" algn="ctr">
              <a:spcBef>
                <a:spcPts val="0"/>
              </a:spcBef>
              <a:spcAft>
                <a:spcPts val="0"/>
              </a:spcAft>
              <a:buSzPts val="4000"/>
              <a:buFont typeface="Neucha"/>
              <a:buNone/>
              <a:defRPr b="1" sz="4000">
                <a:latin typeface="Neucha"/>
                <a:ea typeface="Neucha"/>
                <a:cs typeface="Neucha"/>
                <a:sym typeface="Neucha"/>
              </a:defRPr>
            </a:lvl8pPr>
            <a:lvl9pPr lvl="8" rtl="0"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1275" name="Google Shape;1275;p56"/>
          <p:cNvSpPr txBox="1"/>
          <p:nvPr>
            <p:ph idx="1" type="subTitle"/>
          </p:nvPr>
        </p:nvSpPr>
        <p:spPr>
          <a:xfrm>
            <a:off x="4843114" y="2102000"/>
            <a:ext cx="2680800" cy="60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Roboto Condensed"/>
              <a:buNone/>
              <a:defRPr sz="1600">
                <a:solidFill>
                  <a:schemeClr val="lt2"/>
                </a:solidFill>
              </a:defRPr>
            </a:lvl1pPr>
            <a:lvl2pPr lvl="1"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276" name="Google Shape;1276;p56"/>
          <p:cNvSpPr txBox="1"/>
          <p:nvPr>
            <p:ph idx="2" type="ctrTitle"/>
          </p:nvPr>
        </p:nvSpPr>
        <p:spPr>
          <a:xfrm>
            <a:off x="1484250" y="545116"/>
            <a:ext cx="61755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Font typeface="Neucha"/>
              <a:buNone/>
              <a:defRPr b="1" sz="2400">
                <a:solidFill>
                  <a:schemeClr val="lt2"/>
                </a:solidFill>
              </a:defRPr>
            </a:lvl1pPr>
            <a:lvl2pPr lvl="1"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grpSp>
        <p:nvGrpSpPr>
          <p:cNvPr id="1277" name="Google Shape;1277;p56"/>
          <p:cNvGrpSpPr/>
          <p:nvPr/>
        </p:nvGrpSpPr>
        <p:grpSpPr>
          <a:xfrm flipH="1" rot="2178779">
            <a:off x="-2989553" y="2121102"/>
            <a:ext cx="4313956" cy="3465400"/>
            <a:chOff x="1645525" y="677625"/>
            <a:chExt cx="4313925" cy="3465375"/>
          </a:xfrm>
        </p:grpSpPr>
        <p:sp>
          <p:nvSpPr>
            <p:cNvPr id="1278" name="Google Shape;1278;p5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 name="Google Shape;1286;p56"/>
          <p:cNvGrpSpPr/>
          <p:nvPr/>
        </p:nvGrpSpPr>
        <p:grpSpPr>
          <a:xfrm flipH="1" rot="-8463123">
            <a:off x="7919689" y="-346076"/>
            <a:ext cx="4313828" cy="3465297"/>
            <a:chOff x="1645525" y="677625"/>
            <a:chExt cx="4313925" cy="3465375"/>
          </a:xfrm>
        </p:grpSpPr>
        <p:sp>
          <p:nvSpPr>
            <p:cNvPr id="1287" name="Google Shape;1287;p5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 name="Google Shape;1295;p56"/>
          <p:cNvSpPr txBox="1"/>
          <p:nvPr>
            <p:ph hasCustomPrompt="1" idx="3" type="title"/>
          </p:nvPr>
        </p:nvSpPr>
        <p:spPr>
          <a:xfrm>
            <a:off x="2074140" y="1500500"/>
            <a:ext cx="1772700" cy="601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Font typeface="Neucha"/>
              <a:buNone/>
              <a:defRPr b="1" sz="4000">
                <a:solidFill>
                  <a:schemeClr val="lt2"/>
                </a:solidFill>
              </a:defRPr>
            </a:lvl1pPr>
            <a:lvl2pPr lvl="1" rtl="0" algn="ctr">
              <a:spcBef>
                <a:spcPts val="0"/>
              </a:spcBef>
              <a:spcAft>
                <a:spcPts val="0"/>
              </a:spcAft>
              <a:buSzPts val="4000"/>
              <a:buFont typeface="Neucha"/>
              <a:buNone/>
              <a:defRPr b="1" sz="4000">
                <a:latin typeface="Neucha"/>
                <a:ea typeface="Neucha"/>
                <a:cs typeface="Neucha"/>
                <a:sym typeface="Neucha"/>
              </a:defRPr>
            </a:lvl2pPr>
            <a:lvl3pPr lvl="2" rtl="0" algn="ctr">
              <a:spcBef>
                <a:spcPts val="0"/>
              </a:spcBef>
              <a:spcAft>
                <a:spcPts val="0"/>
              </a:spcAft>
              <a:buSzPts val="4000"/>
              <a:buFont typeface="Neucha"/>
              <a:buNone/>
              <a:defRPr b="1" sz="4000">
                <a:latin typeface="Neucha"/>
                <a:ea typeface="Neucha"/>
                <a:cs typeface="Neucha"/>
                <a:sym typeface="Neucha"/>
              </a:defRPr>
            </a:lvl3pPr>
            <a:lvl4pPr lvl="3" rtl="0" algn="ctr">
              <a:spcBef>
                <a:spcPts val="0"/>
              </a:spcBef>
              <a:spcAft>
                <a:spcPts val="0"/>
              </a:spcAft>
              <a:buSzPts val="4000"/>
              <a:buFont typeface="Neucha"/>
              <a:buNone/>
              <a:defRPr b="1" sz="4000">
                <a:latin typeface="Neucha"/>
                <a:ea typeface="Neucha"/>
                <a:cs typeface="Neucha"/>
                <a:sym typeface="Neucha"/>
              </a:defRPr>
            </a:lvl4pPr>
            <a:lvl5pPr lvl="4" rtl="0" algn="ctr">
              <a:spcBef>
                <a:spcPts val="0"/>
              </a:spcBef>
              <a:spcAft>
                <a:spcPts val="0"/>
              </a:spcAft>
              <a:buSzPts val="4000"/>
              <a:buFont typeface="Neucha"/>
              <a:buNone/>
              <a:defRPr b="1" sz="4000">
                <a:latin typeface="Neucha"/>
                <a:ea typeface="Neucha"/>
                <a:cs typeface="Neucha"/>
                <a:sym typeface="Neucha"/>
              </a:defRPr>
            </a:lvl5pPr>
            <a:lvl6pPr lvl="5" rtl="0" algn="ctr">
              <a:spcBef>
                <a:spcPts val="0"/>
              </a:spcBef>
              <a:spcAft>
                <a:spcPts val="0"/>
              </a:spcAft>
              <a:buSzPts val="4000"/>
              <a:buFont typeface="Neucha"/>
              <a:buNone/>
              <a:defRPr b="1" sz="4000">
                <a:latin typeface="Neucha"/>
                <a:ea typeface="Neucha"/>
                <a:cs typeface="Neucha"/>
                <a:sym typeface="Neucha"/>
              </a:defRPr>
            </a:lvl6pPr>
            <a:lvl7pPr lvl="6" rtl="0" algn="ctr">
              <a:spcBef>
                <a:spcPts val="0"/>
              </a:spcBef>
              <a:spcAft>
                <a:spcPts val="0"/>
              </a:spcAft>
              <a:buSzPts val="4000"/>
              <a:buFont typeface="Neucha"/>
              <a:buNone/>
              <a:defRPr b="1" sz="4000">
                <a:latin typeface="Neucha"/>
                <a:ea typeface="Neucha"/>
                <a:cs typeface="Neucha"/>
                <a:sym typeface="Neucha"/>
              </a:defRPr>
            </a:lvl7pPr>
            <a:lvl8pPr lvl="7" rtl="0" algn="ctr">
              <a:spcBef>
                <a:spcPts val="0"/>
              </a:spcBef>
              <a:spcAft>
                <a:spcPts val="0"/>
              </a:spcAft>
              <a:buSzPts val="4000"/>
              <a:buFont typeface="Neucha"/>
              <a:buNone/>
              <a:defRPr b="1" sz="4000">
                <a:latin typeface="Neucha"/>
                <a:ea typeface="Neucha"/>
                <a:cs typeface="Neucha"/>
                <a:sym typeface="Neucha"/>
              </a:defRPr>
            </a:lvl8pPr>
            <a:lvl9pPr lvl="8" rtl="0"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1296" name="Google Shape;1296;p56"/>
          <p:cNvSpPr txBox="1"/>
          <p:nvPr>
            <p:ph idx="4" type="subTitle"/>
          </p:nvPr>
        </p:nvSpPr>
        <p:spPr>
          <a:xfrm>
            <a:off x="1620090" y="2102000"/>
            <a:ext cx="2680800" cy="60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Roboto Condensed"/>
              <a:buNone/>
              <a:defRPr sz="1600">
                <a:solidFill>
                  <a:schemeClr val="lt2"/>
                </a:solidFill>
              </a:defRPr>
            </a:lvl1pPr>
            <a:lvl2pPr lvl="1"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297" name="Google Shape;1297;p56"/>
          <p:cNvSpPr txBox="1"/>
          <p:nvPr>
            <p:ph hasCustomPrompt="1" idx="5" type="title"/>
          </p:nvPr>
        </p:nvSpPr>
        <p:spPr>
          <a:xfrm>
            <a:off x="2074140" y="2960225"/>
            <a:ext cx="1772700" cy="601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Font typeface="Neucha"/>
              <a:buNone/>
              <a:defRPr b="1" sz="4000">
                <a:solidFill>
                  <a:schemeClr val="lt2"/>
                </a:solidFill>
              </a:defRPr>
            </a:lvl1pPr>
            <a:lvl2pPr lvl="1" rtl="0" algn="ctr">
              <a:spcBef>
                <a:spcPts val="0"/>
              </a:spcBef>
              <a:spcAft>
                <a:spcPts val="0"/>
              </a:spcAft>
              <a:buSzPts val="4000"/>
              <a:buFont typeface="Neucha"/>
              <a:buNone/>
              <a:defRPr b="1" sz="4000">
                <a:latin typeface="Neucha"/>
                <a:ea typeface="Neucha"/>
                <a:cs typeface="Neucha"/>
                <a:sym typeface="Neucha"/>
              </a:defRPr>
            </a:lvl2pPr>
            <a:lvl3pPr lvl="2" rtl="0" algn="ctr">
              <a:spcBef>
                <a:spcPts val="0"/>
              </a:spcBef>
              <a:spcAft>
                <a:spcPts val="0"/>
              </a:spcAft>
              <a:buSzPts val="4000"/>
              <a:buFont typeface="Neucha"/>
              <a:buNone/>
              <a:defRPr b="1" sz="4000">
                <a:latin typeface="Neucha"/>
                <a:ea typeface="Neucha"/>
                <a:cs typeface="Neucha"/>
                <a:sym typeface="Neucha"/>
              </a:defRPr>
            </a:lvl3pPr>
            <a:lvl4pPr lvl="3" rtl="0" algn="ctr">
              <a:spcBef>
                <a:spcPts val="0"/>
              </a:spcBef>
              <a:spcAft>
                <a:spcPts val="0"/>
              </a:spcAft>
              <a:buSzPts val="4000"/>
              <a:buFont typeface="Neucha"/>
              <a:buNone/>
              <a:defRPr b="1" sz="4000">
                <a:latin typeface="Neucha"/>
                <a:ea typeface="Neucha"/>
                <a:cs typeface="Neucha"/>
                <a:sym typeface="Neucha"/>
              </a:defRPr>
            </a:lvl4pPr>
            <a:lvl5pPr lvl="4" rtl="0" algn="ctr">
              <a:spcBef>
                <a:spcPts val="0"/>
              </a:spcBef>
              <a:spcAft>
                <a:spcPts val="0"/>
              </a:spcAft>
              <a:buSzPts val="4000"/>
              <a:buFont typeface="Neucha"/>
              <a:buNone/>
              <a:defRPr b="1" sz="4000">
                <a:latin typeface="Neucha"/>
                <a:ea typeface="Neucha"/>
                <a:cs typeface="Neucha"/>
                <a:sym typeface="Neucha"/>
              </a:defRPr>
            </a:lvl5pPr>
            <a:lvl6pPr lvl="5" rtl="0" algn="ctr">
              <a:spcBef>
                <a:spcPts val="0"/>
              </a:spcBef>
              <a:spcAft>
                <a:spcPts val="0"/>
              </a:spcAft>
              <a:buSzPts val="4000"/>
              <a:buFont typeface="Neucha"/>
              <a:buNone/>
              <a:defRPr b="1" sz="4000">
                <a:latin typeface="Neucha"/>
                <a:ea typeface="Neucha"/>
                <a:cs typeface="Neucha"/>
                <a:sym typeface="Neucha"/>
              </a:defRPr>
            </a:lvl6pPr>
            <a:lvl7pPr lvl="6" rtl="0" algn="ctr">
              <a:spcBef>
                <a:spcPts val="0"/>
              </a:spcBef>
              <a:spcAft>
                <a:spcPts val="0"/>
              </a:spcAft>
              <a:buSzPts val="4000"/>
              <a:buFont typeface="Neucha"/>
              <a:buNone/>
              <a:defRPr b="1" sz="4000">
                <a:latin typeface="Neucha"/>
                <a:ea typeface="Neucha"/>
                <a:cs typeface="Neucha"/>
                <a:sym typeface="Neucha"/>
              </a:defRPr>
            </a:lvl7pPr>
            <a:lvl8pPr lvl="7" rtl="0" algn="ctr">
              <a:spcBef>
                <a:spcPts val="0"/>
              </a:spcBef>
              <a:spcAft>
                <a:spcPts val="0"/>
              </a:spcAft>
              <a:buSzPts val="4000"/>
              <a:buFont typeface="Neucha"/>
              <a:buNone/>
              <a:defRPr b="1" sz="4000">
                <a:latin typeface="Neucha"/>
                <a:ea typeface="Neucha"/>
                <a:cs typeface="Neucha"/>
                <a:sym typeface="Neucha"/>
              </a:defRPr>
            </a:lvl8pPr>
            <a:lvl9pPr lvl="8" rtl="0"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1298" name="Google Shape;1298;p56"/>
          <p:cNvSpPr txBox="1"/>
          <p:nvPr>
            <p:ph idx="6" type="subTitle"/>
          </p:nvPr>
        </p:nvSpPr>
        <p:spPr>
          <a:xfrm>
            <a:off x="1620090" y="3561725"/>
            <a:ext cx="2680800" cy="60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Roboto Condensed"/>
              <a:buNone/>
              <a:defRPr sz="1600">
                <a:solidFill>
                  <a:schemeClr val="lt2"/>
                </a:solidFill>
              </a:defRPr>
            </a:lvl1pPr>
            <a:lvl2pPr lvl="1"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299" name="Google Shape;1299;p56"/>
          <p:cNvSpPr txBox="1"/>
          <p:nvPr>
            <p:ph hasCustomPrompt="1" idx="7" type="title"/>
          </p:nvPr>
        </p:nvSpPr>
        <p:spPr>
          <a:xfrm>
            <a:off x="5297164" y="2960225"/>
            <a:ext cx="1772700" cy="601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Font typeface="Neucha"/>
              <a:buNone/>
              <a:defRPr b="1" sz="4000">
                <a:solidFill>
                  <a:schemeClr val="lt2"/>
                </a:solidFill>
              </a:defRPr>
            </a:lvl1pPr>
            <a:lvl2pPr lvl="1" rtl="0" algn="ctr">
              <a:spcBef>
                <a:spcPts val="0"/>
              </a:spcBef>
              <a:spcAft>
                <a:spcPts val="0"/>
              </a:spcAft>
              <a:buSzPts val="4000"/>
              <a:buFont typeface="Neucha"/>
              <a:buNone/>
              <a:defRPr b="1" sz="4000">
                <a:latin typeface="Neucha"/>
                <a:ea typeface="Neucha"/>
                <a:cs typeface="Neucha"/>
                <a:sym typeface="Neucha"/>
              </a:defRPr>
            </a:lvl2pPr>
            <a:lvl3pPr lvl="2" rtl="0" algn="ctr">
              <a:spcBef>
                <a:spcPts val="0"/>
              </a:spcBef>
              <a:spcAft>
                <a:spcPts val="0"/>
              </a:spcAft>
              <a:buSzPts val="4000"/>
              <a:buFont typeface="Neucha"/>
              <a:buNone/>
              <a:defRPr b="1" sz="4000">
                <a:latin typeface="Neucha"/>
                <a:ea typeface="Neucha"/>
                <a:cs typeface="Neucha"/>
                <a:sym typeface="Neucha"/>
              </a:defRPr>
            </a:lvl3pPr>
            <a:lvl4pPr lvl="3" rtl="0" algn="ctr">
              <a:spcBef>
                <a:spcPts val="0"/>
              </a:spcBef>
              <a:spcAft>
                <a:spcPts val="0"/>
              </a:spcAft>
              <a:buSzPts val="4000"/>
              <a:buFont typeface="Neucha"/>
              <a:buNone/>
              <a:defRPr b="1" sz="4000">
                <a:latin typeface="Neucha"/>
                <a:ea typeface="Neucha"/>
                <a:cs typeface="Neucha"/>
                <a:sym typeface="Neucha"/>
              </a:defRPr>
            </a:lvl4pPr>
            <a:lvl5pPr lvl="4" rtl="0" algn="ctr">
              <a:spcBef>
                <a:spcPts val="0"/>
              </a:spcBef>
              <a:spcAft>
                <a:spcPts val="0"/>
              </a:spcAft>
              <a:buSzPts val="4000"/>
              <a:buFont typeface="Neucha"/>
              <a:buNone/>
              <a:defRPr b="1" sz="4000">
                <a:latin typeface="Neucha"/>
                <a:ea typeface="Neucha"/>
                <a:cs typeface="Neucha"/>
                <a:sym typeface="Neucha"/>
              </a:defRPr>
            </a:lvl5pPr>
            <a:lvl6pPr lvl="5" rtl="0" algn="ctr">
              <a:spcBef>
                <a:spcPts val="0"/>
              </a:spcBef>
              <a:spcAft>
                <a:spcPts val="0"/>
              </a:spcAft>
              <a:buSzPts val="4000"/>
              <a:buFont typeface="Neucha"/>
              <a:buNone/>
              <a:defRPr b="1" sz="4000">
                <a:latin typeface="Neucha"/>
                <a:ea typeface="Neucha"/>
                <a:cs typeface="Neucha"/>
                <a:sym typeface="Neucha"/>
              </a:defRPr>
            </a:lvl6pPr>
            <a:lvl7pPr lvl="6" rtl="0" algn="ctr">
              <a:spcBef>
                <a:spcPts val="0"/>
              </a:spcBef>
              <a:spcAft>
                <a:spcPts val="0"/>
              </a:spcAft>
              <a:buSzPts val="4000"/>
              <a:buFont typeface="Neucha"/>
              <a:buNone/>
              <a:defRPr b="1" sz="4000">
                <a:latin typeface="Neucha"/>
                <a:ea typeface="Neucha"/>
                <a:cs typeface="Neucha"/>
                <a:sym typeface="Neucha"/>
              </a:defRPr>
            </a:lvl7pPr>
            <a:lvl8pPr lvl="7" rtl="0" algn="ctr">
              <a:spcBef>
                <a:spcPts val="0"/>
              </a:spcBef>
              <a:spcAft>
                <a:spcPts val="0"/>
              </a:spcAft>
              <a:buSzPts val="4000"/>
              <a:buFont typeface="Neucha"/>
              <a:buNone/>
              <a:defRPr b="1" sz="4000">
                <a:latin typeface="Neucha"/>
                <a:ea typeface="Neucha"/>
                <a:cs typeface="Neucha"/>
                <a:sym typeface="Neucha"/>
              </a:defRPr>
            </a:lvl8pPr>
            <a:lvl9pPr lvl="8" rtl="0"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1300" name="Google Shape;1300;p56"/>
          <p:cNvSpPr txBox="1"/>
          <p:nvPr>
            <p:ph idx="8" type="subTitle"/>
          </p:nvPr>
        </p:nvSpPr>
        <p:spPr>
          <a:xfrm>
            <a:off x="4843114" y="3561725"/>
            <a:ext cx="2680800" cy="60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Roboto Condensed"/>
              <a:buNone/>
              <a:defRPr sz="1600">
                <a:solidFill>
                  <a:schemeClr val="lt2"/>
                </a:solidFill>
              </a:defRPr>
            </a:lvl1pPr>
            <a:lvl2pPr lvl="1"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_1">
    <p:bg>
      <p:bgPr>
        <a:solidFill>
          <a:schemeClr val="lt2"/>
        </a:solidFill>
      </p:bgPr>
    </p:bg>
    <p:spTree>
      <p:nvGrpSpPr>
        <p:cNvPr id="1301" name="Shape 1301"/>
        <p:cNvGrpSpPr/>
        <p:nvPr/>
      </p:nvGrpSpPr>
      <p:grpSpPr>
        <a:xfrm>
          <a:off x="0" y="0"/>
          <a:ext cx="0" cy="0"/>
          <a:chOff x="0" y="0"/>
          <a:chExt cx="0" cy="0"/>
        </a:xfrm>
      </p:grpSpPr>
      <p:sp>
        <p:nvSpPr>
          <p:cNvPr id="1302" name="Google Shape;1302;p57"/>
          <p:cNvSpPr txBox="1"/>
          <p:nvPr>
            <p:ph type="title"/>
          </p:nvPr>
        </p:nvSpPr>
        <p:spPr>
          <a:xfrm>
            <a:off x="5276850" y="543525"/>
            <a:ext cx="3147300" cy="10503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1"/>
              </a:buClr>
              <a:buSzPts val="4200"/>
              <a:buNone/>
              <a:defRPr sz="6000">
                <a:solidFill>
                  <a:schemeClr val="lt1"/>
                </a:solidFill>
              </a:defRPr>
            </a:lvl1pPr>
            <a:lvl2pPr lvl="1" rtl="0" algn="ctr">
              <a:spcBef>
                <a:spcPts val="0"/>
              </a:spcBef>
              <a:spcAft>
                <a:spcPts val="0"/>
              </a:spcAft>
              <a:buClr>
                <a:schemeClr val="lt1"/>
              </a:buClr>
              <a:buSzPts val="4200"/>
              <a:buNone/>
              <a:defRPr b="0" sz="4200">
                <a:solidFill>
                  <a:schemeClr val="lt1"/>
                </a:solidFill>
              </a:defRPr>
            </a:lvl2pPr>
            <a:lvl3pPr lvl="2" rtl="0" algn="ctr">
              <a:spcBef>
                <a:spcPts val="0"/>
              </a:spcBef>
              <a:spcAft>
                <a:spcPts val="0"/>
              </a:spcAft>
              <a:buClr>
                <a:schemeClr val="lt1"/>
              </a:buClr>
              <a:buSzPts val="4200"/>
              <a:buNone/>
              <a:defRPr b="0" sz="4200">
                <a:solidFill>
                  <a:schemeClr val="lt1"/>
                </a:solidFill>
              </a:defRPr>
            </a:lvl3pPr>
            <a:lvl4pPr lvl="3" rtl="0" algn="ctr">
              <a:spcBef>
                <a:spcPts val="0"/>
              </a:spcBef>
              <a:spcAft>
                <a:spcPts val="0"/>
              </a:spcAft>
              <a:buClr>
                <a:schemeClr val="lt1"/>
              </a:buClr>
              <a:buSzPts val="4200"/>
              <a:buNone/>
              <a:defRPr b="0" sz="4200">
                <a:solidFill>
                  <a:schemeClr val="lt1"/>
                </a:solidFill>
              </a:defRPr>
            </a:lvl4pPr>
            <a:lvl5pPr lvl="4" rtl="0" algn="ctr">
              <a:spcBef>
                <a:spcPts val="0"/>
              </a:spcBef>
              <a:spcAft>
                <a:spcPts val="0"/>
              </a:spcAft>
              <a:buClr>
                <a:schemeClr val="lt1"/>
              </a:buClr>
              <a:buSzPts val="4200"/>
              <a:buNone/>
              <a:defRPr b="0" sz="4200">
                <a:solidFill>
                  <a:schemeClr val="lt1"/>
                </a:solidFill>
              </a:defRPr>
            </a:lvl5pPr>
            <a:lvl6pPr lvl="5" rtl="0" algn="ctr">
              <a:spcBef>
                <a:spcPts val="0"/>
              </a:spcBef>
              <a:spcAft>
                <a:spcPts val="0"/>
              </a:spcAft>
              <a:buClr>
                <a:schemeClr val="lt1"/>
              </a:buClr>
              <a:buSzPts val="4200"/>
              <a:buNone/>
              <a:defRPr b="0" sz="4200">
                <a:solidFill>
                  <a:schemeClr val="lt1"/>
                </a:solidFill>
              </a:defRPr>
            </a:lvl6pPr>
            <a:lvl7pPr lvl="6" rtl="0" algn="ctr">
              <a:spcBef>
                <a:spcPts val="0"/>
              </a:spcBef>
              <a:spcAft>
                <a:spcPts val="0"/>
              </a:spcAft>
              <a:buClr>
                <a:schemeClr val="lt1"/>
              </a:buClr>
              <a:buSzPts val="4200"/>
              <a:buNone/>
              <a:defRPr b="0" sz="4200">
                <a:solidFill>
                  <a:schemeClr val="lt1"/>
                </a:solidFill>
              </a:defRPr>
            </a:lvl7pPr>
            <a:lvl8pPr lvl="7" rtl="0" algn="ctr">
              <a:spcBef>
                <a:spcPts val="0"/>
              </a:spcBef>
              <a:spcAft>
                <a:spcPts val="0"/>
              </a:spcAft>
              <a:buClr>
                <a:schemeClr val="lt1"/>
              </a:buClr>
              <a:buSzPts val="4200"/>
              <a:buNone/>
              <a:defRPr b="0" sz="4200">
                <a:solidFill>
                  <a:schemeClr val="lt1"/>
                </a:solidFill>
              </a:defRPr>
            </a:lvl8pPr>
            <a:lvl9pPr lvl="8" rtl="0" algn="ctr">
              <a:spcBef>
                <a:spcPts val="0"/>
              </a:spcBef>
              <a:spcAft>
                <a:spcPts val="0"/>
              </a:spcAft>
              <a:buClr>
                <a:schemeClr val="lt1"/>
              </a:buClr>
              <a:buSzPts val="4200"/>
              <a:buNone/>
              <a:defRPr b="0" sz="4200">
                <a:solidFill>
                  <a:schemeClr val="lt1"/>
                </a:solidFill>
              </a:defRPr>
            </a:lvl9pPr>
          </a:lstStyle>
          <a:p/>
        </p:txBody>
      </p:sp>
      <p:sp>
        <p:nvSpPr>
          <p:cNvPr id="1303" name="Google Shape;1303;p57"/>
          <p:cNvSpPr txBox="1"/>
          <p:nvPr>
            <p:ph idx="1" type="subTitle"/>
          </p:nvPr>
        </p:nvSpPr>
        <p:spPr>
          <a:xfrm>
            <a:off x="5143075" y="2190350"/>
            <a:ext cx="3281100" cy="105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21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304" name="Google Shape;1304;p57"/>
          <p:cNvSpPr txBox="1"/>
          <p:nvPr/>
        </p:nvSpPr>
        <p:spPr>
          <a:xfrm>
            <a:off x="4388475" y="3388700"/>
            <a:ext cx="4036200" cy="10503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200">
                <a:solidFill>
                  <a:schemeClr val="lt1"/>
                </a:solidFill>
                <a:latin typeface="Roboto"/>
                <a:ea typeface="Roboto"/>
                <a:cs typeface="Roboto"/>
                <a:sym typeface="Roboto"/>
              </a:rPr>
              <a:t>CREDITS: This presentation template was created by </a:t>
            </a:r>
            <a:r>
              <a:rPr lang="en" sz="1200">
                <a:solidFill>
                  <a:schemeClr val="lt1"/>
                </a:solidFill>
                <a:uFill>
                  <a:noFill/>
                </a:uFill>
                <a:latin typeface="Roboto"/>
                <a:ea typeface="Roboto"/>
                <a:cs typeface="Roboto"/>
                <a:sym typeface="Roboto"/>
                <a:hlinkClick r:id="rId2">
                  <a:extLst>
                    <a:ext uri="{A12FA001-AC4F-418D-AE19-62706E023703}">
                      <ahyp:hlinkClr val="tx"/>
                    </a:ext>
                  </a:extLst>
                </a:hlinkClick>
              </a:rPr>
              <a:t>Slidesgo</a:t>
            </a:r>
            <a:r>
              <a:rPr lang="en" sz="1200">
                <a:solidFill>
                  <a:schemeClr val="lt1"/>
                </a:solidFill>
                <a:latin typeface="Roboto"/>
                <a:ea typeface="Roboto"/>
                <a:cs typeface="Roboto"/>
                <a:sym typeface="Roboto"/>
              </a:rPr>
              <a:t>, and includes icons by </a:t>
            </a:r>
            <a:r>
              <a:rPr lang="en" sz="1200">
                <a:solidFill>
                  <a:schemeClr val="lt1"/>
                </a:solidFill>
                <a:uFill>
                  <a:noFill/>
                </a:uFill>
                <a:latin typeface="Roboto"/>
                <a:ea typeface="Roboto"/>
                <a:cs typeface="Roboto"/>
                <a:sym typeface="Roboto"/>
                <a:hlinkClick r:id="rId3">
                  <a:extLst>
                    <a:ext uri="{A12FA001-AC4F-418D-AE19-62706E023703}">
                      <ahyp:hlinkClr val="tx"/>
                    </a:ext>
                  </a:extLst>
                </a:hlinkClick>
              </a:rPr>
              <a:t>Flaticon</a:t>
            </a:r>
            <a:r>
              <a:rPr lang="en" sz="1200">
                <a:solidFill>
                  <a:schemeClr val="lt1"/>
                </a:solidFill>
                <a:latin typeface="Roboto"/>
                <a:ea typeface="Roboto"/>
                <a:cs typeface="Roboto"/>
                <a:sym typeface="Roboto"/>
              </a:rPr>
              <a:t>, and infographics &amp; images by </a:t>
            </a:r>
            <a:r>
              <a:rPr lang="en" sz="1200">
                <a:solidFill>
                  <a:schemeClr val="lt1"/>
                </a:solidFill>
                <a:uFill>
                  <a:noFill/>
                </a:uFill>
                <a:latin typeface="Roboto"/>
                <a:ea typeface="Roboto"/>
                <a:cs typeface="Roboto"/>
                <a:sym typeface="Roboto"/>
                <a:hlinkClick r:id="rId4">
                  <a:extLst>
                    <a:ext uri="{A12FA001-AC4F-418D-AE19-62706E023703}">
                      <ahyp:hlinkClr val="tx"/>
                    </a:ext>
                  </a:extLst>
                </a:hlinkClick>
              </a:rPr>
              <a:t>Freepik</a:t>
            </a:r>
            <a:endParaRPr sz="1200">
              <a:solidFill>
                <a:schemeClr val="lt1"/>
              </a:solidFill>
              <a:latin typeface="Roboto"/>
              <a:ea typeface="Roboto"/>
              <a:cs typeface="Roboto"/>
              <a:sym typeface="Roboto"/>
            </a:endParaRPr>
          </a:p>
          <a:p>
            <a:pPr indent="0" lvl="0" marL="0" rtl="0" algn="r">
              <a:lnSpc>
                <a:spcPct val="115000"/>
              </a:lnSpc>
              <a:spcBef>
                <a:spcPts val="300"/>
              </a:spcBef>
              <a:spcAft>
                <a:spcPts val="0"/>
              </a:spcAft>
              <a:buNone/>
            </a:pPr>
            <a:r>
              <a:t/>
            </a:r>
            <a:endParaRPr sz="1200">
              <a:solidFill>
                <a:schemeClr val="lt1"/>
              </a:solidFill>
              <a:latin typeface="Roboto"/>
              <a:ea typeface="Roboto"/>
              <a:cs typeface="Roboto"/>
              <a:sym typeface="Roboto"/>
            </a:endParaRPr>
          </a:p>
        </p:txBody>
      </p:sp>
      <p:sp>
        <p:nvSpPr>
          <p:cNvPr id="1305" name="Google Shape;1305;p57"/>
          <p:cNvSpPr/>
          <p:nvPr/>
        </p:nvSpPr>
        <p:spPr>
          <a:xfrm>
            <a:off x="313875" y="940937"/>
            <a:ext cx="4380607" cy="4367078"/>
          </a:xfrm>
          <a:custGeom>
            <a:rect b="b" l="l" r="r" t="t"/>
            <a:pathLst>
              <a:path extrusionOk="0" h="77796" w="78037">
                <a:moveTo>
                  <a:pt x="38785" y="1"/>
                </a:moveTo>
                <a:cubicBezTo>
                  <a:pt x="21373" y="1"/>
                  <a:pt x="1" y="7544"/>
                  <a:pt x="137" y="25776"/>
                </a:cubicBezTo>
                <a:cubicBezTo>
                  <a:pt x="242" y="39913"/>
                  <a:pt x="10968" y="41626"/>
                  <a:pt x="16160" y="41626"/>
                </a:cubicBezTo>
                <a:cubicBezTo>
                  <a:pt x="17821" y="41626"/>
                  <a:pt x="18915" y="41451"/>
                  <a:pt x="18915" y="41451"/>
                </a:cubicBezTo>
                <a:cubicBezTo>
                  <a:pt x="19094" y="45489"/>
                  <a:pt x="23570" y="49866"/>
                  <a:pt x="26156" y="50860"/>
                </a:cubicBezTo>
                <a:cubicBezTo>
                  <a:pt x="27967" y="51547"/>
                  <a:pt x="30146" y="52461"/>
                  <a:pt x="33441" y="52461"/>
                </a:cubicBezTo>
                <a:cubicBezTo>
                  <a:pt x="35395" y="52461"/>
                  <a:pt x="37742" y="52140"/>
                  <a:pt x="40638" y="51258"/>
                </a:cubicBezTo>
                <a:cubicBezTo>
                  <a:pt x="41334" y="51139"/>
                  <a:pt x="42051" y="50980"/>
                  <a:pt x="42767" y="50781"/>
                </a:cubicBezTo>
                <a:cubicBezTo>
                  <a:pt x="43284" y="52412"/>
                  <a:pt x="44537" y="54023"/>
                  <a:pt x="47064" y="55018"/>
                </a:cubicBezTo>
                <a:cubicBezTo>
                  <a:pt x="56950" y="58897"/>
                  <a:pt x="54941" y="70097"/>
                  <a:pt x="53588" y="77795"/>
                </a:cubicBezTo>
                <a:cubicBezTo>
                  <a:pt x="55180" y="77258"/>
                  <a:pt x="56731" y="76641"/>
                  <a:pt x="58243" y="75965"/>
                </a:cubicBezTo>
                <a:cubicBezTo>
                  <a:pt x="59258" y="69559"/>
                  <a:pt x="60849" y="60707"/>
                  <a:pt x="62262" y="58996"/>
                </a:cubicBezTo>
                <a:cubicBezTo>
                  <a:pt x="64211" y="56589"/>
                  <a:pt x="66340" y="52432"/>
                  <a:pt x="67513" y="47081"/>
                </a:cubicBezTo>
                <a:cubicBezTo>
                  <a:pt x="67772" y="46961"/>
                  <a:pt x="68050" y="46822"/>
                  <a:pt x="68329" y="46683"/>
                </a:cubicBezTo>
                <a:cubicBezTo>
                  <a:pt x="72069" y="46305"/>
                  <a:pt x="78036" y="42008"/>
                  <a:pt x="75232" y="28759"/>
                </a:cubicBezTo>
                <a:cubicBezTo>
                  <a:pt x="70756" y="10657"/>
                  <a:pt x="57686" y="373"/>
                  <a:pt x="40061" y="14"/>
                </a:cubicBezTo>
                <a:cubicBezTo>
                  <a:pt x="39639" y="5"/>
                  <a:pt x="39213" y="1"/>
                  <a:pt x="3878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 name="Google Shape;1306;p57"/>
          <p:cNvGrpSpPr/>
          <p:nvPr/>
        </p:nvGrpSpPr>
        <p:grpSpPr>
          <a:xfrm flipH="1" rot="-2990361">
            <a:off x="8186602" y="2875976"/>
            <a:ext cx="4313704" cy="3465198"/>
            <a:chOff x="1645525" y="677625"/>
            <a:chExt cx="4313925" cy="3465375"/>
          </a:xfrm>
        </p:grpSpPr>
        <p:sp>
          <p:nvSpPr>
            <p:cNvPr id="1307" name="Google Shape;1307;p5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 name="Google Shape;1315;p57"/>
          <p:cNvGrpSpPr/>
          <p:nvPr/>
        </p:nvGrpSpPr>
        <p:grpSpPr>
          <a:xfrm flipH="1" rot="6841112">
            <a:off x="314175" y="-4195618"/>
            <a:ext cx="5015204" cy="5467064"/>
            <a:chOff x="1645525" y="677625"/>
            <a:chExt cx="4313925" cy="3465375"/>
          </a:xfrm>
        </p:grpSpPr>
        <p:sp>
          <p:nvSpPr>
            <p:cNvPr id="1316" name="Google Shape;1316;p5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CUSTOM_9_1_1_1">
    <p:bg>
      <p:bgPr>
        <a:solidFill>
          <a:schemeClr val="lt2"/>
        </a:solidFill>
      </p:bgPr>
    </p:bg>
    <p:spTree>
      <p:nvGrpSpPr>
        <p:cNvPr id="1324" name="Shape 1324"/>
        <p:cNvGrpSpPr/>
        <p:nvPr/>
      </p:nvGrpSpPr>
      <p:grpSpPr>
        <a:xfrm>
          <a:off x="0" y="0"/>
          <a:ext cx="0" cy="0"/>
          <a:chOff x="0" y="0"/>
          <a:chExt cx="0" cy="0"/>
        </a:xfrm>
      </p:grpSpPr>
      <p:grpSp>
        <p:nvGrpSpPr>
          <p:cNvPr id="1325" name="Google Shape;1325;p58"/>
          <p:cNvGrpSpPr/>
          <p:nvPr/>
        </p:nvGrpSpPr>
        <p:grpSpPr>
          <a:xfrm flipH="1" rot="-5400000">
            <a:off x="6726244" y="-1813891"/>
            <a:ext cx="4313925" cy="3465375"/>
            <a:chOff x="1645525" y="677625"/>
            <a:chExt cx="4313925" cy="3465375"/>
          </a:xfrm>
        </p:grpSpPr>
        <p:sp>
          <p:nvSpPr>
            <p:cNvPr id="1326" name="Google Shape;1326;p5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 name="Google Shape;1334;p58"/>
          <p:cNvGrpSpPr/>
          <p:nvPr/>
        </p:nvGrpSpPr>
        <p:grpSpPr>
          <a:xfrm flipH="1">
            <a:off x="-3378906" y="3148409"/>
            <a:ext cx="4313925" cy="3465375"/>
            <a:chOff x="1645525" y="677625"/>
            <a:chExt cx="4313925" cy="3465375"/>
          </a:xfrm>
        </p:grpSpPr>
        <p:sp>
          <p:nvSpPr>
            <p:cNvPr id="1335" name="Google Shape;1335;p5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_1_1_1">
    <p:bg>
      <p:bgPr>
        <a:solidFill>
          <a:schemeClr val="dk2"/>
        </a:solidFill>
      </p:bgPr>
    </p:bg>
    <p:spTree>
      <p:nvGrpSpPr>
        <p:cNvPr id="1343" name="Shape 1343"/>
        <p:cNvGrpSpPr/>
        <p:nvPr/>
      </p:nvGrpSpPr>
      <p:grpSpPr>
        <a:xfrm>
          <a:off x="0" y="0"/>
          <a:ext cx="0" cy="0"/>
          <a:chOff x="0" y="0"/>
          <a:chExt cx="0" cy="0"/>
        </a:xfrm>
      </p:grpSpPr>
      <p:grpSp>
        <p:nvGrpSpPr>
          <p:cNvPr id="1344" name="Google Shape;1344;p59"/>
          <p:cNvGrpSpPr/>
          <p:nvPr/>
        </p:nvGrpSpPr>
        <p:grpSpPr>
          <a:xfrm flipH="1" rot="5400000">
            <a:off x="-1974381" y="3638534"/>
            <a:ext cx="4313925" cy="3465375"/>
            <a:chOff x="1645525" y="677625"/>
            <a:chExt cx="4313925" cy="3465375"/>
          </a:xfrm>
        </p:grpSpPr>
        <p:sp>
          <p:nvSpPr>
            <p:cNvPr id="1345" name="Google Shape;1345;p5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 name="Google Shape;1353;p59"/>
          <p:cNvGrpSpPr/>
          <p:nvPr/>
        </p:nvGrpSpPr>
        <p:grpSpPr>
          <a:xfrm flipH="1" rot="10800000">
            <a:off x="8003119" y="-1267916"/>
            <a:ext cx="4313925" cy="3465375"/>
            <a:chOff x="1645525" y="677625"/>
            <a:chExt cx="4313925" cy="3465375"/>
          </a:xfrm>
        </p:grpSpPr>
        <p:sp>
          <p:nvSpPr>
            <p:cNvPr id="1354" name="Google Shape;1354;p5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9_1_1_1_1_1">
    <p:bg>
      <p:bgPr>
        <a:solidFill>
          <a:schemeClr val="lt1"/>
        </a:solidFill>
      </p:bgPr>
    </p:bg>
    <p:spTree>
      <p:nvGrpSpPr>
        <p:cNvPr id="1362" name="Shape 1362"/>
        <p:cNvGrpSpPr/>
        <p:nvPr/>
      </p:nvGrpSpPr>
      <p:grpSpPr>
        <a:xfrm>
          <a:off x="0" y="0"/>
          <a:ext cx="0" cy="0"/>
          <a:chOff x="0" y="0"/>
          <a:chExt cx="0" cy="0"/>
        </a:xfrm>
      </p:grpSpPr>
      <p:grpSp>
        <p:nvGrpSpPr>
          <p:cNvPr id="1363" name="Google Shape;1363;p60"/>
          <p:cNvGrpSpPr/>
          <p:nvPr/>
        </p:nvGrpSpPr>
        <p:grpSpPr>
          <a:xfrm flipH="1" rot="8250514">
            <a:off x="-1543117" y="-1267973"/>
            <a:ext cx="4314052" cy="3465477"/>
            <a:chOff x="1645525" y="677625"/>
            <a:chExt cx="4313925" cy="3465375"/>
          </a:xfrm>
        </p:grpSpPr>
        <p:sp>
          <p:nvSpPr>
            <p:cNvPr id="1364" name="Google Shape;1364;p6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6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6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6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6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6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6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6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 name="Google Shape;1372;p60"/>
          <p:cNvGrpSpPr/>
          <p:nvPr/>
        </p:nvGrpSpPr>
        <p:grpSpPr>
          <a:xfrm flipH="1" rot="-2700000">
            <a:off x="6586899" y="3238233"/>
            <a:ext cx="4313884" cy="3465342"/>
            <a:chOff x="1645525" y="677625"/>
            <a:chExt cx="4313925" cy="3465375"/>
          </a:xfrm>
        </p:grpSpPr>
        <p:sp>
          <p:nvSpPr>
            <p:cNvPr id="1373" name="Google Shape;1373;p6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6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6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6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6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6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6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lt2"/>
        </a:solidFill>
      </p:bgPr>
    </p:bg>
    <p:spTree>
      <p:nvGrpSpPr>
        <p:cNvPr id="99" name="Shape 99"/>
        <p:cNvGrpSpPr/>
        <p:nvPr/>
      </p:nvGrpSpPr>
      <p:grpSpPr>
        <a:xfrm>
          <a:off x="0" y="0"/>
          <a:ext cx="0" cy="0"/>
          <a:chOff x="0" y="0"/>
          <a:chExt cx="0" cy="0"/>
        </a:xfrm>
      </p:grpSpPr>
      <p:sp>
        <p:nvSpPr>
          <p:cNvPr id="100" name="Google Shape;100;p7"/>
          <p:cNvSpPr txBox="1"/>
          <p:nvPr>
            <p:ph type="ctrTitle"/>
          </p:nvPr>
        </p:nvSpPr>
        <p:spPr>
          <a:xfrm flipH="1">
            <a:off x="5981400" y="1816200"/>
            <a:ext cx="2445900" cy="9696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1"/>
              </a:buClr>
              <a:buSzPts val="3000"/>
              <a:buNone/>
              <a:defRPr sz="6000">
                <a:solidFill>
                  <a:schemeClr val="lt1"/>
                </a:solidFill>
              </a:defRPr>
            </a:lvl1pPr>
            <a:lvl2pPr lvl="1" rtl="0" algn="r">
              <a:spcBef>
                <a:spcPts val="0"/>
              </a:spcBef>
              <a:spcAft>
                <a:spcPts val="0"/>
              </a:spcAft>
              <a:buClr>
                <a:schemeClr val="lt1"/>
              </a:buClr>
              <a:buSzPts val="2400"/>
              <a:buNone/>
              <a:defRPr sz="2400">
                <a:solidFill>
                  <a:schemeClr val="lt1"/>
                </a:solidFill>
              </a:defRPr>
            </a:lvl2pPr>
            <a:lvl3pPr lvl="2" rtl="0" algn="r">
              <a:spcBef>
                <a:spcPts val="0"/>
              </a:spcBef>
              <a:spcAft>
                <a:spcPts val="0"/>
              </a:spcAft>
              <a:buClr>
                <a:schemeClr val="lt1"/>
              </a:buClr>
              <a:buSzPts val="2400"/>
              <a:buNone/>
              <a:defRPr sz="2400">
                <a:solidFill>
                  <a:schemeClr val="lt1"/>
                </a:solidFill>
              </a:defRPr>
            </a:lvl3pPr>
            <a:lvl4pPr lvl="3" rtl="0" algn="r">
              <a:spcBef>
                <a:spcPts val="0"/>
              </a:spcBef>
              <a:spcAft>
                <a:spcPts val="0"/>
              </a:spcAft>
              <a:buClr>
                <a:schemeClr val="lt1"/>
              </a:buClr>
              <a:buSzPts val="2400"/>
              <a:buNone/>
              <a:defRPr sz="2400">
                <a:solidFill>
                  <a:schemeClr val="lt1"/>
                </a:solidFill>
              </a:defRPr>
            </a:lvl4pPr>
            <a:lvl5pPr lvl="4" rtl="0" algn="r">
              <a:spcBef>
                <a:spcPts val="0"/>
              </a:spcBef>
              <a:spcAft>
                <a:spcPts val="0"/>
              </a:spcAft>
              <a:buClr>
                <a:schemeClr val="lt1"/>
              </a:buClr>
              <a:buSzPts val="2400"/>
              <a:buNone/>
              <a:defRPr sz="2400">
                <a:solidFill>
                  <a:schemeClr val="lt1"/>
                </a:solidFill>
              </a:defRPr>
            </a:lvl5pPr>
            <a:lvl6pPr lvl="5" rtl="0" algn="r">
              <a:spcBef>
                <a:spcPts val="0"/>
              </a:spcBef>
              <a:spcAft>
                <a:spcPts val="0"/>
              </a:spcAft>
              <a:buClr>
                <a:schemeClr val="lt1"/>
              </a:buClr>
              <a:buSzPts val="2400"/>
              <a:buNone/>
              <a:defRPr sz="2400">
                <a:solidFill>
                  <a:schemeClr val="lt1"/>
                </a:solidFill>
              </a:defRPr>
            </a:lvl6pPr>
            <a:lvl7pPr lvl="6" rtl="0" algn="r">
              <a:spcBef>
                <a:spcPts val="0"/>
              </a:spcBef>
              <a:spcAft>
                <a:spcPts val="0"/>
              </a:spcAft>
              <a:buClr>
                <a:schemeClr val="lt1"/>
              </a:buClr>
              <a:buSzPts val="2400"/>
              <a:buNone/>
              <a:defRPr sz="2400">
                <a:solidFill>
                  <a:schemeClr val="lt1"/>
                </a:solidFill>
              </a:defRPr>
            </a:lvl7pPr>
            <a:lvl8pPr lvl="7" rtl="0" algn="r">
              <a:spcBef>
                <a:spcPts val="0"/>
              </a:spcBef>
              <a:spcAft>
                <a:spcPts val="0"/>
              </a:spcAft>
              <a:buClr>
                <a:schemeClr val="lt1"/>
              </a:buClr>
              <a:buSzPts val="2400"/>
              <a:buNone/>
              <a:defRPr sz="2400">
                <a:solidFill>
                  <a:schemeClr val="lt1"/>
                </a:solidFill>
              </a:defRPr>
            </a:lvl8pPr>
            <a:lvl9pPr lvl="8" rtl="0" algn="r">
              <a:spcBef>
                <a:spcPts val="0"/>
              </a:spcBef>
              <a:spcAft>
                <a:spcPts val="0"/>
              </a:spcAft>
              <a:buClr>
                <a:schemeClr val="lt1"/>
              </a:buClr>
              <a:buSzPts val="2400"/>
              <a:buNone/>
              <a:defRPr sz="2400">
                <a:solidFill>
                  <a:schemeClr val="lt1"/>
                </a:solidFill>
              </a:defRPr>
            </a:lvl9pPr>
          </a:lstStyle>
          <a:p/>
        </p:txBody>
      </p:sp>
      <p:sp>
        <p:nvSpPr>
          <p:cNvPr id="101" name="Google Shape;101;p7"/>
          <p:cNvSpPr txBox="1"/>
          <p:nvPr>
            <p:ph idx="1" type="subTitle"/>
          </p:nvPr>
        </p:nvSpPr>
        <p:spPr>
          <a:xfrm flipH="1">
            <a:off x="4734000" y="2670300"/>
            <a:ext cx="3693300" cy="657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600">
                <a:solidFill>
                  <a:schemeClr val="lt1"/>
                </a:solidFill>
              </a:defRPr>
            </a:lvl1pPr>
            <a:lvl2pPr lvl="1" rtl="0" algn="r">
              <a:lnSpc>
                <a:spcPct val="100000"/>
              </a:lnSpc>
              <a:spcBef>
                <a:spcPts val="1600"/>
              </a:spcBef>
              <a:spcAft>
                <a:spcPts val="0"/>
              </a:spcAft>
              <a:buNone/>
              <a:defRPr sz="1600">
                <a:solidFill>
                  <a:schemeClr val="lt1"/>
                </a:solidFill>
              </a:defRPr>
            </a:lvl2pPr>
            <a:lvl3pPr lvl="2" rtl="0" algn="r">
              <a:lnSpc>
                <a:spcPct val="100000"/>
              </a:lnSpc>
              <a:spcBef>
                <a:spcPts val="1600"/>
              </a:spcBef>
              <a:spcAft>
                <a:spcPts val="0"/>
              </a:spcAft>
              <a:buNone/>
              <a:defRPr sz="1600">
                <a:solidFill>
                  <a:schemeClr val="lt1"/>
                </a:solidFill>
              </a:defRPr>
            </a:lvl3pPr>
            <a:lvl4pPr lvl="3" rtl="0" algn="r">
              <a:lnSpc>
                <a:spcPct val="100000"/>
              </a:lnSpc>
              <a:spcBef>
                <a:spcPts val="1600"/>
              </a:spcBef>
              <a:spcAft>
                <a:spcPts val="0"/>
              </a:spcAft>
              <a:buNone/>
              <a:defRPr sz="1600">
                <a:solidFill>
                  <a:schemeClr val="lt1"/>
                </a:solidFill>
              </a:defRPr>
            </a:lvl4pPr>
            <a:lvl5pPr lvl="4" rtl="0" algn="r">
              <a:lnSpc>
                <a:spcPct val="100000"/>
              </a:lnSpc>
              <a:spcBef>
                <a:spcPts val="1600"/>
              </a:spcBef>
              <a:spcAft>
                <a:spcPts val="0"/>
              </a:spcAft>
              <a:buNone/>
              <a:defRPr sz="1600">
                <a:solidFill>
                  <a:schemeClr val="lt1"/>
                </a:solidFill>
              </a:defRPr>
            </a:lvl5pPr>
            <a:lvl6pPr lvl="5" rtl="0" algn="r">
              <a:lnSpc>
                <a:spcPct val="100000"/>
              </a:lnSpc>
              <a:spcBef>
                <a:spcPts val="1600"/>
              </a:spcBef>
              <a:spcAft>
                <a:spcPts val="0"/>
              </a:spcAft>
              <a:buNone/>
              <a:defRPr sz="1600">
                <a:solidFill>
                  <a:schemeClr val="lt1"/>
                </a:solidFill>
              </a:defRPr>
            </a:lvl6pPr>
            <a:lvl7pPr lvl="6" rtl="0" algn="r">
              <a:lnSpc>
                <a:spcPct val="100000"/>
              </a:lnSpc>
              <a:spcBef>
                <a:spcPts val="1600"/>
              </a:spcBef>
              <a:spcAft>
                <a:spcPts val="0"/>
              </a:spcAft>
              <a:buNone/>
              <a:defRPr sz="1600">
                <a:solidFill>
                  <a:schemeClr val="lt1"/>
                </a:solidFill>
              </a:defRPr>
            </a:lvl7pPr>
            <a:lvl8pPr lvl="7" rtl="0" algn="r">
              <a:lnSpc>
                <a:spcPct val="100000"/>
              </a:lnSpc>
              <a:spcBef>
                <a:spcPts val="1600"/>
              </a:spcBef>
              <a:spcAft>
                <a:spcPts val="0"/>
              </a:spcAft>
              <a:buNone/>
              <a:defRPr sz="1600">
                <a:solidFill>
                  <a:schemeClr val="lt1"/>
                </a:solidFill>
              </a:defRPr>
            </a:lvl8pPr>
            <a:lvl9pPr lvl="8" rtl="0" algn="r">
              <a:lnSpc>
                <a:spcPct val="100000"/>
              </a:lnSpc>
              <a:spcBef>
                <a:spcPts val="1600"/>
              </a:spcBef>
              <a:spcAft>
                <a:spcPts val="1600"/>
              </a:spcAft>
              <a:buNone/>
              <a:defRPr sz="1600">
                <a:solidFill>
                  <a:schemeClr val="lt1"/>
                </a:solidFill>
              </a:defRPr>
            </a:lvl9pPr>
          </a:lstStyle>
          <a:p/>
        </p:txBody>
      </p:sp>
      <p:grpSp>
        <p:nvGrpSpPr>
          <p:cNvPr id="102" name="Google Shape;102;p7"/>
          <p:cNvGrpSpPr/>
          <p:nvPr/>
        </p:nvGrpSpPr>
        <p:grpSpPr>
          <a:xfrm>
            <a:off x="423700" y="1792963"/>
            <a:ext cx="4313925" cy="3465375"/>
            <a:chOff x="1645525" y="677625"/>
            <a:chExt cx="4313925" cy="3465375"/>
          </a:xfrm>
        </p:grpSpPr>
        <p:sp>
          <p:nvSpPr>
            <p:cNvPr id="103" name="Google Shape;103;p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 name="Google Shape;111;p7"/>
          <p:cNvGrpSpPr/>
          <p:nvPr/>
        </p:nvGrpSpPr>
        <p:grpSpPr>
          <a:xfrm rot="10362564">
            <a:off x="-2743655" y="-1714491"/>
            <a:ext cx="4313859" cy="3465322"/>
            <a:chOff x="1645525" y="677625"/>
            <a:chExt cx="4313925" cy="3465375"/>
          </a:xfrm>
        </p:grpSpPr>
        <p:sp>
          <p:nvSpPr>
            <p:cNvPr id="112" name="Google Shape;112;p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7"/>
          <p:cNvGrpSpPr/>
          <p:nvPr/>
        </p:nvGrpSpPr>
        <p:grpSpPr>
          <a:xfrm rot="-7659021">
            <a:off x="8014069" y="3043962"/>
            <a:ext cx="4313635" cy="3465142"/>
            <a:chOff x="1645525" y="677625"/>
            <a:chExt cx="4313925" cy="3465375"/>
          </a:xfrm>
        </p:grpSpPr>
        <p:sp>
          <p:nvSpPr>
            <p:cNvPr id="121" name="Google Shape;121;p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9_1_1_1_1_1_1">
    <p:bg>
      <p:bgPr>
        <a:solidFill>
          <a:schemeClr val="lt2"/>
        </a:solidFill>
      </p:bgPr>
    </p:bg>
    <p:spTree>
      <p:nvGrpSpPr>
        <p:cNvPr id="1381" name="Shape 1381"/>
        <p:cNvGrpSpPr/>
        <p:nvPr/>
      </p:nvGrpSpPr>
      <p:grpSpPr>
        <a:xfrm>
          <a:off x="0" y="0"/>
          <a:ext cx="0" cy="0"/>
          <a:chOff x="0" y="0"/>
          <a:chExt cx="0" cy="0"/>
        </a:xfrm>
      </p:grpSpPr>
      <p:grpSp>
        <p:nvGrpSpPr>
          <p:cNvPr id="1382" name="Google Shape;1382;p61"/>
          <p:cNvGrpSpPr/>
          <p:nvPr/>
        </p:nvGrpSpPr>
        <p:grpSpPr>
          <a:xfrm rot="5400000">
            <a:off x="-1352137" y="-958946"/>
            <a:ext cx="5481704" cy="4403452"/>
            <a:chOff x="1645525" y="677625"/>
            <a:chExt cx="4313925" cy="3465375"/>
          </a:xfrm>
        </p:grpSpPr>
        <p:sp>
          <p:nvSpPr>
            <p:cNvPr id="1383" name="Google Shape;1383;p6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6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6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6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 name="Google Shape;1391;p61"/>
          <p:cNvGrpSpPr/>
          <p:nvPr/>
        </p:nvGrpSpPr>
        <p:grpSpPr>
          <a:xfrm>
            <a:off x="7640944" y="3328659"/>
            <a:ext cx="4313925" cy="3465375"/>
            <a:chOff x="1645525" y="677625"/>
            <a:chExt cx="4313925" cy="3465375"/>
          </a:xfrm>
        </p:grpSpPr>
        <p:sp>
          <p:nvSpPr>
            <p:cNvPr id="1392" name="Google Shape;1392;p6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6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6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6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1403" name="Shape 1403"/>
        <p:cNvGrpSpPr/>
        <p:nvPr/>
      </p:nvGrpSpPr>
      <p:grpSpPr>
        <a:xfrm>
          <a:off x="0" y="0"/>
          <a:ext cx="0" cy="0"/>
          <a:chOff x="0" y="0"/>
          <a:chExt cx="0" cy="0"/>
        </a:xfrm>
      </p:grpSpPr>
      <p:sp>
        <p:nvSpPr>
          <p:cNvPr id="1404" name="Google Shape;1404;p63"/>
          <p:cNvSpPr txBox="1"/>
          <p:nvPr>
            <p:ph idx="1" type="subTitle"/>
          </p:nvPr>
        </p:nvSpPr>
        <p:spPr>
          <a:xfrm>
            <a:off x="716725" y="2695845"/>
            <a:ext cx="3855300" cy="5778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accent4"/>
                </a:solidFill>
              </a:defRPr>
            </a:lvl1pPr>
            <a:lvl2pPr lvl="1">
              <a:lnSpc>
                <a:spcPct val="100000"/>
              </a:lnSpc>
              <a:spcBef>
                <a:spcPts val="0"/>
              </a:spcBef>
              <a:spcAft>
                <a:spcPts val="0"/>
              </a:spcAft>
              <a:buNone/>
              <a:defRPr sz="1600">
                <a:solidFill>
                  <a:schemeClr val="accent4"/>
                </a:solidFill>
              </a:defRPr>
            </a:lvl2pPr>
            <a:lvl3pPr lvl="2">
              <a:lnSpc>
                <a:spcPct val="100000"/>
              </a:lnSpc>
              <a:spcBef>
                <a:spcPts val="0"/>
              </a:spcBef>
              <a:spcAft>
                <a:spcPts val="0"/>
              </a:spcAft>
              <a:buNone/>
              <a:defRPr sz="1600">
                <a:solidFill>
                  <a:schemeClr val="accent4"/>
                </a:solidFill>
              </a:defRPr>
            </a:lvl3pPr>
            <a:lvl4pPr lvl="3">
              <a:lnSpc>
                <a:spcPct val="100000"/>
              </a:lnSpc>
              <a:spcBef>
                <a:spcPts val="0"/>
              </a:spcBef>
              <a:spcAft>
                <a:spcPts val="0"/>
              </a:spcAft>
              <a:buNone/>
              <a:defRPr sz="1600">
                <a:solidFill>
                  <a:schemeClr val="accent4"/>
                </a:solidFill>
              </a:defRPr>
            </a:lvl4pPr>
            <a:lvl5pPr lvl="4">
              <a:lnSpc>
                <a:spcPct val="100000"/>
              </a:lnSpc>
              <a:spcBef>
                <a:spcPts val="0"/>
              </a:spcBef>
              <a:spcAft>
                <a:spcPts val="0"/>
              </a:spcAft>
              <a:buNone/>
              <a:defRPr sz="1600">
                <a:solidFill>
                  <a:schemeClr val="accent4"/>
                </a:solidFill>
              </a:defRPr>
            </a:lvl5pPr>
            <a:lvl6pPr lvl="5">
              <a:lnSpc>
                <a:spcPct val="100000"/>
              </a:lnSpc>
              <a:spcBef>
                <a:spcPts val="0"/>
              </a:spcBef>
              <a:spcAft>
                <a:spcPts val="0"/>
              </a:spcAft>
              <a:buNone/>
              <a:defRPr sz="1600">
                <a:solidFill>
                  <a:schemeClr val="accent4"/>
                </a:solidFill>
              </a:defRPr>
            </a:lvl6pPr>
            <a:lvl7pPr lvl="6">
              <a:lnSpc>
                <a:spcPct val="100000"/>
              </a:lnSpc>
              <a:spcBef>
                <a:spcPts val="0"/>
              </a:spcBef>
              <a:spcAft>
                <a:spcPts val="0"/>
              </a:spcAft>
              <a:buNone/>
              <a:defRPr sz="1600">
                <a:solidFill>
                  <a:schemeClr val="accent4"/>
                </a:solidFill>
              </a:defRPr>
            </a:lvl7pPr>
            <a:lvl8pPr lvl="7">
              <a:lnSpc>
                <a:spcPct val="100000"/>
              </a:lnSpc>
              <a:spcBef>
                <a:spcPts val="0"/>
              </a:spcBef>
              <a:spcAft>
                <a:spcPts val="0"/>
              </a:spcAft>
              <a:buNone/>
              <a:defRPr sz="1600">
                <a:solidFill>
                  <a:schemeClr val="accent4"/>
                </a:solidFill>
              </a:defRPr>
            </a:lvl8pPr>
            <a:lvl9pPr lvl="8">
              <a:lnSpc>
                <a:spcPct val="100000"/>
              </a:lnSpc>
              <a:spcBef>
                <a:spcPts val="0"/>
              </a:spcBef>
              <a:spcAft>
                <a:spcPts val="0"/>
              </a:spcAft>
              <a:buNone/>
              <a:defRPr sz="1600">
                <a:solidFill>
                  <a:schemeClr val="accent4"/>
                </a:solidFill>
              </a:defRPr>
            </a:lvl9pPr>
          </a:lstStyle>
          <a:p/>
        </p:txBody>
      </p:sp>
      <p:sp>
        <p:nvSpPr>
          <p:cNvPr id="1405" name="Google Shape;1405;p63"/>
          <p:cNvSpPr txBox="1"/>
          <p:nvPr>
            <p:ph type="ctrTitle"/>
          </p:nvPr>
        </p:nvSpPr>
        <p:spPr>
          <a:xfrm>
            <a:off x="716725" y="541050"/>
            <a:ext cx="4593000" cy="2346000"/>
          </a:xfrm>
          <a:prstGeom prst="rect">
            <a:avLst/>
          </a:prstGeom>
          <a:noFill/>
        </p:spPr>
        <p:txBody>
          <a:bodyPr anchorCtr="0" anchor="ctr" bIns="91425" lIns="91425" spcFirstLastPara="1" rIns="91425" wrap="square" tIns="91425">
            <a:noAutofit/>
          </a:bodyPr>
          <a:lstStyle>
            <a:lvl1pPr lvl="0">
              <a:spcBef>
                <a:spcPts val="0"/>
              </a:spcBef>
              <a:spcAft>
                <a:spcPts val="0"/>
              </a:spcAft>
              <a:buClr>
                <a:schemeClr val="dk1"/>
              </a:buClr>
              <a:buSzPts val="6000"/>
              <a:buNone/>
              <a:defRPr sz="7000">
                <a:solidFill>
                  <a:schemeClr val="accent4"/>
                </a:solidFill>
              </a:defRPr>
            </a:lvl1pPr>
            <a:lvl2pPr lvl="1">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2pPr>
            <a:lvl3pPr lvl="2">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3pPr>
            <a:lvl4pPr lvl="3">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4pPr>
            <a:lvl5pPr lvl="4">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5pPr>
            <a:lvl6pPr lvl="5">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6pPr>
            <a:lvl7pPr lvl="6">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7pPr>
            <a:lvl8pPr lvl="7">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8pPr>
            <a:lvl9pPr lvl="8">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9pPr>
          </a:lstStyle>
          <a:p/>
        </p:txBody>
      </p:sp>
      <p:grpSp>
        <p:nvGrpSpPr>
          <p:cNvPr id="1406" name="Google Shape;1406;p63"/>
          <p:cNvGrpSpPr/>
          <p:nvPr/>
        </p:nvGrpSpPr>
        <p:grpSpPr>
          <a:xfrm flipH="1" rot="-5400000">
            <a:off x="4507511" y="686831"/>
            <a:ext cx="5418290" cy="4523354"/>
            <a:chOff x="1645525" y="677625"/>
            <a:chExt cx="4313925" cy="3465375"/>
          </a:xfrm>
        </p:grpSpPr>
        <p:sp>
          <p:nvSpPr>
            <p:cNvPr id="1407" name="Google Shape;1407;p6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 name="Google Shape;1415;p63"/>
          <p:cNvGrpSpPr/>
          <p:nvPr/>
        </p:nvGrpSpPr>
        <p:grpSpPr>
          <a:xfrm flipH="1" rot="-350230">
            <a:off x="-2574603" y="3238095"/>
            <a:ext cx="4313860" cy="3465323"/>
            <a:chOff x="1645525" y="677625"/>
            <a:chExt cx="4313925" cy="3465375"/>
          </a:xfrm>
        </p:grpSpPr>
        <p:sp>
          <p:nvSpPr>
            <p:cNvPr id="1416" name="Google Shape;1416;p6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6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rgbClr val="FFFFFF"/>
        </a:solidFill>
      </p:bgPr>
    </p:bg>
    <p:spTree>
      <p:nvGrpSpPr>
        <p:cNvPr id="1424" name="Shape 1424"/>
        <p:cNvGrpSpPr/>
        <p:nvPr/>
      </p:nvGrpSpPr>
      <p:grpSpPr>
        <a:xfrm>
          <a:off x="0" y="0"/>
          <a:ext cx="0" cy="0"/>
          <a:chOff x="0" y="0"/>
          <a:chExt cx="0" cy="0"/>
        </a:xfrm>
      </p:grpSpPr>
      <p:sp>
        <p:nvSpPr>
          <p:cNvPr id="1425" name="Google Shape;1425;p64"/>
          <p:cNvSpPr txBox="1"/>
          <p:nvPr>
            <p:ph type="title"/>
          </p:nvPr>
        </p:nvSpPr>
        <p:spPr>
          <a:xfrm>
            <a:off x="5024950" y="1555600"/>
            <a:ext cx="3402300" cy="1694400"/>
          </a:xfrm>
          <a:prstGeom prst="rect">
            <a:avLst/>
          </a:prstGeom>
        </p:spPr>
        <p:txBody>
          <a:bodyPr anchorCtr="0" anchor="ctr" bIns="91425" lIns="91425" spcFirstLastPara="1" rIns="91425" wrap="square" tIns="91425">
            <a:noAutofit/>
          </a:bodyPr>
          <a:lstStyle>
            <a:lvl1pPr lvl="0" algn="r">
              <a:spcBef>
                <a:spcPts val="0"/>
              </a:spcBef>
              <a:spcAft>
                <a:spcPts val="0"/>
              </a:spcAft>
              <a:buClr>
                <a:srgbClr val="41294A"/>
              </a:buClr>
              <a:buSzPts val="4200"/>
              <a:buNone/>
              <a:defRPr sz="4800">
                <a:solidFill>
                  <a:schemeClr val="lt1"/>
                </a:solidFill>
              </a:defRPr>
            </a:lvl1pPr>
            <a:lvl2pPr lvl="1" algn="r">
              <a:spcBef>
                <a:spcPts val="0"/>
              </a:spcBef>
              <a:spcAft>
                <a:spcPts val="0"/>
              </a:spcAft>
              <a:buClr>
                <a:srgbClr val="41294A"/>
              </a:buClr>
              <a:buSzPts val="4200"/>
              <a:buNone/>
              <a:defRPr sz="4200">
                <a:solidFill>
                  <a:srgbClr val="41294A"/>
                </a:solidFill>
              </a:defRPr>
            </a:lvl2pPr>
            <a:lvl3pPr lvl="2" algn="r">
              <a:spcBef>
                <a:spcPts val="0"/>
              </a:spcBef>
              <a:spcAft>
                <a:spcPts val="0"/>
              </a:spcAft>
              <a:buClr>
                <a:srgbClr val="41294A"/>
              </a:buClr>
              <a:buSzPts val="4200"/>
              <a:buNone/>
              <a:defRPr sz="4200">
                <a:solidFill>
                  <a:srgbClr val="41294A"/>
                </a:solidFill>
              </a:defRPr>
            </a:lvl3pPr>
            <a:lvl4pPr lvl="3" algn="r">
              <a:spcBef>
                <a:spcPts val="0"/>
              </a:spcBef>
              <a:spcAft>
                <a:spcPts val="0"/>
              </a:spcAft>
              <a:buClr>
                <a:srgbClr val="41294A"/>
              </a:buClr>
              <a:buSzPts val="4200"/>
              <a:buNone/>
              <a:defRPr sz="4200">
                <a:solidFill>
                  <a:srgbClr val="41294A"/>
                </a:solidFill>
              </a:defRPr>
            </a:lvl4pPr>
            <a:lvl5pPr lvl="4" algn="r">
              <a:spcBef>
                <a:spcPts val="0"/>
              </a:spcBef>
              <a:spcAft>
                <a:spcPts val="0"/>
              </a:spcAft>
              <a:buClr>
                <a:srgbClr val="41294A"/>
              </a:buClr>
              <a:buSzPts val="4200"/>
              <a:buNone/>
              <a:defRPr sz="4200">
                <a:solidFill>
                  <a:srgbClr val="41294A"/>
                </a:solidFill>
              </a:defRPr>
            </a:lvl5pPr>
            <a:lvl6pPr lvl="5" algn="r">
              <a:spcBef>
                <a:spcPts val="0"/>
              </a:spcBef>
              <a:spcAft>
                <a:spcPts val="0"/>
              </a:spcAft>
              <a:buClr>
                <a:srgbClr val="41294A"/>
              </a:buClr>
              <a:buSzPts val="4200"/>
              <a:buNone/>
              <a:defRPr sz="4200">
                <a:solidFill>
                  <a:srgbClr val="41294A"/>
                </a:solidFill>
              </a:defRPr>
            </a:lvl6pPr>
            <a:lvl7pPr lvl="6" algn="r">
              <a:spcBef>
                <a:spcPts val="0"/>
              </a:spcBef>
              <a:spcAft>
                <a:spcPts val="0"/>
              </a:spcAft>
              <a:buClr>
                <a:srgbClr val="41294A"/>
              </a:buClr>
              <a:buSzPts val="4200"/>
              <a:buNone/>
              <a:defRPr sz="4200">
                <a:solidFill>
                  <a:srgbClr val="41294A"/>
                </a:solidFill>
              </a:defRPr>
            </a:lvl7pPr>
            <a:lvl8pPr lvl="7" algn="r">
              <a:spcBef>
                <a:spcPts val="0"/>
              </a:spcBef>
              <a:spcAft>
                <a:spcPts val="0"/>
              </a:spcAft>
              <a:buClr>
                <a:srgbClr val="41294A"/>
              </a:buClr>
              <a:buSzPts val="4200"/>
              <a:buNone/>
              <a:defRPr sz="4200">
                <a:solidFill>
                  <a:srgbClr val="41294A"/>
                </a:solidFill>
              </a:defRPr>
            </a:lvl8pPr>
            <a:lvl9pPr lvl="8" algn="r">
              <a:spcBef>
                <a:spcPts val="0"/>
              </a:spcBef>
              <a:spcAft>
                <a:spcPts val="0"/>
              </a:spcAft>
              <a:buClr>
                <a:srgbClr val="41294A"/>
              </a:buClr>
              <a:buSzPts val="4200"/>
              <a:buNone/>
              <a:defRPr sz="4200">
                <a:solidFill>
                  <a:srgbClr val="41294A"/>
                </a:solidFill>
              </a:defRPr>
            </a:lvl9pPr>
          </a:lstStyle>
          <a:p/>
        </p:txBody>
      </p:sp>
      <p:sp>
        <p:nvSpPr>
          <p:cNvPr id="1426" name="Google Shape;1426;p64"/>
          <p:cNvSpPr txBox="1"/>
          <p:nvPr>
            <p:ph idx="1" type="subTitle"/>
          </p:nvPr>
        </p:nvSpPr>
        <p:spPr>
          <a:xfrm>
            <a:off x="4231150" y="4203565"/>
            <a:ext cx="4196100" cy="3948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Clr>
                <a:srgbClr val="41294A"/>
              </a:buClr>
              <a:buSzPts val="2100"/>
              <a:buNone/>
              <a:defRPr sz="1600">
                <a:solidFill>
                  <a:schemeClr val="lt1"/>
                </a:solidFill>
              </a:defRPr>
            </a:lvl1pPr>
            <a:lvl2pPr lvl="1" algn="r">
              <a:lnSpc>
                <a:spcPct val="100000"/>
              </a:lnSpc>
              <a:spcBef>
                <a:spcPts val="0"/>
              </a:spcBef>
              <a:spcAft>
                <a:spcPts val="0"/>
              </a:spcAft>
              <a:buClr>
                <a:srgbClr val="41294A"/>
              </a:buClr>
              <a:buSzPts val="2100"/>
              <a:buNone/>
              <a:defRPr sz="2100">
                <a:solidFill>
                  <a:srgbClr val="41294A"/>
                </a:solidFill>
              </a:defRPr>
            </a:lvl2pPr>
            <a:lvl3pPr lvl="2" algn="r">
              <a:lnSpc>
                <a:spcPct val="100000"/>
              </a:lnSpc>
              <a:spcBef>
                <a:spcPts val="0"/>
              </a:spcBef>
              <a:spcAft>
                <a:spcPts val="0"/>
              </a:spcAft>
              <a:buClr>
                <a:srgbClr val="41294A"/>
              </a:buClr>
              <a:buSzPts val="2100"/>
              <a:buNone/>
              <a:defRPr sz="2100">
                <a:solidFill>
                  <a:srgbClr val="41294A"/>
                </a:solidFill>
              </a:defRPr>
            </a:lvl3pPr>
            <a:lvl4pPr lvl="3" algn="r">
              <a:lnSpc>
                <a:spcPct val="100000"/>
              </a:lnSpc>
              <a:spcBef>
                <a:spcPts val="0"/>
              </a:spcBef>
              <a:spcAft>
                <a:spcPts val="0"/>
              </a:spcAft>
              <a:buClr>
                <a:srgbClr val="41294A"/>
              </a:buClr>
              <a:buSzPts val="2100"/>
              <a:buNone/>
              <a:defRPr sz="2100">
                <a:solidFill>
                  <a:srgbClr val="41294A"/>
                </a:solidFill>
              </a:defRPr>
            </a:lvl4pPr>
            <a:lvl5pPr lvl="4" algn="r">
              <a:lnSpc>
                <a:spcPct val="100000"/>
              </a:lnSpc>
              <a:spcBef>
                <a:spcPts val="0"/>
              </a:spcBef>
              <a:spcAft>
                <a:spcPts val="0"/>
              </a:spcAft>
              <a:buClr>
                <a:srgbClr val="41294A"/>
              </a:buClr>
              <a:buSzPts val="2100"/>
              <a:buNone/>
              <a:defRPr sz="2100">
                <a:solidFill>
                  <a:srgbClr val="41294A"/>
                </a:solidFill>
              </a:defRPr>
            </a:lvl5pPr>
            <a:lvl6pPr lvl="5" algn="r">
              <a:lnSpc>
                <a:spcPct val="100000"/>
              </a:lnSpc>
              <a:spcBef>
                <a:spcPts val="0"/>
              </a:spcBef>
              <a:spcAft>
                <a:spcPts val="0"/>
              </a:spcAft>
              <a:buClr>
                <a:srgbClr val="41294A"/>
              </a:buClr>
              <a:buSzPts val="2100"/>
              <a:buNone/>
              <a:defRPr sz="2100">
                <a:solidFill>
                  <a:srgbClr val="41294A"/>
                </a:solidFill>
              </a:defRPr>
            </a:lvl6pPr>
            <a:lvl7pPr lvl="6" algn="r">
              <a:lnSpc>
                <a:spcPct val="100000"/>
              </a:lnSpc>
              <a:spcBef>
                <a:spcPts val="0"/>
              </a:spcBef>
              <a:spcAft>
                <a:spcPts val="0"/>
              </a:spcAft>
              <a:buClr>
                <a:srgbClr val="41294A"/>
              </a:buClr>
              <a:buSzPts val="2100"/>
              <a:buNone/>
              <a:defRPr sz="2100">
                <a:solidFill>
                  <a:srgbClr val="41294A"/>
                </a:solidFill>
              </a:defRPr>
            </a:lvl7pPr>
            <a:lvl8pPr lvl="7" algn="r">
              <a:lnSpc>
                <a:spcPct val="100000"/>
              </a:lnSpc>
              <a:spcBef>
                <a:spcPts val="0"/>
              </a:spcBef>
              <a:spcAft>
                <a:spcPts val="0"/>
              </a:spcAft>
              <a:buClr>
                <a:srgbClr val="41294A"/>
              </a:buClr>
              <a:buSzPts val="2100"/>
              <a:buNone/>
              <a:defRPr sz="2100">
                <a:solidFill>
                  <a:srgbClr val="41294A"/>
                </a:solidFill>
              </a:defRPr>
            </a:lvl8pPr>
            <a:lvl9pPr lvl="8" algn="r">
              <a:lnSpc>
                <a:spcPct val="100000"/>
              </a:lnSpc>
              <a:spcBef>
                <a:spcPts val="0"/>
              </a:spcBef>
              <a:spcAft>
                <a:spcPts val="0"/>
              </a:spcAft>
              <a:buClr>
                <a:srgbClr val="41294A"/>
              </a:buClr>
              <a:buSzPts val="2100"/>
              <a:buNone/>
              <a:defRPr sz="2100">
                <a:solidFill>
                  <a:srgbClr val="41294A"/>
                </a:solidFill>
              </a:defRPr>
            </a:lvl9pPr>
          </a:lstStyle>
          <a:p/>
        </p:txBody>
      </p:sp>
      <p:sp>
        <p:nvSpPr>
          <p:cNvPr id="1427" name="Google Shape;1427;p64"/>
          <p:cNvSpPr/>
          <p:nvPr/>
        </p:nvSpPr>
        <p:spPr>
          <a:xfrm>
            <a:off x="255838" y="541050"/>
            <a:ext cx="4777035" cy="4762282"/>
          </a:xfrm>
          <a:custGeom>
            <a:rect b="b" l="l" r="r" t="t"/>
            <a:pathLst>
              <a:path extrusionOk="0" h="77796" w="78037">
                <a:moveTo>
                  <a:pt x="38785" y="1"/>
                </a:moveTo>
                <a:cubicBezTo>
                  <a:pt x="21373" y="1"/>
                  <a:pt x="1" y="7544"/>
                  <a:pt x="137" y="25776"/>
                </a:cubicBezTo>
                <a:cubicBezTo>
                  <a:pt x="242" y="39913"/>
                  <a:pt x="10968" y="41626"/>
                  <a:pt x="16160" y="41626"/>
                </a:cubicBezTo>
                <a:cubicBezTo>
                  <a:pt x="17821" y="41626"/>
                  <a:pt x="18915" y="41451"/>
                  <a:pt x="18915" y="41451"/>
                </a:cubicBezTo>
                <a:cubicBezTo>
                  <a:pt x="19094" y="45489"/>
                  <a:pt x="23570" y="49866"/>
                  <a:pt x="26156" y="50860"/>
                </a:cubicBezTo>
                <a:cubicBezTo>
                  <a:pt x="27967" y="51547"/>
                  <a:pt x="30146" y="52461"/>
                  <a:pt x="33441" y="52461"/>
                </a:cubicBezTo>
                <a:cubicBezTo>
                  <a:pt x="35395" y="52461"/>
                  <a:pt x="37742" y="52140"/>
                  <a:pt x="40638" y="51258"/>
                </a:cubicBezTo>
                <a:cubicBezTo>
                  <a:pt x="41334" y="51139"/>
                  <a:pt x="42051" y="50980"/>
                  <a:pt x="42767" y="50781"/>
                </a:cubicBezTo>
                <a:cubicBezTo>
                  <a:pt x="43284" y="52412"/>
                  <a:pt x="44537" y="54023"/>
                  <a:pt x="47064" y="55018"/>
                </a:cubicBezTo>
                <a:cubicBezTo>
                  <a:pt x="56950" y="58897"/>
                  <a:pt x="54941" y="70097"/>
                  <a:pt x="53588" y="77795"/>
                </a:cubicBezTo>
                <a:cubicBezTo>
                  <a:pt x="55180" y="77258"/>
                  <a:pt x="56731" y="76641"/>
                  <a:pt x="58243" y="75965"/>
                </a:cubicBezTo>
                <a:cubicBezTo>
                  <a:pt x="59258" y="69559"/>
                  <a:pt x="60849" y="60707"/>
                  <a:pt x="62262" y="58996"/>
                </a:cubicBezTo>
                <a:cubicBezTo>
                  <a:pt x="64211" y="56589"/>
                  <a:pt x="66340" y="52432"/>
                  <a:pt x="67513" y="47081"/>
                </a:cubicBezTo>
                <a:cubicBezTo>
                  <a:pt x="67772" y="46961"/>
                  <a:pt x="68050" y="46822"/>
                  <a:pt x="68329" y="46683"/>
                </a:cubicBezTo>
                <a:cubicBezTo>
                  <a:pt x="72069" y="46305"/>
                  <a:pt x="78036" y="42008"/>
                  <a:pt x="75232" y="28759"/>
                </a:cubicBezTo>
                <a:cubicBezTo>
                  <a:pt x="70756" y="10657"/>
                  <a:pt x="57686" y="373"/>
                  <a:pt x="40061" y="14"/>
                </a:cubicBezTo>
                <a:cubicBezTo>
                  <a:pt x="39639" y="5"/>
                  <a:pt x="39213" y="1"/>
                  <a:pt x="3878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8" name="Google Shape;1428;p64"/>
          <p:cNvGrpSpPr/>
          <p:nvPr/>
        </p:nvGrpSpPr>
        <p:grpSpPr>
          <a:xfrm rot="-6721043">
            <a:off x="7548010" y="3679328"/>
            <a:ext cx="4314064" cy="3465487"/>
            <a:chOff x="1645525" y="677625"/>
            <a:chExt cx="4313925" cy="3465375"/>
          </a:xfrm>
        </p:grpSpPr>
        <p:sp>
          <p:nvSpPr>
            <p:cNvPr id="1429" name="Google Shape;1429;p6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 name="Google Shape;1437;p64"/>
          <p:cNvGrpSpPr/>
          <p:nvPr/>
        </p:nvGrpSpPr>
        <p:grpSpPr>
          <a:xfrm rot="-9532838">
            <a:off x="-3152758" y="-2029478"/>
            <a:ext cx="4313778" cy="3465257"/>
            <a:chOff x="1645525" y="677625"/>
            <a:chExt cx="4313925" cy="3465375"/>
          </a:xfrm>
        </p:grpSpPr>
        <p:sp>
          <p:nvSpPr>
            <p:cNvPr id="1438" name="Google Shape;1438;p6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6" name="Google Shape;1446;p64"/>
          <p:cNvSpPr txBox="1"/>
          <p:nvPr>
            <p:ph hasCustomPrompt="1" idx="2" type="title"/>
          </p:nvPr>
        </p:nvSpPr>
        <p:spPr>
          <a:xfrm>
            <a:off x="6323650" y="315950"/>
            <a:ext cx="2103600" cy="979500"/>
          </a:xfrm>
          <a:prstGeom prst="rect">
            <a:avLst/>
          </a:prstGeom>
          <a:noFill/>
        </p:spPr>
        <p:txBody>
          <a:bodyPr anchorCtr="0" anchor="ctr" bIns="91425" lIns="91425" spcFirstLastPara="1" rIns="91425" wrap="square" tIns="91425">
            <a:noAutofit/>
          </a:bodyPr>
          <a:lstStyle>
            <a:lvl1pPr lvl="0" algn="r">
              <a:spcBef>
                <a:spcPts val="0"/>
              </a:spcBef>
              <a:spcAft>
                <a:spcPts val="0"/>
              </a:spcAft>
              <a:buClr>
                <a:srgbClr val="999999"/>
              </a:buClr>
              <a:buSzPts val="3600"/>
              <a:buNone/>
              <a:defRPr sz="6000">
                <a:solidFill>
                  <a:schemeClr val="dk2"/>
                </a:solidFill>
              </a:defRPr>
            </a:lvl1pPr>
            <a:lvl2pPr lvl="1"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2pPr>
            <a:lvl3pPr lvl="2"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3pPr>
            <a:lvl4pPr lvl="3"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4pPr>
            <a:lvl5pPr lvl="4"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5pPr>
            <a:lvl6pPr lvl="5"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6pPr>
            <a:lvl7pPr lvl="6"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7pPr>
            <a:lvl8pPr lvl="7"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8pPr>
            <a:lvl9pPr lvl="8"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1447" name="Shape 1447"/>
        <p:cNvGrpSpPr/>
        <p:nvPr/>
      </p:nvGrpSpPr>
      <p:grpSpPr>
        <a:xfrm>
          <a:off x="0" y="0"/>
          <a:ext cx="0" cy="0"/>
          <a:chOff x="0" y="0"/>
          <a:chExt cx="0" cy="0"/>
        </a:xfrm>
      </p:grpSpPr>
      <p:sp>
        <p:nvSpPr>
          <p:cNvPr id="1448" name="Google Shape;1448;p65"/>
          <p:cNvSpPr txBox="1"/>
          <p:nvPr>
            <p:ph idx="1" type="subTitle"/>
          </p:nvPr>
        </p:nvSpPr>
        <p:spPr>
          <a:xfrm flipH="1">
            <a:off x="716725" y="1997475"/>
            <a:ext cx="4547100" cy="22317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accent5"/>
                </a:solidFill>
              </a:defRPr>
            </a:lvl1pPr>
            <a:lvl2pPr lvl="1">
              <a:lnSpc>
                <a:spcPct val="100000"/>
              </a:lnSpc>
              <a:spcBef>
                <a:spcPts val="0"/>
              </a:spcBef>
              <a:spcAft>
                <a:spcPts val="0"/>
              </a:spcAft>
              <a:buNone/>
              <a:defRPr sz="1600">
                <a:solidFill>
                  <a:schemeClr val="accent5"/>
                </a:solidFill>
              </a:defRPr>
            </a:lvl2pPr>
            <a:lvl3pPr lvl="2">
              <a:lnSpc>
                <a:spcPct val="100000"/>
              </a:lnSpc>
              <a:spcBef>
                <a:spcPts val="0"/>
              </a:spcBef>
              <a:spcAft>
                <a:spcPts val="0"/>
              </a:spcAft>
              <a:buNone/>
              <a:defRPr sz="1600">
                <a:solidFill>
                  <a:schemeClr val="accent5"/>
                </a:solidFill>
              </a:defRPr>
            </a:lvl3pPr>
            <a:lvl4pPr lvl="3">
              <a:lnSpc>
                <a:spcPct val="100000"/>
              </a:lnSpc>
              <a:spcBef>
                <a:spcPts val="0"/>
              </a:spcBef>
              <a:spcAft>
                <a:spcPts val="0"/>
              </a:spcAft>
              <a:buNone/>
              <a:defRPr sz="1600">
                <a:solidFill>
                  <a:schemeClr val="accent5"/>
                </a:solidFill>
              </a:defRPr>
            </a:lvl4pPr>
            <a:lvl5pPr lvl="4">
              <a:lnSpc>
                <a:spcPct val="100000"/>
              </a:lnSpc>
              <a:spcBef>
                <a:spcPts val="0"/>
              </a:spcBef>
              <a:spcAft>
                <a:spcPts val="0"/>
              </a:spcAft>
              <a:buNone/>
              <a:defRPr sz="1600">
                <a:solidFill>
                  <a:schemeClr val="accent5"/>
                </a:solidFill>
              </a:defRPr>
            </a:lvl5pPr>
            <a:lvl6pPr lvl="5">
              <a:lnSpc>
                <a:spcPct val="100000"/>
              </a:lnSpc>
              <a:spcBef>
                <a:spcPts val="0"/>
              </a:spcBef>
              <a:spcAft>
                <a:spcPts val="0"/>
              </a:spcAft>
              <a:buNone/>
              <a:defRPr sz="1600">
                <a:solidFill>
                  <a:schemeClr val="accent5"/>
                </a:solidFill>
              </a:defRPr>
            </a:lvl6pPr>
            <a:lvl7pPr lvl="6">
              <a:lnSpc>
                <a:spcPct val="100000"/>
              </a:lnSpc>
              <a:spcBef>
                <a:spcPts val="0"/>
              </a:spcBef>
              <a:spcAft>
                <a:spcPts val="0"/>
              </a:spcAft>
              <a:buNone/>
              <a:defRPr sz="1600">
                <a:solidFill>
                  <a:schemeClr val="accent5"/>
                </a:solidFill>
              </a:defRPr>
            </a:lvl7pPr>
            <a:lvl8pPr lvl="7">
              <a:lnSpc>
                <a:spcPct val="100000"/>
              </a:lnSpc>
              <a:spcBef>
                <a:spcPts val="0"/>
              </a:spcBef>
              <a:spcAft>
                <a:spcPts val="0"/>
              </a:spcAft>
              <a:buNone/>
              <a:defRPr sz="1600">
                <a:solidFill>
                  <a:schemeClr val="accent5"/>
                </a:solidFill>
              </a:defRPr>
            </a:lvl8pPr>
            <a:lvl9pPr lvl="8">
              <a:lnSpc>
                <a:spcPct val="100000"/>
              </a:lnSpc>
              <a:spcBef>
                <a:spcPts val="0"/>
              </a:spcBef>
              <a:spcAft>
                <a:spcPts val="0"/>
              </a:spcAft>
              <a:buNone/>
              <a:defRPr sz="1600">
                <a:solidFill>
                  <a:schemeClr val="accent5"/>
                </a:solidFill>
              </a:defRPr>
            </a:lvl9pPr>
          </a:lstStyle>
          <a:p/>
        </p:txBody>
      </p:sp>
      <p:sp>
        <p:nvSpPr>
          <p:cNvPr id="1449" name="Google Shape;1449;p65"/>
          <p:cNvSpPr txBox="1"/>
          <p:nvPr>
            <p:ph type="title"/>
          </p:nvPr>
        </p:nvSpPr>
        <p:spPr>
          <a:xfrm>
            <a:off x="716725" y="545125"/>
            <a:ext cx="3080100" cy="1073700"/>
          </a:xfrm>
          <a:prstGeom prst="rect">
            <a:avLst/>
          </a:prstGeom>
        </p:spPr>
        <p:txBody>
          <a:bodyPr anchorCtr="0" anchor="t" bIns="91425" lIns="91425" spcFirstLastPara="1" rIns="91425" wrap="square" tIns="91425">
            <a:noAutofit/>
          </a:bodyPr>
          <a:lstStyle>
            <a:lvl1pPr lvl="0">
              <a:spcBef>
                <a:spcPts val="0"/>
              </a:spcBef>
              <a:spcAft>
                <a:spcPts val="0"/>
              </a:spcAft>
              <a:buNone/>
              <a:defRPr sz="3000">
                <a:solidFill>
                  <a:schemeClr val="accent4"/>
                </a:solidFill>
              </a:defRPr>
            </a:lvl1pPr>
            <a:lvl2pPr lvl="1">
              <a:spcBef>
                <a:spcPts val="0"/>
              </a:spcBef>
              <a:spcAft>
                <a:spcPts val="0"/>
              </a:spcAft>
              <a:buNone/>
              <a:defRPr sz="3000">
                <a:solidFill>
                  <a:schemeClr val="accent4"/>
                </a:solidFill>
                <a:latin typeface="Roboto Slab Light"/>
                <a:ea typeface="Roboto Slab Light"/>
                <a:cs typeface="Roboto Slab Light"/>
                <a:sym typeface="Roboto Slab Light"/>
              </a:defRPr>
            </a:lvl2pPr>
            <a:lvl3pPr lvl="2">
              <a:spcBef>
                <a:spcPts val="0"/>
              </a:spcBef>
              <a:spcAft>
                <a:spcPts val="0"/>
              </a:spcAft>
              <a:buNone/>
              <a:defRPr sz="3000">
                <a:solidFill>
                  <a:schemeClr val="accent4"/>
                </a:solidFill>
                <a:latin typeface="Roboto Slab Light"/>
                <a:ea typeface="Roboto Slab Light"/>
                <a:cs typeface="Roboto Slab Light"/>
                <a:sym typeface="Roboto Slab Light"/>
              </a:defRPr>
            </a:lvl3pPr>
            <a:lvl4pPr lvl="3">
              <a:spcBef>
                <a:spcPts val="0"/>
              </a:spcBef>
              <a:spcAft>
                <a:spcPts val="0"/>
              </a:spcAft>
              <a:buNone/>
              <a:defRPr sz="3000">
                <a:solidFill>
                  <a:schemeClr val="accent4"/>
                </a:solidFill>
                <a:latin typeface="Roboto Slab Light"/>
                <a:ea typeface="Roboto Slab Light"/>
                <a:cs typeface="Roboto Slab Light"/>
                <a:sym typeface="Roboto Slab Light"/>
              </a:defRPr>
            </a:lvl4pPr>
            <a:lvl5pPr lvl="4">
              <a:spcBef>
                <a:spcPts val="0"/>
              </a:spcBef>
              <a:spcAft>
                <a:spcPts val="0"/>
              </a:spcAft>
              <a:buNone/>
              <a:defRPr sz="3000">
                <a:solidFill>
                  <a:schemeClr val="accent4"/>
                </a:solidFill>
                <a:latin typeface="Roboto Slab Light"/>
                <a:ea typeface="Roboto Slab Light"/>
                <a:cs typeface="Roboto Slab Light"/>
                <a:sym typeface="Roboto Slab Light"/>
              </a:defRPr>
            </a:lvl5pPr>
            <a:lvl6pPr lvl="5">
              <a:spcBef>
                <a:spcPts val="0"/>
              </a:spcBef>
              <a:spcAft>
                <a:spcPts val="0"/>
              </a:spcAft>
              <a:buNone/>
              <a:defRPr sz="3000">
                <a:solidFill>
                  <a:schemeClr val="accent4"/>
                </a:solidFill>
                <a:latin typeface="Roboto Slab Light"/>
                <a:ea typeface="Roboto Slab Light"/>
                <a:cs typeface="Roboto Slab Light"/>
                <a:sym typeface="Roboto Slab Light"/>
              </a:defRPr>
            </a:lvl6pPr>
            <a:lvl7pPr lvl="6">
              <a:spcBef>
                <a:spcPts val="0"/>
              </a:spcBef>
              <a:spcAft>
                <a:spcPts val="0"/>
              </a:spcAft>
              <a:buNone/>
              <a:defRPr sz="3000">
                <a:solidFill>
                  <a:schemeClr val="accent4"/>
                </a:solidFill>
                <a:latin typeface="Roboto Slab Light"/>
                <a:ea typeface="Roboto Slab Light"/>
                <a:cs typeface="Roboto Slab Light"/>
                <a:sym typeface="Roboto Slab Light"/>
              </a:defRPr>
            </a:lvl7pPr>
            <a:lvl8pPr lvl="7">
              <a:spcBef>
                <a:spcPts val="0"/>
              </a:spcBef>
              <a:spcAft>
                <a:spcPts val="0"/>
              </a:spcAft>
              <a:buNone/>
              <a:defRPr sz="3000">
                <a:solidFill>
                  <a:schemeClr val="accent4"/>
                </a:solidFill>
                <a:latin typeface="Roboto Slab Light"/>
                <a:ea typeface="Roboto Slab Light"/>
                <a:cs typeface="Roboto Slab Light"/>
                <a:sym typeface="Roboto Slab Light"/>
              </a:defRPr>
            </a:lvl8pPr>
            <a:lvl9pPr lvl="8">
              <a:spcBef>
                <a:spcPts val="0"/>
              </a:spcBef>
              <a:spcAft>
                <a:spcPts val="0"/>
              </a:spcAft>
              <a:buNone/>
              <a:defRPr sz="3000">
                <a:solidFill>
                  <a:schemeClr val="accent4"/>
                </a:solidFill>
                <a:latin typeface="Roboto Slab Light"/>
                <a:ea typeface="Roboto Slab Light"/>
                <a:cs typeface="Roboto Slab Light"/>
                <a:sym typeface="Roboto Slab Light"/>
              </a:defRPr>
            </a:lvl9pPr>
          </a:lstStyle>
          <a:p/>
        </p:txBody>
      </p:sp>
      <p:grpSp>
        <p:nvGrpSpPr>
          <p:cNvPr id="1450" name="Google Shape;1450;p65"/>
          <p:cNvGrpSpPr/>
          <p:nvPr/>
        </p:nvGrpSpPr>
        <p:grpSpPr>
          <a:xfrm flipH="1">
            <a:off x="-3378906" y="3148409"/>
            <a:ext cx="4313925" cy="3465375"/>
            <a:chOff x="1645525" y="677625"/>
            <a:chExt cx="4313925" cy="3465375"/>
          </a:xfrm>
        </p:grpSpPr>
        <p:sp>
          <p:nvSpPr>
            <p:cNvPr id="1451" name="Google Shape;1451;p6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6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 name="Google Shape;1459;p65"/>
          <p:cNvGrpSpPr/>
          <p:nvPr/>
        </p:nvGrpSpPr>
        <p:grpSpPr>
          <a:xfrm rot="10800000">
            <a:off x="4571994" y="-797772"/>
            <a:ext cx="5369111" cy="4313006"/>
            <a:chOff x="1645525" y="677625"/>
            <a:chExt cx="4313925" cy="3465375"/>
          </a:xfrm>
        </p:grpSpPr>
        <p:sp>
          <p:nvSpPr>
            <p:cNvPr id="1460" name="Google Shape;1460;p6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6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6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lt1"/>
        </a:solidFill>
      </p:bgPr>
    </p:bg>
    <p:spTree>
      <p:nvGrpSpPr>
        <p:cNvPr id="1468" name="Shape 1468"/>
        <p:cNvGrpSpPr/>
        <p:nvPr/>
      </p:nvGrpSpPr>
      <p:grpSpPr>
        <a:xfrm>
          <a:off x="0" y="0"/>
          <a:ext cx="0" cy="0"/>
          <a:chOff x="0" y="0"/>
          <a:chExt cx="0" cy="0"/>
        </a:xfrm>
      </p:grpSpPr>
      <p:sp>
        <p:nvSpPr>
          <p:cNvPr id="1469" name="Google Shape;1469;p66"/>
          <p:cNvSpPr txBox="1"/>
          <p:nvPr>
            <p:ph idx="1" type="subTitle"/>
          </p:nvPr>
        </p:nvSpPr>
        <p:spPr>
          <a:xfrm>
            <a:off x="1371450" y="3011276"/>
            <a:ext cx="2896800" cy="846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accent4"/>
                </a:solidFill>
              </a:defRPr>
            </a:lvl1pPr>
            <a:lvl2pPr lvl="1" algn="ctr">
              <a:lnSpc>
                <a:spcPct val="100000"/>
              </a:lnSpc>
              <a:spcBef>
                <a:spcPts val="1600"/>
              </a:spcBef>
              <a:spcAft>
                <a:spcPts val="0"/>
              </a:spcAft>
              <a:buNone/>
              <a:defRPr sz="1600">
                <a:solidFill>
                  <a:schemeClr val="accent4"/>
                </a:solidFill>
              </a:defRPr>
            </a:lvl2pPr>
            <a:lvl3pPr lvl="2" algn="ctr">
              <a:lnSpc>
                <a:spcPct val="100000"/>
              </a:lnSpc>
              <a:spcBef>
                <a:spcPts val="1600"/>
              </a:spcBef>
              <a:spcAft>
                <a:spcPts val="0"/>
              </a:spcAft>
              <a:buNone/>
              <a:defRPr sz="1600">
                <a:solidFill>
                  <a:schemeClr val="accent4"/>
                </a:solidFill>
              </a:defRPr>
            </a:lvl3pPr>
            <a:lvl4pPr lvl="3" algn="ctr">
              <a:lnSpc>
                <a:spcPct val="100000"/>
              </a:lnSpc>
              <a:spcBef>
                <a:spcPts val="1600"/>
              </a:spcBef>
              <a:spcAft>
                <a:spcPts val="0"/>
              </a:spcAft>
              <a:buNone/>
              <a:defRPr sz="1600">
                <a:solidFill>
                  <a:schemeClr val="accent4"/>
                </a:solidFill>
              </a:defRPr>
            </a:lvl4pPr>
            <a:lvl5pPr lvl="4" algn="ctr">
              <a:lnSpc>
                <a:spcPct val="100000"/>
              </a:lnSpc>
              <a:spcBef>
                <a:spcPts val="1600"/>
              </a:spcBef>
              <a:spcAft>
                <a:spcPts val="0"/>
              </a:spcAft>
              <a:buNone/>
              <a:defRPr sz="1600">
                <a:solidFill>
                  <a:schemeClr val="accent4"/>
                </a:solidFill>
              </a:defRPr>
            </a:lvl5pPr>
            <a:lvl6pPr lvl="5" algn="ctr">
              <a:lnSpc>
                <a:spcPct val="100000"/>
              </a:lnSpc>
              <a:spcBef>
                <a:spcPts val="1600"/>
              </a:spcBef>
              <a:spcAft>
                <a:spcPts val="0"/>
              </a:spcAft>
              <a:buNone/>
              <a:defRPr sz="1600">
                <a:solidFill>
                  <a:schemeClr val="accent4"/>
                </a:solidFill>
              </a:defRPr>
            </a:lvl6pPr>
            <a:lvl7pPr lvl="6" algn="ctr">
              <a:lnSpc>
                <a:spcPct val="100000"/>
              </a:lnSpc>
              <a:spcBef>
                <a:spcPts val="1600"/>
              </a:spcBef>
              <a:spcAft>
                <a:spcPts val="0"/>
              </a:spcAft>
              <a:buNone/>
              <a:defRPr sz="1600">
                <a:solidFill>
                  <a:schemeClr val="accent4"/>
                </a:solidFill>
              </a:defRPr>
            </a:lvl7pPr>
            <a:lvl8pPr lvl="7" algn="ctr">
              <a:lnSpc>
                <a:spcPct val="100000"/>
              </a:lnSpc>
              <a:spcBef>
                <a:spcPts val="1600"/>
              </a:spcBef>
              <a:spcAft>
                <a:spcPts val="0"/>
              </a:spcAft>
              <a:buNone/>
              <a:defRPr sz="1600">
                <a:solidFill>
                  <a:schemeClr val="accent4"/>
                </a:solidFill>
              </a:defRPr>
            </a:lvl8pPr>
            <a:lvl9pPr lvl="8" algn="ctr">
              <a:lnSpc>
                <a:spcPct val="100000"/>
              </a:lnSpc>
              <a:spcBef>
                <a:spcPts val="1600"/>
              </a:spcBef>
              <a:spcAft>
                <a:spcPts val="1600"/>
              </a:spcAft>
              <a:buNone/>
              <a:defRPr sz="1600">
                <a:solidFill>
                  <a:schemeClr val="accent4"/>
                </a:solidFill>
              </a:defRPr>
            </a:lvl9pPr>
          </a:lstStyle>
          <a:p/>
        </p:txBody>
      </p:sp>
      <p:sp>
        <p:nvSpPr>
          <p:cNvPr id="1470" name="Google Shape;1470;p66"/>
          <p:cNvSpPr txBox="1"/>
          <p:nvPr>
            <p:ph type="ctrTitle"/>
          </p:nvPr>
        </p:nvSpPr>
        <p:spPr>
          <a:xfrm>
            <a:off x="715050" y="545125"/>
            <a:ext cx="77139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2400"/>
              <a:buNone/>
              <a:defRPr sz="2400">
                <a:solidFill>
                  <a:schemeClr val="accent4"/>
                </a:solidFill>
              </a:defRPr>
            </a:lvl1pPr>
            <a:lvl2pPr lvl="1">
              <a:spcBef>
                <a:spcPts val="0"/>
              </a:spcBef>
              <a:spcAft>
                <a:spcPts val="0"/>
              </a:spcAft>
              <a:buClr>
                <a:schemeClr val="dk1"/>
              </a:buClr>
              <a:buSzPts val="2400"/>
              <a:buNone/>
              <a:defRPr sz="2400">
                <a:solidFill>
                  <a:schemeClr val="dk1"/>
                </a:solidFill>
              </a:defRPr>
            </a:lvl2pPr>
            <a:lvl3pPr lvl="2">
              <a:spcBef>
                <a:spcPts val="0"/>
              </a:spcBef>
              <a:spcAft>
                <a:spcPts val="0"/>
              </a:spcAft>
              <a:buClr>
                <a:schemeClr val="dk1"/>
              </a:buClr>
              <a:buSzPts val="2400"/>
              <a:buNone/>
              <a:defRPr sz="2400">
                <a:solidFill>
                  <a:schemeClr val="dk1"/>
                </a:solidFill>
              </a:defRPr>
            </a:lvl3pPr>
            <a:lvl4pPr lvl="3">
              <a:spcBef>
                <a:spcPts val="0"/>
              </a:spcBef>
              <a:spcAft>
                <a:spcPts val="0"/>
              </a:spcAft>
              <a:buClr>
                <a:schemeClr val="dk1"/>
              </a:buClr>
              <a:buSzPts val="2400"/>
              <a:buNone/>
              <a:defRPr sz="2400">
                <a:solidFill>
                  <a:schemeClr val="dk1"/>
                </a:solidFill>
              </a:defRPr>
            </a:lvl4pPr>
            <a:lvl5pPr lvl="4">
              <a:spcBef>
                <a:spcPts val="0"/>
              </a:spcBef>
              <a:spcAft>
                <a:spcPts val="0"/>
              </a:spcAft>
              <a:buClr>
                <a:schemeClr val="dk1"/>
              </a:buClr>
              <a:buSzPts val="2400"/>
              <a:buNone/>
              <a:defRPr sz="2400">
                <a:solidFill>
                  <a:schemeClr val="dk1"/>
                </a:solidFill>
              </a:defRPr>
            </a:lvl5pPr>
            <a:lvl6pPr lvl="5">
              <a:spcBef>
                <a:spcPts val="0"/>
              </a:spcBef>
              <a:spcAft>
                <a:spcPts val="0"/>
              </a:spcAft>
              <a:buClr>
                <a:schemeClr val="dk1"/>
              </a:buClr>
              <a:buSzPts val="2400"/>
              <a:buNone/>
              <a:defRPr sz="2400">
                <a:solidFill>
                  <a:schemeClr val="dk1"/>
                </a:solidFill>
              </a:defRPr>
            </a:lvl6pPr>
            <a:lvl7pPr lvl="6">
              <a:spcBef>
                <a:spcPts val="0"/>
              </a:spcBef>
              <a:spcAft>
                <a:spcPts val="0"/>
              </a:spcAft>
              <a:buClr>
                <a:schemeClr val="dk1"/>
              </a:buClr>
              <a:buSzPts val="2400"/>
              <a:buNone/>
              <a:defRPr sz="2400">
                <a:solidFill>
                  <a:schemeClr val="dk1"/>
                </a:solidFill>
              </a:defRPr>
            </a:lvl7pPr>
            <a:lvl8pPr lvl="7">
              <a:spcBef>
                <a:spcPts val="0"/>
              </a:spcBef>
              <a:spcAft>
                <a:spcPts val="0"/>
              </a:spcAft>
              <a:buClr>
                <a:schemeClr val="dk1"/>
              </a:buClr>
              <a:buSzPts val="2400"/>
              <a:buNone/>
              <a:defRPr sz="2400">
                <a:solidFill>
                  <a:schemeClr val="dk1"/>
                </a:solidFill>
              </a:defRPr>
            </a:lvl8pPr>
            <a:lvl9pPr lvl="8">
              <a:spcBef>
                <a:spcPts val="0"/>
              </a:spcBef>
              <a:spcAft>
                <a:spcPts val="0"/>
              </a:spcAft>
              <a:buClr>
                <a:schemeClr val="dk1"/>
              </a:buClr>
              <a:buSzPts val="2400"/>
              <a:buNone/>
              <a:defRPr sz="2400">
                <a:solidFill>
                  <a:schemeClr val="dk1"/>
                </a:solidFill>
              </a:defRPr>
            </a:lvl9pPr>
          </a:lstStyle>
          <a:p/>
        </p:txBody>
      </p:sp>
      <p:sp>
        <p:nvSpPr>
          <p:cNvPr id="1471" name="Google Shape;1471;p66"/>
          <p:cNvSpPr txBox="1"/>
          <p:nvPr>
            <p:ph idx="2" type="subTitle"/>
          </p:nvPr>
        </p:nvSpPr>
        <p:spPr>
          <a:xfrm>
            <a:off x="4875750" y="3011276"/>
            <a:ext cx="2896800" cy="846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accent4"/>
                </a:solidFill>
              </a:defRPr>
            </a:lvl1pPr>
            <a:lvl2pPr lvl="1" algn="ctr">
              <a:lnSpc>
                <a:spcPct val="100000"/>
              </a:lnSpc>
              <a:spcBef>
                <a:spcPts val="1600"/>
              </a:spcBef>
              <a:spcAft>
                <a:spcPts val="0"/>
              </a:spcAft>
              <a:buNone/>
              <a:defRPr sz="1600">
                <a:solidFill>
                  <a:schemeClr val="accent4"/>
                </a:solidFill>
              </a:defRPr>
            </a:lvl2pPr>
            <a:lvl3pPr lvl="2" algn="ctr">
              <a:lnSpc>
                <a:spcPct val="100000"/>
              </a:lnSpc>
              <a:spcBef>
                <a:spcPts val="1600"/>
              </a:spcBef>
              <a:spcAft>
                <a:spcPts val="0"/>
              </a:spcAft>
              <a:buNone/>
              <a:defRPr sz="1600">
                <a:solidFill>
                  <a:schemeClr val="accent4"/>
                </a:solidFill>
              </a:defRPr>
            </a:lvl3pPr>
            <a:lvl4pPr lvl="3" algn="ctr">
              <a:lnSpc>
                <a:spcPct val="100000"/>
              </a:lnSpc>
              <a:spcBef>
                <a:spcPts val="1600"/>
              </a:spcBef>
              <a:spcAft>
                <a:spcPts val="0"/>
              </a:spcAft>
              <a:buNone/>
              <a:defRPr sz="1600">
                <a:solidFill>
                  <a:schemeClr val="accent4"/>
                </a:solidFill>
              </a:defRPr>
            </a:lvl4pPr>
            <a:lvl5pPr lvl="4" algn="ctr">
              <a:lnSpc>
                <a:spcPct val="100000"/>
              </a:lnSpc>
              <a:spcBef>
                <a:spcPts val="1600"/>
              </a:spcBef>
              <a:spcAft>
                <a:spcPts val="0"/>
              </a:spcAft>
              <a:buNone/>
              <a:defRPr sz="1600">
                <a:solidFill>
                  <a:schemeClr val="accent4"/>
                </a:solidFill>
              </a:defRPr>
            </a:lvl5pPr>
            <a:lvl6pPr lvl="5" algn="ctr">
              <a:lnSpc>
                <a:spcPct val="100000"/>
              </a:lnSpc>
              <a:spcBef>
                <a:spcPts val="1600"/>
              </a:spcBef>
              <a:spcAft>
                <a:spcPts val="0"/>
              </a:spcAft>
              <a:buNone/>
              <a:defRPr sz="1600">
                <a:solidFill>
                  <a:schemeClr val="accent4"/>
                </a:solidFill>
              </a:defRPr>
            </a:lvl6pPr>
            <a:lvl7pPr lvl="6" algn="ctr">
              <a:lnSpc>
                <a:spcPct val="100000"/>
              </a:lnSpc>
              <a:spcBef>
                <a:spcPts val="1600"/>
              </a:spcBef>
              <a:spcAft>
                <a:spcPts val="0"/>
              </a:spcAft>
              <a:buNone/>
              <a:defRPr sz="1600">
                <a:solidFill>
                  <a:schemeClr val="accent4"/>
                </a:solidFill>
              </a:defRPr>
            </a:lvl7pPr>
            <a:lvl8pPr lvl="7" algn="ctr">
              <a:lnSpc>
                <a:spcPct val="100000"/>
              </a:lnSpc>
              <a:spcBef>
                <a:spcPts val="1600"/>
              </a:spcBef>
              <a:spcAft>
                <a:spcPts val="0"/>
              </a:spcAft>
              <a:buNone/>
              <a:defRPr sz="1600">
                <a:solidFill>
                  <a:schemeClr val="accent4"/>
                </a:solidFill>
              </a:defRPr>
            </a:lvl8pPr>
            <a:lvl9pPr lvl="8" algn="ctr">
              <a:lnSpc>
                <a:spcPct val="100000"/>
              </a:lnSpc>
              <a:spcBef>
                <a:spcPts val="1600"/>
              </a:spcBef>
              <a:spcAft>
                <a:spcPts val="1600"/>
              </a:spcAft>
              <a:buNone/>
              <a:defRPr sz="1600">
                <a:solidFill>
                  <a:schemeClr val="accent4"/>
                </a:solidFill>
              </a:defRPr>
            </a:lvl9pPr>
          </a:lstStyle>
          <a:p/>
        </p:txBody>
      </p:sp>
      <p:sp>
        <p:nvSpPr>
          <p:cNvPr id="1472" name="Google Shape;1472;p66"/>
          <p:cNvSpPr txBox="1"/>
          <p:nvPr>
            <p:ph idx="3" type="subTitle"/>
          </p:nvPr>
        </p:nvSpPr>
        <p:spPr>
          <a:xfrm>
            <a:off x="1905450" y="2595894"/>
            <a:ext cx="1828800" cy="548700"/>
          </a:xfrm>
          <a:prstGeom prst="rect">
            <a:avLst/>
          </a:prstGeom>
          <a:noFill/>
        </p:spPr>
        <p:txBody>
          <a:bodyPr anchorCtr="0" anchor="b" bIns="0" lIns="91425" spcFirstLastPara="1" rIns="91425" wrap="square" tIns="91425">
            <a:noAutofit/>
          </a:bodyPr>
          <a:lstStyle>
            <a:lvl1pPr lvl="0" algn="ctr">
              <a:lnSpc>
                <a:spcPct val="100000"/>
              </a:lnSpc>
              <a:spcBef>
                <a:spcPts val="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1pPr>
            <a:lvl2pPr lvl="1"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2pPr>
            <a:lvl3pPr lvl="2"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3pPr>
            <a:lvl4pPr lvl="3"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4pPr>
            <a:lvl5pPr lvl="4"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5pPr>
            <a:lvl6pPr lvl="5"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6pPr>
            <a:lvl7pPr lvl="6"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7pPr>
            <a:lvl8pPr lvl="7"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8pPr>
            <a:lvl9pPr lvl="8" algn="ctr">
              <a:lnSpc>
                <a:spcPct val="100000"/>
              </a:lnSpc>
              <a:spcBef>
                <a:spcPts val="1600"/>
              </a:spcBef>
              <a:spcAft>
                <a:spcPts val="1600"/>
              </a:spcAft>
              <a:buNone/>
              <a:defRPr sz="1800">
                <a:solidFill>
                  <a:schemeClr val="accent4"/>
                </a:solidFill>
                <a:latin typeface="Barlow Semi Condensed SemiBold"/>
                <a:ea typeface="Barlow Semi Condensed SemiBold"/>
                <a:cs typeface="Barlow Semi Condensed SemiBold"/>
                <a:sym typeface="Barlow Semi Condensed SemiBold"/>
              </a:defRPr>
            </a:lvl9pPr>
          </a:lstStyle>
          <a:p/>
        </p:txBody>
      </p:sp>
      <p:sp>
        <p:nvSpPr>
          <p:cNvPr id="1473" name="Google Shape;1473;p66"/>
          <p:cNvSpPr txBox="1"/>
          <p:nvPr>
            <p:ph idx="4" type="subTitle"/>
          </p:nvPr>
        </p:nvSpPr>
        <p:spPr>
          <a:xfrm>
            <a:off x="5409750" y="2595894"/>
            <a:ext cx="1828800" cy="548700"/>
          </a:xfrm>
          <a:prstGeom prst="rect">
            <a:avLst/>
          </a:prstGeom>
          <a:noFill/>
        </p:spPr>
        <p:txBody>
          <a:bodyPr anchorCtr="0" anchor="b" bIns="0" lIns="91425" spcFirstLastPara="1" rIns="91425" wrap="square" tIns="91425">
            <a:noAutofit/>
          </a:bodyPr>
          <a:lstStyle>
            <a:lvl1pPr lvl="0" algn="ctr">
              <a:lnSpc>
                <a:spcPct val="100000"/>
              </a:lnSpc>
              <a:spcBef>
                <a:spcPts val="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1pPr>
            <a:lvl2pPr lvl="1"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2pPr>
            <a:lvl3pPr lvl="2"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3pPr>
            <a:lvl4pPr lvl="3"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4pPr>
            <a:lvl5pPr lvl="4"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5pPr>
            <a:lvl6pPr lvl="5"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6pPr>
            <a:lvl7pPr lvl="6"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7pPr>
            <a:lvl8pPr lvl="7"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8pPr>
            <a:lvl9pPr lvl="8" algn="ctr">
              <a:lnSpc>
                <a:spcPct val="100000"/>
              </a:lnSpc>
              <a:spcBef>
                <a:spcPts val="1600"/>
              </a:spcBef>
              <a:spcAft>
                <a:spcPts val="1600"/>
              </a:spcAft>
              <a:buNone/>
              <a:defRPr sz="1800">
                <a:solidFill>
                  <a:schemeClr val="accent4"/>
                </a:solidFill>
                <a:latin typeface="Barlow Semi Condensed SemiBold"/>
                <a:ea typeface="Barlow Semi Condensed SemiBold"/>
                <a:cs typeface="Barlow Semi Condensed SemiBold"/>
                <a:sym typeface="Barlow Semi Condensed SemiBold"/>
              </a:defRPr>
            </a:lvl9pPr>
          </a:lstStyle>
          <a:p/>
        </p:txBody>
      </p:sp>
      <p:grpSp>
        <p:nvGrpSpPr>
          <p:cNvPr id="1474" name="Google Shape;1474;p66"/>
          <p:cNvGrpSpPr/>
          <p:nvPr/>
        </p:nvGrpSpPr>
        <p:grpSpPr>
          <a:xfrm flipH="1" rot="2178779">
            <a:off x="-2989553" y="2121102"/>
            <a:ext cx="4313956" cy="3465400"/>
            <a:chOff x="1645525" y="677625"/>
            <a:chExt cx="4313925" cy="3465375"/>
          </a:xfrm>
        </p:grpSpPr>
        <p:sp>
          <p:nvSpPr>
            <p:cNvPr id="1475" name="Google Shape;1475;p6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6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6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6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 name="Google Shape;1483;p66"/>
          <p:cNvGrpSpPr/>
          <p:nvPr/>
        </p:nvGrpSpPr>
        <p:grpSpPr>
          <a:xfrm flipH="1" rot="-8463123">
            <a:off x="7919689" y="-346076"/>
            <a:ext cx="4313828" cy="3465297"/>
            <a:chOff x="1645525" y="677625"/>
            <a:chExt cx="4313925" cy="3465375"/>
          </a:xfrm>
        </p:grpSpPr>
        <p:sp>
          <p:nvSpPr>
            <p:cNvPr id="1484" name="Google Shape;1484;p6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6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6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1492" name="Shape 1492"/>
        <p:cNvGrpSpPr/>
        <p:nvPr/>
      </p:nvGrpSpPr>
      <p:grpSpPr>
        <a:xfrm>
          <a:off x="0" y="0"/>
          <a:ext cx="0" cy="0"/>
          <a:chOff x="0" y="0"/>
          <a:chExt cx="0" cy="0"/>
        </a:xfrm>
      </p:grpSpPr>
      <p:sp>
        <p:nvSpPr>
          <p:cNvPr id="1493" name="Google Shape;1493;p67"/>
          <p:cNvSpPr txBox="1"/>
          <p:nvPr>
            <p:ph type="ctrTitle"/>
          </p:nvPr>
        </p:nvSpPr>
        <p:spPr>
          <a:xfrm>
            <a:off x="1967100" y="545125"/>
            <a:ext cx="5209800" cy="512100"/>
          </a:xfrm>
          <a:prstGeom prst="rect">
            <a:avLst/>
          </a:prstGeom>
        </p:spPr>
        <p:txBody>
          <a:bodyPr anchorCtr="0" anchor="t" bIns="91425" lIns="91425" spcFirstLastPara="1" rIns="91425" wrap="square" tIns="91425">
            <a:noAutofit/>
          </a:bodyPr>
          <a:lstStyle>
            <a:lvl1pPr lvl="0" algn="ctr">
              <a:spcBef>
                <a:spcPts val="0"/>
              </a:spcBef>
              <a:spcAft>
                <a:spcPts val="0"/>
              </a:spcAft>
              <a:buSzPts val="2400"/>
              <a:buNone/>
              <a:defRPr sz="2400">
                <a:solidFill>
                  <a:schemeClr val="dk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lt2"/>
        </a:solidFill>
      </p:bgPr>
    </p:bg>
    <p:spTree>
      <p:nvGrpSpPr>
        <p:cNvPr id="1494" name="Shape 1494"/>
        <p:cNvGrpSpPr/>
        <p:nvPr/>
      </p:nvGrpSpPr>
      <p:grpSpPr>
        <a:xfrm>
          <a:off x="0" y="0"/>
          <a:ext cx="0" cy="0"/>
          <a:chOff x="0" y="0"/>
          <a:chExt cx="0" cy="0"/>
        </a:xfrm>
      </p:grpSpPr>
      <p:sp>
        <p:nvSpPr>
          <p:cNvPr id="1495" name="Google Shape;1495;p68"/>
          <p:cNvSpPr txBox="1"/>
          <p:nvPr>
            <p:ph type="ctrTitle"/>
          </p:nvPr>
        </p:nvSpPr>
        <p:spPr>
          <a:xfrm flipH="1">
            <a:off x="5981400" y="1816200"/>
            <a:ext cx="2445900" cy="9696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lt1"/>
              </a:buClr>
              <a:buSzPts val="3000"/>
              <a:buNone/>
              <a:defRPr sz="6000">
                <a:solidFill>
                  <a:schemeClr val="lt1"/>
                </a:solidFill>
              </a:defRPr>
            </a:lvl1pPr>
            <a:lvl2pPr lvl="1" algn="r">
              <a:spcBef>
                <a:spcPts val="0"/>
              </a:spcBef>
              <a:spcAft>
                <a:spcPts val="0"/>
              </a:spcAft>
              <a:buClr>
                <a:schemeClr val="lt1"/>
              </a:buClr>
              <a:buSzPts val="2400"/>
              <a:buNone/>
              <a:defRPr sz="2400">
                <a:solidFill>
                  <a:schemeClr val="lt1"/>
                </a:solidFill>
              </a:defRPr>
            </a:lvl2pPr>
            <a:lvl3pPr lvl="2" algn="r">
              <a:spcBef>
                <a:spcPts val="0"/>
              </a:spcBef>
              <a:spcAft>
                <a:spcPts val="0"/>
              </a:spcAft>
              <a:buClr>
                <a:schemeClr val="lt1"/>
              </a:buClr>
              <a:buSzPts val="2400"/>
              <a:buNone/>
              <a:defRPr sz="2400">
                <a:solidFill>
                  <a:schemeClr val="lt1"/>
                </a:solidFill>
              </a:defRPr>
            </a:lvl3pPr>
            <a:lvl4pPr lvl="3" algn="r">
              <a:spcBef>
                <a:spcPts val="0"/>
              </a:spcBef>
              <a:spcAft>
                <a:spcPts val="0"/>
              </a:spcAft>
              <a:buClr>
                <a:schemeClr val="lt1"/>
              </a:buClr>
              <a:buSzPts val="2400"/>
              <a:buNone/>
              <a:defRPr sz="2400">
                <a:solidFill>
                  <a:schemeClr val="lt1"/>
                </a:solidFill>
              </a:defRPr>
            </a:lvl4pPr>
            <a:lvl5pPr lvl="4" algn="r">
              <a:spcBef>
                <a:spcPts val="0"/>
              </a:spcBef>
              <a:spcAft>
                <a:spcPts val="0"/>
              </a:spcAft>
              <a:buClr>
                <a:schemeClr val="lt1"/>
              </a:buClr>
              <a:buSzPts val="2400"/>
              <a:buNone/>
              <a:defRPr sz="2400">
                <a:solidFill>
                  <a:schemeClr val="lt1"/>
                </a:solidFill>
              </a:defRPr>
            </a:lvl5pPr>
            <a:lvl6pPr lvl="5" algn="r">
              <a:spcBef>
                <a:spcPts val="0"/>
              </a:spcBef>
              <a:spcAft>
                <a:spcPts val="0"/>
              </a:spcAft>
              <a:buClr>
                <a:schemeClr val="lt1"/>
              </a:buClr>
              <a:buSzPts val="2400"/>
              <a:buNone/>
              <a:defRPr sz="2400">
                <a:solidFill>
                  <a:schemeClr val="lt1"/>
                </a:solidFill>
              </a:defRPr>
            </a:lvl6pPr>
            <a:lvl7pPr lvl="6" algn="r">
              <a:spcBef>
                <a:spcPts val="0"/>
              </a:spcBef>
              <a:spcAft>
                <a:spcPts val="0"/>
              </a:spcAft>
              <a:buClr>
                <a:schemeClr val="lt1"/>
              </a:buClr>
              <a:buSzPts val="2400"/>
              <a:buNone/>
              <a:defRPr sz="2400">
                <a:solidFill>
                  <a:schemeClr val="lt1"/>
                </a:solidFill>
              </a:defRPr>
            </a:lvl7pPr>
            <a:lvl8pPr lvl="7" algn="r">
              <a:spcBef>
                <a:spcPts val="0"/>
              </a:spcBef>
              <a:spcAft>
                <a:spcPts val="0"/>
              </a:spcAft>
              <a:buClr>
                <a:schemeClr val="lt1"/>
              </a:buClr>
              <a:buSzPts val="2400"/>
              <a:buNone/>
              <a:defRPr sz="2400">
                <a:solidFill>
                  <a:schemeClr val="lt1"/>
                </a:solidFill>
              </a:defRPr>
            </a:lvl8pPr>
            <a:lvl9pPr lvl="8" algn="r">
              <a:spcBef>
                <a:spcPts val="0"/>
              </a:spcBef>
              <a:spcAft>
                <a:spcPts val="0"/>
              </a:spcAft>
              <a:buClr>
                <a:schemeClr val="lt1"/>
              </a:buClr>
              <a:buSzPts val="2400"/>
              <a:buNone/>
              <a:defRPr sz="2400">
                <a:solidFill>
                  <a:schemeClr val="lt1"/>
                </a:solidFill>
              </a:defRPr>
            </a:lvl9pPr>
          </a:lstStyle>
          <a:p/>
        </p:txBody>
      </p:sp>
      <p:sp>
        <p:nvSpPr>
          <p:cNvPr id="1496" name="Google Shape;1496;p68"/>
          <p:cNvSpPr txBox="1"/>
          <p:nvPr>
            <p:ph idx="1" type="subTitle"/>
          </p:nvPr>
        </p:nvSpPr>
        <p:spPr>
          <a:xfrm flipH="1">
            <a:off x="4734000" y="2670300"/>
            <a:ext cx="3693300" cy="6570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None/>
              <a:defRPr sz="1600">
                <a:solidFill>
                  <a:schemeClr val="lt1"/>
                </a:solidFill>
              </a:defRPr>
            </a:lvl1pPr>
            <a:lvl2pPr lvl="1" algn="r">
              <a:lnSpc>
                <a:spcPct val="100000"/>
              </a:lnSpc>
              <a:spcBef>
                <a:spcPts val="1600"/>
              </a:spcBef>
              <a:spcAft>
                <a:spcPts val="0"/>
              </a:spcAft>
              <a:buNone/>
              <a:defRPr sz="1600">
                <a:solidFill>
                  <a:schemeClr val="lt1"/>
                </a:solidFill>
              </a:defRPr>
            </a:lvl2pPr>
            <a:lvl3pPr lvl="2" algn="r">
              <a:lnSpc>
                <a:spcPct val="100000"/>
              </a:lnSpc>
              <a:spcBef>
                <a:spcPts val="1600"/>
              </a:spcBef>
              <a:spcAft>
                <a:spcPts val="0"/>
              </a:spcAft>
              <a:buNone/>
              <a:defRPr sz="1600">
                <a:solidFill>
                  <a:schemeClr val="lt1"/>
                </a:solidFill>
              </a:defRPr>
            </a:lvl3pPr>
            <a:lvl4pPr lvl="3" algn="r">
              <a:lnSpc>
                <a:spcPct val="100000"/>
              </a:lnSpc>
              <a:spcBef>
                <a:spcPts val="1600"/>
              </a:spcBef>
              <a:spcAft>
                <a:spcPts val="0"/>
              </a:spcAft>
              <a:buNone/>
              <a:defRPr sz="1600">
                <a:solidFill>
                  <a:schemeClr val="lt1"/>
                </a:solidFill>
              </a:defRPr>
            </a:lvl4pPr>
            <a:lvl5pPr lvl="4" algn="r">
              <a:lnSpc>
                <a:spcPct val="100000"/>
              </a:lnSpc>
              <a:spcBef>
                <a:spcPts val="1600"/>
              </a:spcBef>
              <a:spcAft>
                <a:spcPts val="0"/>
              </a:spcAft>
              <a:buNone/>
              <a:defRPr sz="1600">
                <a:solidFill>
                  <a:schemeClr val="lt1"/>
                </a:solidFill>
              </a:defRPr>
            </a:lvl5pPr>
            <a:lvl6pPr lvl="5" algn="r">
              <a:lnSpc>
                <a:spcPct val="100000"/>
              </a:lnSpc>
              <a:spcBef>
                <a:spcPts val="1600"/>
              </a:spcBef>
              <a:spcAft>
                <a:spcPts val="0"/>
              </a:spcAft>
              <a:buNone/>
              <a:defRPr sz="1600">
                <a:solidFill>
                  <a:schemeClr val="lt1"/>
                </a:solidFill>
              </a:defRPr>
            </a:lvl6pPr>
            <a:lvl7pPr lvl="6" algn="r">
              <a:lnSpc>
                <a:spcPct val="100000"/>
              </a:lnSpc>
              <a:spcBef>
                <a:spcPts val="1600"/>
              </a:spcBef>
              <a:spcAft>
                <a:spcPts val="0"/>
              </a:spcAft>
              <a:buNone/>
              <a:defRPr sz="1600">
                <a:solidFill>
                  <a:schemeClr val="lt1"/>
                </a:solidFill>
              </a:defRPr>
            </a:lvl7pPr>
            <a:lvl8pPr lvl="7" algn="r">
              <a:lnSpc>
                <a:spcPct val="100000"/>
              </a:lnSpc>
              <a:spcBef>
                <a:spcPts val="1600"/>
              </a:spcBef>
              <a:spcAft>
                <a:spcPts val="0"/>
              </a:spcAft>
              <a:buNone/>
              <a:defRPr sz="1600">
                <a:solidFill>
                  <a:schemeClr val="lt1"/>
                </a:solidFill>
              </a:defRPr>
            </a:lvl8pPr>
            <a:lvl9pPr lvl="8" algn="r">
              <a:lnSpc>
                <a:spcPct val="100000"/>
              </a:lnSpc>
              <a:spcBef>
                <a:spcPts val="1600"/>
              </a:spcBef>
              <a:spcAft>
                <a:spcPts val="1600"/>
              </a:spcAft>
              <a:buNone/>
              <a:defRPr sz="1600">
                <a:solidFill>
                  <a:schemeClr val="lt1"/>
                </a:solidFill>
              </a:defRPr>
            </a:lvl9pPr>
          </a:lstStyle>
          <a:p/>
        </p:txBody>
      </p:sp>
      <p:grpSp>
        <p:nvGrpSpPr>
          <p:cNvPr id="1497" name="Google Shape;1497;p68"/>
          <p:cNvGrpSpPr/>
          <p:nvPr/>
        </p:nvGrpSpPr>
        <p:grpSpPr>
          <a:xfrm>
            <a:off x="423700" y="1792963"/>
            <a:ext cx="4313925" cy="3465375"/>
            <a:chOff x="1645525" y="677625"/>
            <a:chExt cx="4313925" cy="3465375"/>
          </a:xfrm>
        </p:grpSpPr>
        <p:sp>
          <p:nvSpPr>
            <p:cNvPr id="1498" name="Google Shape;1498;p6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6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6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 name="Google Shape;1506;p68"/>
          <p:cNvGrpSpPr/>
          <p:nvPr/>
        </p:nvGrpSpPr>
        <p:grpSpPr>
          <a:xfrm rot="10362564">
            <a:off x="-2743655" y="-1714491"/>
            <a:ext cx="4313859" cy="3465322"/>
            <a:chOff x="1645525" y="677625"/>
            <a:chExt cx="4313925" cy="3465375"/>
          </a:xfrm>
        </p:grpSpPr>
        <p:sp>
          <p:nvSpPr>
            <p:cNvPr id="1507" name="Google Shape;1507;p6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6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6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6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6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 name="Google Shape;1515;p68"/>
          <p:cNvGrpSpPr/>
          <p:nvPr/>
        </p:nvGrpSpPr>
        <p:grpSpPr>
          <a:xfrm rot="-7659021">
            <a:off x="8014069" y="3043962"/>
            <a:ext cx="4313635" cy="3465142"/>
            <a:chOff x="1645525" y="677625"/>
            <a:chExt cx="4313925" cy="3465375"/>
          </a:xfrm>
        </p:grpSpPr>
        <p:sp>
          <p:nvSpPr>
            <p:cNvPr id="1516" name="Google Shape;1516;p6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6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1"/>
        </a:solidFill>
      </p:bgPr>
    </p:bg>
    <p:spTree>
      <p:nvGrpSpPr>
        <p:cNvPr id="1524" name="Shape 1524"/>
        <p:cNvGrpSpPr/>
        <p:nvPr/>
      </p:nvGrpSpPr>
      <p:grpSpPr>
        <a:xfrm>
          <a:off x="0" y="0"/>
          <a:ext cx="0" cy="0"/>
          <a:chOff x="0" y="0"/>
          <a:chExt cx="0" cy="0"/>
        </a:xfrm>
      </p:grpSpPr>
      <p:sp>
        <p:nvSpPr>
          <p:cNvPr id="1525" name="Google Shape;1525;p69"/>
          <p:cNvSpPr/>
          <p:nvPr>
            <p:ph idx="2" type="pic"/>
          </p:nvPr>
        </p:nvSpPr>
        <p:spPr>
          <a:xfrm>
            <a:off x="-50" y="0"/>
            <a:ext cx="9144000" cy="5143500"/>
          </a:xfrm>
          <a:prstGeom prst="rect">
            <a:avLst/>
          </a:prstGeom>
          <a:noFill/>
          <a:ln>
            <a:noFill/>
          </a:ln>
        </p:spPr>
      </p:sp>
      <p:sp>
        <p:nvSpPr>
          <p:cNvPr id="1526" name="Google Shape;1526;p69"/>
          <p:cNvSpPr txBox="1"/>
          <p:nvPr>
            <p:ph type="title"/>
          </p:nvPr>
        </p:nvSpPr>
        <p:spPr>
          <a:xfrm>
            <a:off x="5105850" y="541051"/>
            <a:ext cx="3411600" cy="2212800"/>
          </a:xfrm>
          <a:prstGeom prst="rect">
            <a:avLst/>
          </a:prstGeom>
          <a:noFill/>
        </p:spPr>
        <p:txBody>
          <a:bodyPr anchorCtr="0" anchor="t" bIns="91425" lIns="91425" spcFirstLastPara="1" rIns="91425" wrap="square" tIns="91425">
            <a:noAutofit/>
          </a:bodyPr>
          <a:lstStyle>
            <a:lvl1pPr lvl="0" algn="r">
              <a:lnSpc>
                <a:spcPct val="90000"/>
              </a:lnSpc>
              <a:spcBef>
                <a:spcPts val="0"/>
              </a:spcBef>
              <a:spcAft>
                <a:spcPts val="0"/>
              </a:spcAft>
              <a:buClr>
                <a:schemeClr val="accent4"/>
              </a:buClr>
              <a:buSzPts val="4800"/>
              <a:buNone/>
              <a:defRPr sz="4000">
                <a:solidFill>
                  <a:schemeClr val="accent4"/>
                </a:solidFill>
              </a:defRPr>
            </a:lvl1pPr>
            <a:lvl2pPr lvl="1">
              <a:spcBef>
                <a:spcPts val="0"/>
              </a:spcBef>
              <a:spcAft>
                <a:spcPts val="0"/>
              </a:spcAft>
              <a:buClr>
                <a:schemeClr val="accent3"/>
              </a:buClr>
              <a:buSzPts val="4800"/>
              <a:buNone/>
              <a:defRPr sz="4800">
                <a:solidFill>
                  <a:schemeClr val="accent3"/>
                </a:solidFill>
              </a:defRPr>
            </a:lvl2pPr>
            <a:lvl3pPr lvl="2">
              <a:spcBef>
                <a:spcPts val="0"/>
              </a:spcBef>
              <a:spcAft>
                <a:spcPts val="0"/>
              </a:spcAft>
              <a:buClr>
                <a:schemeClr val="accent3"/>
              </a:buClr>
              <a:buSzPts val="4800"/>
              <a:buNone/>
              <a:defRPr sz="4800">
                <a:solidFill>
                  <a:schemeClr val="accent3"/>
                </a:solidFill>
              </a:defRPr>
            </a:lvl3pPr>
            <a:lvl4pPr lvl="3">
              <a:spcBef>
                <a:spcPts val="0"/>
              </a:spcBef>
              <a:spcAft>
                <a:spcPts val="0"/>
              </a:spcAft>
              <a:buClr>
                <a:schemeClr val="accent3"/>
              </a:buClr>
              <a:buSzPts val="4800"/>
              <a:buNone/>
              <a:defRPr sz="4800">
                <a:solidFill>
                  <a:schemeClr val="accent3"/>
                </a:solidFill>
              </a:defRPr>
            </a:lvl4pPr>
            <a:lvl5pPr lvl="4">
              <a:spcBef>
                <a:spcPts val="0"/>
              </a:spcBef>
              <a:spcAft>
                <a:spcPts val="0"/>
              </a:spcAft>
              <a:buClr>
                <a:schemeClr val="accent3"/>
              </a:buClr>
              <a:buSzPts val="4800"/>
              <a:buNone/>
              <a:defRPr sz="4800">
                <a:solidFill>
                  <a:schemeClr val="accent3"/>
                </a:solidFill>
              </a:defRPr>
            </a:lvl5pPr>
            <a:lvl6pPr lvl="5">
              <a:spcBef>
                <a:spcPts val="0"/>
              </a:spcBef>
              <a:spcAft>
                <a:spcPts val="0"/>
              </a:spcAft>
              <a:buClr>
                <a:schemeClr val="accent3"/>
              </a:buClr>
              <a:buSzPts val="4800"/>
              <a:buNone/>
              <a:defRPr sz="4800">
                <a:solidFill>
                  <a:schemeClr val="accent3"/>
                </a:solidFill>
              </a:defRPr>
            </a:lvl6pPr>
            <a:lvl7pPr lvl="6">
              <a:spcBef>
                <a:spcPts val="0"/>
              </a:spcBef>
              <a:spcAft>
                <a:spcPts val="0"/>
              </a:spcAft>
              <a:buClr>
                <a:schemeClr val="accent3"/>
              </a:buClr>
              <a:buSzPts val="4800"/>
              <a:buNone/>
              <a:defRPr sz="4800">
                <a:solidFill>
                  <a:schemeClr val="accent3"/>
                </a:solidFill>
              </a:defRPr>
            </a:lvl7pPr>
            <a:lvl8pPr lvl="7">
              <a:spcBef>
                <a:spcPts val="0"/>
              </a:spcBef>
              <a:spcAft>
                <a:spcPts val="0"/>
              </a:spcAft>
              <a:buClr>
                <a:schemeClr val="accent3"/>
              </a:buClr>
              <a:buSzPts val="4800"/>
              <a:buNone/>
              <a:defRPr sz="4800">
                <a:solidFill>
                  <a:schemeClr val="accent3"/>
                </a:solidFill>
              </a:defRPr>
            </a:lvl8pPr>
            <a:lvl9pPr lvl="8">
              <a:spcBef>
                <a:spcPts val="0"/>
              </a:spcBef>
              <a:spcAft>
                <a:spcPts val="0"/>
              </a:spcAft>
              <a:buClr>
                <a:schemeClr val="accent3"/>
              </a:buClr>
              <a:buSzPts val="4800"/>
              <a:buNone/>
              <a:defRPr sz="4800">
                <a:solidFill>
                  <a:schemeClr val="accent3"/>
                </a:solidFill>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2"/>
        </a:solidFill>
      </p:bgPr>
    </p:bg>
    <p:spTree>
      <p:nvGrpSpPr>
        <p:cNvPr id="1527" name="Shape 1527"/>
        <p:cNvGrpSpPr/>
        <p:nvPr/>
      </p:nvGrpSpPr>
      <p:grpSpPr>
        <a:xfrm>
          <a:off x="0" y="0"/>
          <a:ext cx="0" cy="0"/>
          <a:chOff x="0" y="0"/>
          <a:chExt cx="0" cy="0"/>
        </a:xfrm>
      </p:grpSpPr>
      <p:sp>
        <p:nvSpPr>
          <p:cNvPr id="1528" name="Google Shape;1528;p70"/>
          <p:cNvSpPr txBox="1"/>
          <p:nvPr>
            <p:ph type="title"/>
          </p:nvPr>
        </p:nvSpPr>
        <p:spPr>
          <a:xfrm>
            <a:off x="713229" y="1555600"/>
            <a:ext cx="3429000" cy="1694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200"/>
              <a:buNone/>
              <a:defRPr sz="4800">
                <a:solidFill>
                  <a:schemeClr val="lt1"/>
                </a:solidFill>
              </a:defRPr>
            </a:lvl1pPr>
            <a:lvl2pPr lvl="1" algn="ctr">
              <a:spcBef>
                <a:spcPts val="0"/>
              </a:spcBef>
              <a:spcAft>
                <a:spcPts val="0"/>
              </a:spcAft>
              <a:buClr>
                <a:schemeClr val="lt1"/>
              </a:buClr>
              <a:buSzPts val="4200"/>
              <a:buNone/>
              <a:defRPr sz="4200">
                <a:solidFill>
                  <a:schemeClr val="lt1"/>
                </a:solidFill>
              </a:defRPr>
            </a:lvl2pPr>
            <a:lvl3pPr lvl="2" algn="ctr">
              <a:spcBef>
                <a:spcPts val="0"/>
              </a:spcBef>
              <a:spcAft>
                <a:spcPts val="0"/>
              </a:spcAft>
              <a:buClr>
                <a:schemeClr val="lt1"/>
              </a:buClr>
              <a:buSzPts val="4200"/>
              <a:buNone/>
              <a:defRPr sz="4200">
                <a:solidFill>
                  <a:schemeClr val="lt1"/>
                </a:solidFill>
              </a:defRPr>
            </a:lvl3pPr>
            <a:lvl4pPr lvl="3" algn="ctr">
              <a:spcBef>
                <a:spcPts val="0"/>
              </a:spcBef>
              <a:spcAft>
                <a:spcPts val="0"/>
              </a:spcAft>
              <a:buClr>
                <a:schemeClr val="lt1"/>
              </a:buClr>
              <a:buSzPts val="4200"/>
              <a:buNone/>
              <a:defRPr sz="4200">
                <a:solidFill>
                  <a:schemeClr val="lt1"/>
                </a:solidFill>
              </a:defRPr>
            </a:lvl4pPr>
            <a:lvl5pPr lvl="4" algn="ctr">
              <a:spcBef>
                <a:spcPts val="0"/>
              </a:spcBef>
              <a:spcAft>
                <a:spcPts val="0"/>
              </a:spcAft>
              <a:buClr>
                <a:schemeClr val="lt1"/>
              </a:buClr>
              <a:buSzPts val="4200"/>
              <a:buNone/>
              <a:defRPr sz="4200">
                <a:solidFill>
                  <a:schemeClr val="lt1"/>
                </a:solidFill>
              </a:defRPr>
            </a:lvl5pPr>
            <a:lvl6pPr lvl="5" algn="ctr">
              <a:spcBef>
                <a:spcPts val="0"/>
              </a:spcBef>
              <a:spcAft>
                <a:spcPts val="0"/>
              </a:spcAft>
              <a:buClr>
                <a:schemeClr val="lt1"/>
              </a:buClr>
              <a:buSzPts val="4200"/>
              <a:buNone/>
              <a:defRPr sz="4200">
                <a:solidFill>
                  <a:schemeClr val="lt1"/>
                </a:solidFill>
              </a:defRPr>
            </a:lvl6pPr>
            <a:lvl7pPr lvl="6" algn="ctr">
              <a:spcBef>
                <a:spcPts val="0"/>
              </a:spcBef>
              <a:spcAft>
                <a:spcPts val="0"/>
              </a:spcAft>
              <a:buClr>
                <a:schemeClr val="lt1"/>
              </a:buClr>
              <a:buSzPts val="4200"/>
              <a:buNone/>
              <a:defRPr sz="4200">
                <a:solidFill>
                  <a:schemeClr val="lt1"/>
                </a:solidFill>
              </a:defRPr>
            </a:lvl7pPr>
            <a:lvl8pPr lvl="7" algn="ctr">
              <a:spcBef>
                <a:spcPts val="0"/>
              </a:spcBef>
              <a:spcAft>
                <a:spcPts val="0"/>
              </a:spcAft>
              <a:buClr>
                <a:schemeClr val="lt1"/>
              </a:buClr>
              <a:buSzPts val="4200"/>
              <a:buNone/>
              <a:defRPr sz="4200">
                <a:solidFill>
                  <a:schemeClr val="lt1"/>
                </a:solidFill>
              </a:defRPr>
            </a:lvl8pPr>
            <a:lvl9pPr lvl="8" algn="ctr">
              <a:spcBef>
                <a:spcPts val="0"/>
              </a:spcBef>
              <a:spcAft>
                <a:spcPts val="0"/>
              </a:spcAft>
              <a:buClr>
                <a:schemeClr val="lt1"/>
              </a:buClr>
              <a:buSzPts val="4200"/>
              <a:buNone/>
              <a:defRPr sz="4200">
                <a:solidFill>
                  <a:schemeClr val="lt1"/>
                </a:solidFill>
              </a:defRPr>
            </a:lvl9pPr>
          </a:lstStyle>
          <a:p/>
        </p:txBody>
      </p:sp>
      <p:sp>
        <p:nvSpPr>
          <p:cNvPr id="1529" name="Google Shape;1529;p70"/>
          <p:cNvSpPr txBox="1"/>
          <p:nvPr>
            <p:ph idx="1" type="subTitle"/>
          </p:nvPr>
        </p:nvSpPr>
        <p:spPr>
          <a:xfrm>
            <a:off x="713225" y="4203578"/>
            <a:ext cx="4331100" cy="394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100"/>
              <a:buNone/>
              <a:defRPr sz="16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1530" name="Google Shape;1530;p70"/>
          <p:cNvSpPr/>
          <p:nvPr/>
        </p:nvSpPr>
        <p:spPr>
          <a:xfrm flipH="1">
            <a:off x="4247163" y="582475"/>
            <a:ext cx="4705436" cy="4690904"/>
          </a:xfrm>
          <a:custGeom>
            <a:rect b="b" l="l" r="r" t="t"/>
            <a:pathLst>
              <a:path extrusionOk="0" h="77796" w="78037">
                <a:moveTo>
                  <a:pt x="38785" y="1"/>
                </a:moveTo>
                <a:cubicBezTo>
                  <a:pt x="21373" y="1"/>
                  <a:pt x="1" y="7544"/>
                  <a:pt x="137" y="25776"/>
                </a:cubicBezTo>
                <a:cubicBezTo>
                  <a:pt x="242" y="39913"/>
                  <a:pt x="10968" y="41626"/>
                  <a:pt x="16160" y="41626"/>
                </a:cubicBezTo>
                <a:cubicBezTo>
                  <a:pt x="17821" y="41626"/>
                  <a:pt x="18915" y="41451"/>
                  <a:pt x="18915" y="41451"/>
                </a:cubicBezTo>
                <a:cubicBezTo>
                  <a:pt x="19094" y="45489"/>
                  <a:pt x="23570" y="49866"/>
                  <a:pt x="26156" y="50860"/>
                </a:cubicBezTo>
                <a:cubicBezTo>
                  <a:pt x="27967" y="51547"/>
                  <a:pt x="30146" y="52461"/>
                  <a:pt x="33441" y="52461"/>
                </a:cubicBezTo>
                <a:cubicBezTo>
                  <a:pt x="35395" y="52461"/>
                  <a:pt x="37742" y="52140"/>
                  <a:pt x="40638" y="51258"/>
                </a:cubicBezTo>
                <a:cubicBezTo>
                  <a:pt x="41334" y="51139"/>
                  <a:pt x="42051" y="50980"/>
                  <a:pt x="42767" y="50781"/>
                </a:cubicBezTo>
                <a:cubicBezTo>
                  <a:pt x="43284" y="52412"/>
                  <a:pt x="44537" y="54023"/>
                  <a:pt x="47064" y="55018"/>
                </a:cubicBezTo>
                <a:cubicBezTo>
                  <a:pt x="56950" y="58897"/>
                  <a:pt x="54941" y="70097"/>
                  <a:pt x="53588" y="77795"/>
                </a:cubicBezTo>
                <a:cubicBezTo>
                  <a:pt x="55180" y="77258"/>
                  <a:pt x="56731" y="76641"/>
                  <a:pt x="58243" y="75965"/>
                </a:cubicBezTo>
                <a:cubicBezTo>
                  <a:pt x="59258" y="69559"/>
                  <a:pt x="60849" y="60707"/>
                  <a:pt x="62262" y="58996"/>
                </a:cubicBezTo>
                <a:cubicBezTo>
                  <a:pt x="64211" y="56589"/>
                  <a:pt x="66340" y="52432"/>
                  <a:pt x="67513" y="47081"/>
                </a:cubicBezTo>
                <a:cubicBezTo>
                  <a:pt x="67772" y="46961"/>
                  <a:pt x="68050" y="46822"/>
                  <a:pt x="68329" y="46683"/>
                </a:cubicBezTo>
                <a:cubicBezTo>
                  <a:pt x="72069" y="46305"/>
                  <a:pt x="78036" y="42008"/>
                  <a:pt x="75232" y="28759"/>
                </a:cubicBezTo>
                <a:cubicBezTo>
                  <a:pt x="70756" y="10657"/>
                  <a:pt x="57686" y="373"/>
                  <a:pt x="40061" y="14"/>
                </a:cubicBezTo>
                <a:cubicBezTo>
                  <a:pt x="39639" y="5"/>
                  <a:pt x="39213" y="1"/>
                  <a:pt x="3878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1" name="Google Shape;1531;p70"/>
          <p:cNvGrpSpPr/>
          <p:nvPr/>
        </p:nvGrpSpPr>
        <p:grpSpPr>
          <a:xfrm rot="-6721043">
            <a:off x="7548010" y="3679328"/>
            <a:ext cx="4314064" cy="3465487"/>
            <a:chOff x="1645525" y="677625"/>
            <a:chExt cx="4313925" cy="3465375"/>
          </a:xfrm>
        </p:grpSpPr>
        <p:sp>
          <p:nvSpPr>
            <p:cNvPr id="1532" name="Google Shape;1532;p7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7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7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7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7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7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7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 name="Google Shape;1540;p70"/>
          <p:cNvGrpSpPr/>
          <p:nvPr/>
        </p:nvGrpSpPr>
        <p:grpSpPr>
          <a:xfrm rot="10800000">
            <a:off x="-3279918" y="-1614444"/>
            <a:ext cx="4313494" cy="3465028"/>
            <a:chOff x="1645525" y="677625"/>
            <a:chExt cx="4313925" cy="3465375"/>
          </a:xfrm>
        </p:grpSpPr>
        <p:sp>
          <p:nvSpPr>
            <p:cNvPr id="1541" name="Google Shape;1541;p7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7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7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7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7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7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7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7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9" name="Google Shape;1549;p70"/>
          <p:cNvSpPr txBox="1"/>
          <p:nvPr>
            <p:ph hasCustomPrompt="1" idx="2" type="title"/>
          </p:nvPr>
        </p:nvSpPr>
        <p:spPr>
          <a:xfrm>
            <a:off x="713229" y="545125"/>
            <a:ext cx="991800" cy="979500"/>
          </a:xfrm>
          <a:prstGeom prst="rect">
            <a:avLst/>
          </a:prstGeom>
          <a:noFill/>
        </p:spPr>
        <p:txBody>
          <a:bodyPr anchorCtr="0" anchor="ctr" bIns="91425" lIns="91425" spcFirstLastPara="1" rIns="91425" wrap="square" tIns="91425">
            <a:noAutofit/>
          </a:bodyPr>
          <a:lstStyle>
            <a:lvl1pPr lvl="0">
              <a:spcBef>
                <a:spcPts val="0"/>
              </a:spcBef>
              <a:spcAft>
                <a:spcPts val="0"/>
              </a:spcAft>
              <a:buClr>
                <a:schemeClr val="dk2"/>
              </a:buClr>
              <a:buSzPts val="3600"/>
              <a:buNone/>
              <a:defRPr sz="6000">
                <a:solidFill>
                  <a:schemeClr val="dk2"/>
                </a:solidFill>
              </a:defRPr>
            </a:lvl1pPr>
            <a:lvl2pPr lvl="1"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lt1"/>
        </a:solidFill>
      </p:bgPr>
    </p:bg>
    <p:spTree>
      <p:nvGrpSpPr>
        <p:cNvPr id="1550" name="Shape 1550"/>
        <p:cNvGrpSpPr/>
        <p:nvPr/>
      </p:nvGrpSpPr>
      <p:grpSpPr>
        <a:xfrm>
          <a:off x="0" y="0"/>
          <a:ext cx="0" cy="0"/>
          <a:chOff x="0" y="0"/>
          <a:chExt cx="0" cy="0"/>
        </a:xfrm>
      </p:grpSpPr>
      <p:sp>
        <p:nvSpPr>
          <p:cNvPr id="1551" name="Google Shape;1551;p71"/>
          <p:cNvSpPr txBox="1"/>
          <p:nvPr>
            <p:ph type="ctrTitle"/>
          </p:nvPr>
        </p:nvSpPr>
        <p:spPr>
          <a:xfrm>
            <a:off x="2274300" y="4353034"/>
            <a:ext cx="4595400" cy="355500"/>
          </a:xfrm>
          <a:prstGeom prst="rect">
            <a:avLst/>
          </a:prstGeom>
          <a:noFill/>
        </p:spPr>
        <p:txBody>
          <a:bodyPr anchorCtr="0" anchor="ctr" bIns="91425" lIns="91425" spcFirstLastPara="1" rIns="91425" wrap="square" tIns="91425">
            <a:noAutofit/>
          </a:bodyPr>
          <a:lstStyle>
            <a:lvl1pPr lvl="0" algn="ctr">
              <a:spcBef>
                <a:spcPts val="0"/>
              </a:spcBef>
              <a:spcAft>
                <a:spcPts val="0"/>
              </a:spcAft>
              <a:buClr>
                <a:schemeClr val="accent5"/>
              </a:buClr>
              <a:buSzPts val="1400"/>
              <a:buNone/>
              <a:defRPr sz="1800">
                <a:solidFill>
                  <a:schemeClr val="lt2"/>
                </a:solidFill>
              </a:defRPr>
            </a:lvl1pPr>
            <a:lvl2pPr lvl="1" algn="ctr">
              <a:spcBef>
                <a:spcPts val="0"/>
              </a:spcBef>
              <a:spcAft>
                <a:spcPts val="0"/>
              </a:spcAft>
              <a:buClr>
                <a:schemeClr val="accent5"/>
              </a:buClr>
              <a:buSzPts val="1400"/>
              <a:buNone/>
              <a:defRPr sz="1400">
                <a:solidFill>
                  <a:schemeClr val="accent5"/>
                </a:solidFill>
              </a:defRPr>
            </a:lvl2pPr>
            <a:lvl3pPr lvl="2" algn="ctr">
              <a:spcBef>
                <a:spcPts val="0"/>
              </a:spcBef>
              <a:spcAft>
                <a:spcPts val="0"/>
              </a:spcAft>
              <a:buClr>
                <a:schemeClr val="accent5"/>
              </a:buClr>
              <a:buSzPts val="1400"/>
              <a:buNone/>
              <a:defRPr sz="1400">
                <a:solidFill>
                  <a:schemeClr val="accent5"/>
                </a:solidFill>
              </a:defRPr>
            </a:lvl3pPr>
            <a:lvl4pPr lvl="3" algn="ctr">
              <a:spcBef>
                <a:spcPts val="0"/>
              </a:spcBef>
              <a:spcAft>
                <a:spcPts val="0"/>
              </a:spcAft>
              <a:buClr>
                <a:schemeClr val="accent5"/>
              </a:buClr>
              <a:buSzPts val="1400"/>
              <a:buNone/>
              <a:defRPr sz="1400">
                <a:solidFill>
                  <a:schemeClr val="accent5"/>
                </a:solidFill>
              </a:defRPr>
            </a:lvl4pPr>
            <a:lvl5pPr lvl="4" algn="ctr">
              <a:spcBef>
                <a:spcPts val="0"/>
              </a:spcBef>
              <a:spcAft>
                <a:spcPts val="0"/>
              </a:spcAft>
              <a:buClr>
                <a:schemeClr val="accent5"/>
              </a:buClr>
              <a:buSzPts val="1400"/>
              <a:buNone/>
              <a:defRPr sz="1400">
                <a:solidFill>
                  <a:schemeClr val="accent5"/>
                </a:solidFill>
              </a:defRPr>
            </a:lvl5pPr>
            <a:lvl6pPr lvl="5" algn="ctr">
              <a:spcBef>
                <a:spcPts val="0"/>
              </a:spcBef>
              <a:spcAft>
                <a:spcPts val="0"/>
              </a:spcAft>
              <a:buClr>
                <a:schemeClr val="accent5"/>
              </a:buClr>
              <a:buSzPts val="1400"/>
              <a:buNone/>
              <a:defRPr sz="1400">
                <a:solidFill>
                  <a:schemeClr val="accent5"/>
                </a:solidFill>
              </a:defRPr>
            </a:lvl6pPr>
            <a:lvl7pPr lvl="6" algn="ctr">
              <a:spcBef>
                <a:spcPts val="0"/>
              </a:spcBef>
              <a:spcAft>
                <a:spcPts val="0"/>
              </a:spcAft>
              <a:buClr>
                <a:schemeClr val="accent5"/>
              </a:buClr>
              <a:buSzPts val="1400"/>
              <a:buNone/>
              <a:defRPr sz="1400">
                <a:solidFill>
                  <a:schemeClr val="accent5"/>
                </a:solidFill>
              </a:defRPr>
            </a:lvl7pPr>
            <a:lvl8pPr lvl="7" algn="ctr">
              <a:spcBef>
                <a:spcPts val="0"/>
              </a:spcBef>
              <a:spcAft>
                <a:spcPts val="0"/>
              </a:spcAft>
              <a:buClr>
                <a:schemeClr val="accent5"/>
              </a:buClr>
              <a:buSzPts val="1400"/>
              <a:buNone/>
              <a:defRPr sz="1400">
                <a:solidFill>
                  <a:schemeClr val="accent5"/>
                </a:solidFill>
              </a:defRPr>
            </a:lvl8pPr>
            <a:lvl9pPr lvl="8" algn="ctr">
              <a:spcBef>
                <a:spcPts val="0"/>
              </a:spcBef>
              <a:spcAft>
                <a:spcPts val="0"/>
              </a:spcAft>
              <a:buClr>
                <a:schemeClr val="accent5"/>
              </a:buClr>
              <a:buSzPts val="1400"/>
              <a:buNone/>
              <a:defRPr sz="1400">
                <a:solidFill>
                  <a:schemeClr val="accent5"/>
                </a:solidFill>
              </a:defRPr>
            </a:lvl9pPr>
          </a:lstStyle>
          <a:p/>
        </p:txBody>
      </p:sp>
      <p:sp>
        <p:nvSpPr>
          <p:cNvPr id="1552" name="Google Shape;1552;p71"/>
          <p:cNvSpPr txBox="1"/>
          <p:nvPr>
            <p:ph idx="1" type="subTitle"/>
          </p:nvPr>
        </p:nvSpPr>
        <p:spPr>
          <a:xfrm>
            <a:off x="1102125" y="3251400"/>
            <a:ext cx="6939900" cy="11016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2200">
                <a:solidFill>
                  <a:schemeClr val="lt2"/>
                </a:solidFill>
              </a:defRPr>
            </a:lvl1pPr>
            <a:lvl2pPr lvl="1" algn="ctr">
              <a:lnSpc>
                <a:spcPct val="100000"/>
              </a:lnSpc>
              <a:spcBef>
                <a:spcPts val="0"/>
              </a:spcBef>
              <a:spcAft>
                <a:spcPts val="0"/>
              </a:spcAft>
              <a:buNone/>
              <a:defRPr sz="2200">
                <a:solidFill>
                  <a:schemeClr val="lt2"/>
                </a:solidFill>
              </a:defRPr>
            </a:lvl2pPr>
            <a:lvl3pPr lvl="2" algn="ctr">
              <a:lnSpc>
                <a:spcPct val="100000"/>
              </a:lnSpc>
              <a:spcBef>
                <a:spcPts val="0"/>
              </a:spcBef>
              <a:spcAft>
                <a:spcPts val="0"/>
              </a:spcAft>
              <a:buNone/>
              <a:defRPr sz="2200">
                <a:solidFill>
                  <a:schemeClr val="lt2"/>
                </a:solidFill>
              </a:defRPr>
            </a:lvl3pPr>
            <a:lvl4pPr lvl="3" algn="ctr">
              <a:lnSpc>
                <a:spcPct val="100000"/>
              </a:lnSpc>
              <a:spcBef>
                <a:spcPts val="0"/>
              </a:spcBef>
              <a:spcAft>
                <a:spcPts val="0"/>
              </a:spcAft>
              <a:buNone/>
              <a:defRPr sz="2200">
                <a:solidFill>
                  <a:schemeClr val="lt2"/>
                </a:solidFill>
              </a:defRPr>
            </a:lvl4pPr>
            <a:lvl5pPr lvl="4" algn="ctr">
              <a:lnSpc>
                <a:spcPct val="100000"/>
              </a:lnSpc>
              <a:spcBef>
                <a:spcPts val="0"/>
              </a:spcBef>
              <a:spcAft>
                <a:spcPts val="0"/>
              </a:spcAft>
              <a:buNone/>
              <a:defRPr sz="2200">
                <a:solidFill>
                  <a:schemeClr val="lt2"/>
                </a:solidFill>
              </a:defRPr>
            </a:lvl5pPr>
            <a:lvl6pPr lvl="5" algn="ctr">
              <a:lnSpc>
                <a:spcPct val="100000"/>
              </a:lnSpc>
              <a:spcBef>
                <a:spcPts val="0"/>
              </a:spcBef>
              <a:spcAft>
                <a:spcPts val="0"/>
              </a:spcAft>
              <a:buNone/>
              <a:defRPr sz="2200">
                <a:solidFill>
                  <a:schemeClr val="lt2"/>
                </a:solidFill>
              </a:defRPr>
            </a:lvl6pPr>
            <a:lvl7pPr lvl="6" algn="ctr">
              <a:lnSpc>
                <a:spcPct val="100000"/>
              </a:lnSpc>
              <a:spcBef>
                <a:spcPts val="0"/>
              </a:spcBef>
              <a:spcAft>
                <a:spcPts val="0"/>
              </a:spcAft>
              <a:buNone/>
              <a:defRPr sz="2200">
                <a:solidFill>
                  <a:schemeClr val="lt2"/>
                </a:solidFill>
              </a:defRPr>
            </a:lvl7pPr>
            <a:lvl8pPr lvl="7" algn="ctr">
              <a:lnSpc>
                <a:spcPct val="100000"/>
              </a:lnSpc>
              <a:spcBef>
                <a:spcPts val="0"/>
              </a:spcBef>
              <a:spcAft>
                <a:spcPts val="0"/>
              </a:spcAft>
              <a:buNone/>
              <a:defRPr sz="2200">
                <a:solidFill>
                  <a:schemeClr val="lt2"/>
                </a:solidFill>
              </a:defRPr>
            </a:lvl8pPr>
            <a:lvl9pPr lvl="8" algn="ctr">
              <a:lnSpc>
                <a:spcPct val="100000"/>
              </a:lnSpc>
              <a:spcBef>
                <a:spcPts val="0"/>
              </a:spcBef>
              <a:spcAft>
                <a:spcPts val="0"/>
              </a:spcAft>
              <a:buNone/>
              <a:defRPr sz="2200">
                <a:solidFill>
                  <a:schemeClr val="lt2"/>
                </a:solidFill>
              </a:defRPr>
            </a:lvl9pPr>
          </a:lstStyle>
          <a:p/>
        </p:txBody>
      </p:sp>
      <p:grpSp>
        <p:nvGrpSpPr>
          <p:cNvPr id="1553" name="Google Shape;1553;p71"/>
          <p:cNvGrpSpPr/>
          <p:nvPr/>
        </p:nvGrpSpPr>
        <p:grpSpPr>
          <a:xfrm flipH="1" rot="2178779">
            <a:off x="-2989553" y="2121102"/>
            <a:ext cx="4313956" cy="3465400"/>
            <a:chOff x="1645525" y="677625"/>
            <a:chExt cx="4313925" cy="3465375"/>
          </a:xfrm>
        </p:grpSpPr>
        <p:sp>
          <p:nvSpPr>
            <p:cNvPr id="1554" name="Google Shape;1554;p7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7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7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7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7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7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7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7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 name="Google Shape;1562;p71"/>
          <p:cNvGrpSpPr/>
          <p:nvPr/>
        </p:nvGrpSpPr>
        <p:grpSpPr>
          <a:xfrm flipH="1" rot="-8463123">
            <a:off x="7919689" y="-346076"/>
            <a:ext cx="4313828" cy="3465297"/>
            <a:chOff x="1645525" y="677625"/>
            <a:chExt cx="4313925" cy="3465375"/>
          </a:xfrm>
        </p:grpSpPr>
        <p:sp>
          <p:nvSpPr>
            <p:cNvPr id="1563" name="Google Shape;1563;p7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7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7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7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7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7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7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7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 name="Google Shape;1571;p71"/>
          <p:cNvGrpSpPr/>
          <p:nvPr/>
        </p:nvGrpSpPr>
        <p:grpSpPr>
          <a:xfrm rot="-9670140">
            <a:off x="1041688" y="-1055082"/>
            <a:ext cx="6670468" cy="4313030"/>
            <a:chOff x="1645525" y="677625"/>
            <a:chExt cx="4313925" cy="3465375"/>
          </a:xfrm>
        </p:grpSpPr>
        <p:sp>
          <p:nvSpPr>
            <p:cNvPr id="1572" name="Google Shape;1572;p7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7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7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7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7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7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7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7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1"/>
        </a:solidFill>
      </p:bgPr>
    </p:bg>
    <p:spTree>
      <p:nvGrpSpPr>
        <p:cNvPr id="129" name="Shape 129"/>
        <p:cNvGrpSpPr/>
        <p:nvPr/>
      </p:nvGrpSpPr>
      <p:grpSpPr>
        <a:xfrm>
          <a:off x="0" y="0"/>
          <a:ext cx="0" cy="0"/>
          <a:chOff x="0" y="0"/>
          <a:chExt cx="0" cy="0"/>
        </a:xfrm>
      </p:grpSpPr>
      <p:sp>
        <p:nvSpPr>
          <p:cNvPr id="130" name="Google Shape;130;p8"/>
          <p:cNvSpPr/>
          <p:nvPr>
            <p:ph idx="2" type="pic"/>
          </p:nvPr>
        </p:nvSpPr>
        <p:spPr>
          <a:xfrm>
            <a:off x="-125" y="0"/>
            <a:ext cx="9144000" cy="5143500"/>
          </a:xfrm>
          <a:prstGeom prst="rect">
            <a:avLst/>
          </a:prstGeom>
          <a:noFill/>
          <a:ln>
            <a:noFill/>
          </a:ln>
        </p:spPr>
      </p:sp>
      <p:sp>
        <p:nvSpPr>
          <p:cNvPr id="131" name="Google Shape;131;p8"/>
          <p:cNvSpPr txBox="1"/>
          <p:nvPr>
            <p:ph type="title"/>
          </p:nvPr>
        </p:nvSpPr>
        <p:spPr>
          <a:xfrm>
            <a:off x="5105850" y="541051"/>
            <a:ext cx="3411600" cy="2212800"/>
          </a:xfrm>
          <a:prstGeom prst="rect">
            <a:avLst/>
          </a:prstGeom>
          <a:noFill/>
        </p:spPr>
        <p:txBody>
          <a:bodyPr anchorCtr="0" anchor="t" bIns="91425" lIns="91425" spcFirstLastPara="1" rIns="91425" wrap="square" tIns="91425">
            <a:noAutofit/>
          </a:bodyPr>
          <a:lstStyle>
            <a:lvl1pPr lvl="0" algn="r">
              <a:lnSpc>
                <a:spcPct val="90000"/>
              </a:lnSpc>
              <a:spcBef>
                <a:spcPts val="0"/>
              </a:spcBef>
              <a:spcAft>
                <a:spcPts val="0"/>
              </a:spcAft>
              <a:buClr>
                <a:schemeClr val="accent4"/>
              </a:buClr>
              <a:buSzPts val="4800"/>
              <a:buNone/>
              <a:defRPr sz="4000">
                <a:solidFill>
                  <a:schemeClr val="accent4"/>
                </a:solidFill>
              </a:defRPr>
            </a:lvl1pPr>
            <a:lvl2pPr lvl="1">
              <a:spcBef>
                <a:spcPts val="0"/>
              </a:spcBef>
              <a:spcAft>
                <a:spcPts val="0"/>
              </a:spcAft>
              <a:buClr>
                <a:schemeClr val="accent3"/>
              </a:buClr>
              <a:buSzPts val="4800"/>
              <a:buNone/>
              <a:defRPr sz="4800">
                <a:solidFill>
                  <a:schemeClr val="accent3"/>
                </a:solidFill>
              </a:defRPr>
            </a:lvl2pPr>
            <a:lvl3pPr lvl="2">
              <a:spcBef>
                <a:spcPts val="0"/>
              </a:spcBef>
              <a:spcAft>
                <a:spcPts val="0"/>
              </a:spcAft>
              <a:buClr>
                <a:schemeClr val="accent3"/>
              </a:buClr>
              <a:buSzPts val="4800"/>
              <a:buNone/>
              <a:defRPr sz="4800">
                <a:solidFill>
                  <a:schemeClr val="accent3"/>
                </a:solidFill>
              </a:defRPr>
            </a:lvl3pPr>
            <a:lvl4pPr lvl="3">
              <a:spcBef>
                <a:spcPts val="0"/>
              </a:spcBef>
              <a:spcAft>
                <a:spcPts val="0"/>
              </a:spcAft>
              <a:buClr>
                <a:schemeClr val="accent3"/>
              </a:buClr>
              <a:buSzPts val="4800"/>
              <a:buNone/>
              <a:defRPr sz="4800">
                <a:solidFill>
                  <a:schemeClr val="accent3"/>
                </a:solidFill>
              </a:defRPr>
            </a:lvl4pPr>
            <a:lvl5pPr lvl="4">
              <a:spcBef>
                <a:spcPts val="0"/>
              </a:spcBef>
              <a:spcAft>
                <a:spcPts val="0"/>
              </a:spcAft>
              <a:buClr>
                <a:schemeClr val="accent3"/>
              </a:buClr>
              <a:buSzPts val="4800"/>
              <a:buNone/>
              <a:defRPr sz="4800">
                <a:solidFill>
                  <a:schemeClr val="accent3"/>
                </a:solidFill>
              </a:defRPr>
            </a:lvl5pPr>
            <a:lvl6pPr lvl="5">
              <a:spcBef>
                <a:spcPts val="0"/>
              </a:spcBef>
              <a:spcAft>
                <a:spcPts val="0"/>
              </a:spcAft>
              <a:buClr>
                <a:schemeClr val="accent3"/>
              </a:buClr>
              <a:buSzPts val="4800"/>
              <a:buNone/>
              <a:defRPr sz="4800">
                <a:solidFill>
                  <a:schemeClr val="accent3"/>
                </a:solidFill>
              </a:defRPr>
            </a:lvl6pPr>
            <a:lvl7pPr lvl="6">
              <a:spcBef>
                <a:spcPts val="0"/>
              </a:spcBef>
              <a:spcAft>
                <a:spcPts val="0"/>
              </a:spcAft>
              <a:buClr>
                <a:schemeClr val="accent3"/>
              </a:buClr>
              <a:buSzPts val="4800"/>
              <a:buNone/>
              <a:defRPr sz="4800">
                <a:solidFill>
                  <a:schemeClr val="accent3"/>
                </a:solidFill>
              </a:defRPr>
            </a:lvl7pPr>
            <a:lvl8pPr lvl="7">
              <a:spcBef>
                <a:spcPts val="0"/>
              </a:spcBef>
              <a:spcAft>
                <a:spcPts val="0"/>
              </a:spcAft>
              <a:buClr>
                <a:schemeClr val="accent3"/>
              </a:buClr>
              <a:buSzPts val="4800"/>
              <a:buNone/>
              <a:defRPr sz="4800">
                <a:solidFill>
                  <a:schemeClr val="accent3"/>
                </a:solidFill>
              </a:defRPr>
            </a:lvl8pPr>
            <a:lvl9pPr lvl="8">
              <a:spcBef>
                <a:spcPts val="0"/>
              </a:spcBef>
              <a:spcAft>
                <a:spcPts val="0"/>
              </a:spcAft>
              <a:buClr>
                <a:schemeClr val="accent3"/>
              </a:buClr>
              <a:buSzPts val="4800"/>
              <a:buNone/>
              <a:defRPr sz="4800">
                <a:solidFill>
                  <a:schemeClr val="accent3"/>
                </a:solidFill>
              </a:defRPr>
            </a:lvl9pPr>
          </a:lstStyle>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2"/>
        </a:solidFill>
      </p:bgPr>
    </p:bg>
    <p:spTree>
      <p:nvGrpSpPr>
        <p:cNvPr id="1580" name="Shape 1580"/>
        <p:cNvGrpSpPr/>
        <p:nvPr/>
      </p:nvGrpSpPr>
      <p:grpSpPr>
        <a:xfrm>
          <a:off x="0" y="0"/>
          <a:ext cx="0" cy="0"/>
          <a:chOff x="0" y="0"/>
          <a:chExt cx="0" cy="0"/>
        </a:xfrm>
      </p:grpSpPr>
      <p:sp>
        <p:nvSpPr>
          <p:cNvPr id="1581" name="Google Shape;1581;p72"/>
          <p:cNvSpPr txBox="1"/>
          <p:nvPr>
            <p:ph idx="1" type="subTitle"/>
          </p:nvPr>
        </p:nvSpPr>
        <p:spPr>
          <a:xfrm>
            <a:off x="720000" y="3433200"/>
            <a:ext cx="7704000" cy="3837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200"/>
              <a:buNone/>
              <a:defRPr sz="1600">
                <a:solidFill>
                  <a:schemeClr val="lt1"/>
                </a:solidFill>
              </a:defRPr>
            </a:lvl1pPr>
            <a:lvl2pPr lvl="1" algn="ctr">
              <a:lnSpc>
                <a:spcPct val="100000"/>
              </a:lnSpc>
              <a:spcBef>
                <a:spcPts val="0"/>
              </a:spcBef>
              <a:spcAft>
                <a:spcPts val="0"/>
              </a:spcAft>
              <a:buClr>
                <a:schemeClr val="lt1"/>
              </a:buClr>
              <a:buSzPts val="1200"/>
              <a:buNone/>
              <a:defRPr sz="1200">
                <a:solidFill>
                  <a:schemeClr val="lt1"/>
                </a:solidFill>
              </a:defRPr>
            </a:lvl2pPr>
            <a:lvl3pPr lvl="2" algn="ctr">
              <a:lnSpc>
                <a:spcPct val="100000"/>
              </a:lnSpc>
              <a:spcBef>
                <a:spcPts val="0"/>
              </a:spcBef>
              <a:spcAft>
                <a:spcPts val="0"/>
              </a:spcAft>
              <a:buClr>
                <a:schemeClr val="lt1"/>
              </a:buClr>
              <a:buSzPts val="1200"/>
              <a:buNone/>
              <a:defRPr sz="1200">
                <a:solidFill>
                  <a:schemeClr val="lt1"/>
                </a:solidFill>
              </a:defRPr>
            </a:lvl3pPr>
            <a:lvl4pPr lvl="3" algn="ctr">
              <a:lnSpc>
                <a:spcPct val="100000"/>
              </a:lnSpc>
              <a:spcBef>
                <a:spcPts val="0"/>
              </a:spcBef>
              <a:spcAft>
                <a:spcPts val="0"/>
              </a:spcAft>
              <a:buClr>
                <a:schemeClr val="lt1"/>
              </a:buClr>
              <a:buSzPts val="1200"/>
              <a:buNone/>
              <a:defRPr sz="1200">
                <a:solidFill>
                  <a:schemeClr val="lt1"/>
                </a:solidFill>
              </a:defRPr>
            </a:lvl4pPr>
            <a:lvl5pPr lvl="4" algn="ctr">
              <a:lnSpc>
                <a:spcPct val="100000"/>
              </a:lnSpc>
              <a:spcBef>
                <a:spcPts val="0"/>
              </a:spcBef>
              <a:spcAft>
                <a:spcPts val="0"/>
              </a:spcAft>
              <a:buClr>
                <a:schemeClr val="lt1"/>
              </a:buClr>
              <a:buSzPts val="1200"/>
              <a:buNone/>
              <a:defRPr sz="1200">
                <a:solidFill>
                  <a:schemeClr val="lt1"/>
                </a:solidFill>
              </a:defRPr>
            </a:lvl5pPr>
            <a:lvl6pPr lvl="5" algn="ctr">
              <a:lnSpc>
                <a:spcPct val="100000"/>
              </a:lnSpc>
              <a:spcBef>
                <a:spcPts val="0"/>
              </a:spcBef>
              <a:spcAft>
                <a:spcPts val="0"/>
              </a:spcAft>
              <a:buClr>
                <a:schemeClr val="lt1"/>
              </a:buClr>
              <a:buSzPts val="1200"/>
              <a:buNone/>
              <a:defRPr sz="1200">
                <a:solidFill>
                  <a:schemeClr val="lt1"/>
                </a:solidFill>
              </a:defRPr>
            </a:lvl6pPr>
            <a:lvl7pPr lvl="6" algn="ctr">
              <a:lnSpc>
                <a:spcPct val="100000"/>
              </a:lnSpc>
              <a:spcBef>
                <a:spcPts val="0"/>
              </a:spcBef>
              <a:spcAft>
                <a:spcPts val="0"/>
              </a:spcAft>
              <a:buClr>
                <a:schemeClr val="lt1"/>
              </a:buClr>
              <a:buSzPts val="1200"/>
              <a:buNone/>
              <a:defRPr sz="1200">
                <a:solidFill>
                  <a:schemeClr val="lt1"/>
                </a:solidFill>
              </a:defRPr>
            </a:lvl7pPr>
            <a:lvl8pPr lvl="7" algn="ctr">
              <a:lnSpc>
                <a:spcPct val="100000"/>
              </a:lnSpc>
              <a:spcBef>
                <a:spcPts val="0"/>
              </a:spcBef>
              <a:spcAft>
                <a:spcPts val="0"/>
              </a:spcAft>
              <a:buClr>
                <a:schemeClr val="lt1"/>
              </a:buClr>
              <a:buSzPts val="1200"/>
              <a:buNone/>
              <a:defRPr sz="1200">
                <a:solidFill>
                  <a:schemeClr val="lt1"/>
                </a:solidFill>
              </a:defRPr>
            </a:lvl8pPr>
            <a:lvl9pPr lvl="8" algn="ctr">
              <a:lnSpc>
                <a:spcPct val="100000"/>
              </a:lnSpc>
              <a:spcBef>
                <a:spcPts val="0"/>
              </a:spcBef>
              <a:spcAft>
                <a:spcPts val="0"/>
              </a:spcAft>
              <a:buClr>
                <a:schemeClr val="lt1"/>
              </a:buClr>
              <a:buSzPts val="1200"/>
              <a:buNone/>
              <a:defRPr sz="1200">
                <a:solidFill>
                  <a:schemeClr val="lt1"/>
                </a:solidFill>
              </a:defRPr>
            </a:lvl9pPr>
          </a:lstStyle>
          <a:p/>
        </p:txBody>
      </p:sp>
      <p:sp>
        <p:nvSpPr>
          <p:cNvPr id="1582" name="Google Shape;1582;p72"/>
          <p:cNvSpPr txBox="1"/>
          <p:nvPr>
            <p:ph hasCustomPrompt="1" type="title"/>
          </p:nvPr>
        </p:nvSpPr>
        <p:spPr>
          <a:xfrm>
            <a:off x="720000" y="1321725"/>
            <a:ext cx="77040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Char char="+"/>
              <a:defRPr sz="9600">
                <a:solidFill>
                  <a:schemeClr val="lt1"/>
                </a:solidFill>
              </a:defRPr>
            </a:lvl1pPr>
            <a:lvl2pPr lvl="1" algn="ctr">
              <a:spcBef>
                <a:spcPts val="0"/>
              </a:spcBef>
              <a:spcAft>
                <a:spcPts val="0"/>
              </a:spcAft>
              <a:buClr>
                <a:schemeClr val="lt1"/>
              </a:buClr>
              <a:buSzPts val="12000"/>
              <a:buChar char="+"/>
              <a:defRPr sz="12000">
                <a:solidFill>
                  <a:schemeClr val="lt1"/>
                </a:solidFill>
              </a:defRPr>
            </a:lvl2pPr>
            <a:lvl3pPr lvl="2" algn="ctr">
              <a:spcBef>
                <a:spcPts val="0"/>
              </a:spcBef>
              <a:spcAft>
                <a:spcPts val="0"/>
              </a:spcAft>
              <a:buClr>
                <a:schemeClr val="lt1"/>
              </a:buClr>
              <a:buSzPts val="12000"/>
              <a:buChar char="+"/>
              <a:defRPr sz="12000">
                <a:solidFill>
                  <a:schemeClr val="lt1"/>
                </a:solidFill>
              </a:defRPr>
            </a:lvl3pPr>
            <a:lvl4pPr lvl="3" algn="ctr">
              <a:spcBef>
                <a:spcPts val="0"/>
              </a:spcBef>
              <a:spcAft>
                <a:spcPts val="0"/>
              </a:spcAft>
              <a:buClr>
                <a:schemeClr val="lt1"/>
              </a:buClr>
              <a:buSzPts val="12000"/>
              <a:buChar char="+"/>
              <a:defRPr sz="12000">
                <a:solidFill>
                  <a:schemeClr val="lt1"/>
                </a:solidFill>
              </a:defRPr>
            </a:lvl4pPr>
            <a:lvl5pPr lvl="4" algn="ctr">
              <a:spcBef>
                <a:spcPts val="0"/>
              </a:spcBef>
              <a:spcAft>
                <a:spcPts val="0"/>
              </a:spcAft>
              <a:buClr>
                <a:schemeClr val="lt1"/>
              </a:buClr>
              <a:buSzPts val="12000"/>
              <a:buChar char="+"/>
              <a:defRPr sz="12000">
                <a:solidFill>
                  <a:schemeClr val="lt1"/>
                </a:solidFill>
              </a:defRPr>
            </a:lvl5pPr>
            <a:lvl6pPr lvl="5" algn="ctr">
              <a:spcBef>
                <a:spcPts val="0"/>
              </a:spcBef>
              <a:spcAft>
                <a:spcPts val="0"/>
              </a:spcAft>
              <a:buClr>
                <a:schemeClr val="lt1"/>
              </a:buClr>
              <a:buSzPts val="12000"/>
              <a:buChar char="+"/>
              <a:defRPr sz="12000">
                <a:solidFill>
                  <a:schemeClr val="lt1"/>
                </a:solidFill>
              </a:defRPr>
            </a:lvl6pPr>
            <a:lvl7pPr lvl="6" algn="ctr">
              <a:spcBef>
                <a:spcPts val="0"/>
              </a:spcBef>
              <a:spcAft>
                <a:spcPts val="0"/>
              </a:spcAft>
              <a:buClr>
                <a:schemeClr val="lt1"/>
              </a:buClr>
              <a:buSzPts val="12000"/>
              <a:buChar char="+"/>
              <a:defRPr sz="12000">
                <a:solidFill>
                  <a:schemeClr val="lt1"/>
                </a:solidFill>
              </a:defRPr>
            </a:lvl7pPr>
            <a:lvl8pPr lvl="7" algn="ctr">
              <a:spcBef>
                <a:spcPts val="0"/>
              </a:spcBef>
              <a:spcAft>
                <a:spcPts val="0"/>
              </a:spcAft>
              <a:buClr>
                <a:schemeClr val="lt1"/>
              </a:buClr>
              <a:buSzPts val="12000"/>
              <a:buChar char="+"/>
              <a:defRPr sz="12000">
                <a:solidFill>
                  <a:schemeClr val="lt1"/>
                </a:solidFill>
              </a:defRPr>
            </a:lvl8pPr>
            <a:lvl9pPr lvl="8" algn="ctr">
              <a:spcBef>
                <a:spcPts val="0"/>
              </a:spcBef>
              <a:spcAft>
                <a:spcPts val="0"/>
              </a:spcAft>
              <a:buClr>
                <a:schemeClr val="lt1"/>
              </a:buClr>
              <a:buSzPts val="12000"/>
              <a:buChar char="+"/>
              <a:defRPr sz="12000">
                <a:solidFill>
                  <a:schemeClr val="lt1"/>
                </a:solidFill>
              </a:defRPr>
            </a:lvl9pPr>
          </a:lstStyle>
          <a:p>
            <a:r>
              <a:t>xx%</a:t>
            </a:r>
          </a:p>
        </p:txBody>
      </p:sp>
      <p:grpSp>
        <p:nvGrpSpPr>
          <p:cNvPr id="1583" name="Google Shape;1583;p72"/>
          <p:cNvGrpSpPr/>
          <p:nvPr/>
        </p:nvGrpSpPr>
        <p:grpSpPr>
          <a:xfrm flipH="1" rot="-5400000">
            <a:off x="6726244" y="-1813891"/>
            <a:ext cx="4313925" cy="3465375"/>
            <a:chOff x="1645525" y="677625"/>
            <a:chExt cx="4313925" cy="3465375"/>
          </a:xfrm>
        </p:grpSpPr>
        <p:sp>
          <p:nvSpPr>
            <p:cNvPr id="1584" name="Google Shape;1584;p7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7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7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7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7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7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7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7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 name="Google Shape;1592;p72"/>
          <p:cNvGrpSpPr/>
          <p:nvPr/>
        </p:nvGrpSpPr>
        <p:grpSpPr>
          <a:xfrm flipH="1">
            <a:off x="-3378906" y="3148409"/>
            <a:ext cx="4313925" cy="3465375"/>
            <a:chOff x="1645525" y="677625"/>
            <a:chExt cx="4313925" cy="3465375"/>
          </a:xfrm>
        </p:grpSpPr>
        <p:sp>
          <p:nvSpPr>
            <p:cNvPr id="1593" name="Google Shape;1593;p7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7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7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7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7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7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7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7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601" name="Shape 1601"/>
        <p:cNvGrpSpPr/>
        <p:nvPr/>
      </p:nvGrpSpPr>
      <p:grpSpPr>
        <a:xfrm>
          <a:off x="0" y="0"/>
          <a:ext cx="0" cy="0"/>
          <a:chOff x="0" y="0"/>
          <a:chExt cx="0" cy="0"/>
        </a:xfrm>
      </p:grpSpPr>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bg>
      <p:bgPr>
        <a:solidFill>
          <a:schemeClr val="dk2"/>
        </a:solidFill>
      </p:bgPr>
    </p:bg>
    <p:spTree>
      <p:nvGrpSpPr>
        <p:cNvPr id="1602" name="Shape 1602"/>
        <p:cNvGrpSpPr/>
        <p:nvPr/>
      </p:nvGrpSpPr>
      <p:grpSpPr>
        <a:xfrm>
          <a:off x="0" y="0"/>
          <a:ext cx="0" cy="0"/>
          <a:chOff x="0" y="0"/>
          <a:chExt cx="0" cy="0"/>
        </a:xfrm>
      </p:grpSpPr>
      <p:sp>
        <p:nvSpPr>
          <p:cNvPr id="1603" name="Google Shape;1603;p74"/>
          <p:cNvSpPr txBox="1"/>
          <p:nvPr>
            <p:ph type="ctrTitle"/>
          </p:nvPr>
        </p:nvSpPr>
        <p:spPr>
          <a:xfrm>
            <a:off x="1654404" y="1586197"/>
            <a:ext cx="1645800" cy="36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2400"/>
              <a:buNone/>
              <a:defRPr sz="1800">
                <a:solidFill>
                  <a:schemeClr val="lt1"/>
                </a:solidFill>
              </a:defRPr>
            </a:lvl1pPr>
            <a:lvl2pPr lvl="1">
              <a:spcBef>
                <a:spcPts val="0"/>
              </a:spcBef>
              <a:spcAft>
                <a:spcPts val="0"/>
              </a:spcAft>
              <a:buClr>
                <a:schemeClr val="dk1"/>
              </a:buClr>
              <a:buSzPts val="2400"/>
              <a:buNone/>
              <a:defRPr sz="2400">
                <a:solidFill>
                  <a:schemeClr val="dk1"/>
                </a:solidFill>
              </a:defRPr>
            </a:lvl2pPr>
            <a:lvl3pPr lvl="2">
              <a:spcBef>
                <a:spcPts val="0"/>
              </a:spcBef>
              <a:spcAft>
                <a:spcPts val="0"/>
              </a:spcAft>
              <a:buClr>
                <a:schemeClr val="dk1"/>
              </a:buClr>
              <a:buSzPts val="2400"/>
              <a:buNone/>
              <a:defRPr sz="2400">
                <a:solidFill>
                  <a:schemeClr val="dk1"/>
                </a:solidFill>
              </a:defRPr>
            </a:lvl3pPr>
            <a:lvl4pPr lvl="3">
              <a:spcBef>
                <a:spcPts val="0"/>
              </a:spcBef>
              <a:spcAft>
                <a:spcPts val="0"/>
              </a:spcAft>
              <a:buClr>
                <a:schemeClr val="dk1"/>
              </a:buClr>
              <a:buSzPts val="2400"/>
              <a:buNone/>
              <a:defRPr sz="2400">
                <a:solidFill>
                  <a:schemeClr val="dk1"/>
                </a:solidFill>
              </a:defRPr>
            </a:lvl4pPr>
            <a:lvl5pPr lvl="4">
              <a:spcBef>
                <a:spcPts val="0"/>
              </a:spcBef>
              <a:spcAft>
                <a:spcPts val="0"/>
              </a:spcAft>
              <a:buClr>
                <a:schemeClr val="dk1"/>
              </a:buClr>
              <a:buSzPts val="2400"/>
              <a:buNone/>
              <a:defRPr sz="2400">
                <a:solidFill>
                  <a:schemeClr val="dk1"/>
                </a:solidFill>
              </a:defRPr>
            </a:lvl5pPr>
            <a:lvl6pPr lvl="5">
              <a:spcBef>
                <a:spcPts val="0"/>
              </a:spcBef>
              <a:spcAft>
                <a:spcPts val="0"/>
              </a:spcAft>
              <a:buClr>
                <a:schemeClr val="dk1"/>
              </a:buClr>
              <a:buSzPts val="2400"/>
              <a:buNone/>
              <a:defRPr sz="2400">
                <a:solidFill>
                  <a:schemeClr val="dk1"/>
                </a:solidFill>
              </a:defRPr>
            </a:lvl6pPr>
            <a:lvl7pPr lvl="6">
              <a:spcBef>
                <a:spcPts val="0"/>
              </a:spcBef>
              <a:spcAft>
                <a:spcPts val="0"/>
              </a:spcAft>
              <a:buClr>
                <a:schemeClr val="dk1"/>
              </a:buClr>
              <a:buSzPts val="2400"/>
              <a:buNone/>
              <a:defRPr sz="2400">
                <a:solidFill>
                  <a:schemeClr val="dk1"/>
                </a:solidFill>
              </a:defRPr>
            </a:lvl7pPr>
            <a:lvl8pPr lvl="7">
              <a:spcBef>
                <a:spcPts val="0"/>
              </a:spcBef>
              <a:spcAft>
                <a:spcPts val="0"/>
              </a:spcAft>
              <a:buClr>
                <a:schemeClr val="dk1"/>
              </a:buClr>
              <a:buSzPts val="2400"/>
              <a:buNone/>
              <a:defRPr sz="2400">
                <a:solidFill>
                  <a:schemeClr val="dk1"/>
                </a:solidFill>
              </a:defRPr>
            </a:lvl8pPr>
            <a:lvl9pPr lvl="8">
              <a:spcBef>
                <a:spcPts val="0"/>
              </a:spcBef>
              <a:spcAft>
                <a:spcPts val="0"/>
              </a:spcAft>
              <a:buClr>
                <a:schemeClr val="dk1"/>
              </a:buClr>
              <a:buSzPts val="2400"/>
              <a:buNone/>
              <a:defRPr sz="2400">
                <a:solidFill>
                  <a:schemeClr val="dk1"/>
                </a:solidFill>
              </a:defRPr>
            </a:lvl9pPr>
          </a:lstStyle>
          <a:p/>
        </p:txBody>
      </p:sp>
      <p:sp>
        <p:nvSpPr>
          <p:cNvPr id="1604" name="Google Shape;1604;p74"/>
          <p:cNvSpPr txBox="1"/>
          <p:nvPr>
            <p:ph hasCustomPrompt="1" idx="2" type="title"/>
          </p:nvPr>
        </p:nvSpPr>
        <p:spPr>
          <a:xfrm>
            <a:off x="738445" y="1487400"/>
            <a:ext cx="888300" cy="900900"/>
          </a:xfrm>
          <a:prstGeom prst="rect">
            <a:avLst/>
          </a:prstGeom>
          <a:noFill/>
        </p:spPr>
        <p:txBody>
          <a:bodyPr anchorCtr="0" anchor="ctr" bIns="91425" lIns="91425" spcFirstLastPara="1" rIns="91425" wrap="square" tIns="91425">
            <a:noAutofit/>
          </a:bodyPr>
          <a:lstStyle>
            <a:lvl1pPr lvl="0" algn="r">
              <a:spcBef>
                <a:spcPts val="0"/>
              </a:spcBef>
              <a:spcAft>
                <a:spcPts val="0"/>
              </a:spcAft>
              <a:buClr>
                <a:schemeClr val="lt1"/>
              </a:buClr>
              <a:buSzPts val="3600"/>
              <a:buNone/>
              <a:defRPr sz="4800">
                <a:solidFill>
                  <a:schemeClr val="lt1"/>
                </a:solidFill>
              </a:defRPr>
            </a:lvl1pPr>
            <a:lvl2pPr lvl="1"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1605" name="Google Shape;1605;p74"/>
          <p:cNvSpPr txBox="1"/>
          <p:nvPr>
            <p:ph idx="3" type="ctrTitle"/>
          </p:nvPr>
        </p:nvSpPr>
        <p:spPr>
          <a:xfrm>
            <a:off x="1654404" y="3339978"/>
            <a:ext cx="1645800" cy="402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2400"/>
              <a:buNone/>
              <a:defRPr sz="1800">
                <a:solidFill>
                  <a:schemeClr val="lt1"/>
                </a:solidFill>
              </a:defRPr>
            </a:lvl1pPr>
            <a:lvl2pPr lvl="1">
              <a:spcBef>
                <a:spcPts val="0"/>
              </a:spcBef>
              <a:spcAft>
                <a:spcPts val="0"/>
              </a:spcAft>
              <a:buClr>
                <a:schemeClr val="dk1"/>
              </a:buClr>
              <a:buSzPts val="2400"/>
              <a:buNone/>
              <a:defRPr sz="2400">
                <a:solidFill>
                  <a:schemeClr val="dk1"/>
                </a:solidFill>
              </a:defRPr>
            </a:lvl2pPr>
            <a:lvl3pPr lvl="2">
              <a:spcBef>
                <a:spcPts val="0"/>
              </a:spcBef>
              <a:spcAft>
                <a:spcPts val="0"/>
              </a:spcAft>
              <a:buClr>
                <a:schemeClr val="dk1"/>
              </a:buClr>
              <a:buSzPts val="2400"/>
              <a:buNone/>
              <a:defRPr sz="2400">
                <a:solidFill>
                  <a:schemeClr val="dk1"/>
                </a:solidFill>
              </a:defRPr>
            </a:lvl3pPr>
            <a:lvl4pPr lvl="3">
              <a:spcBef>
                <a:spcPts val="0"/>
              </a:spcBef>
              <a:spcAft>
                <a:spcPts val="0"/>
              </a:spcAft>
              <a:buClr>
                <a:schemeClr val="dk1"/>
              </a:buClr>
              <a:buSzPts val="2400"/>
              <a:buNone/>
              <a:defRPr sz="2400">
                <a:solidFill>
                  <a:schemeClr val="dk1"/>
                </a:solidFill>
              </a:defRPr>
            </a:lvl4pPr>
            <a:lvl5pPr lvl="4">
              <a:spcBef>
                <a:spcPts val="0"/>
              </a:spcBef>
              <a:spcAft>
                <a:spcPts val="0"/>
              </a:spcAft>
              <a:buClr>
                <a:schemeClr val="dk1"/>
              </a:buClr>
              <a:buSzPts val="2400"/>
              <a:buNone/>
              <a:defRPr sz="2400">
                <a:solidFill>
                  <a:schemeClr val="dk1"/>
                </a:solidFill>
              </a:defRPr>
            </a:lvl5pPr>
            <a:lvl6pPr lvl="5">
              <a:spcBef>
                <a:spcPts val="0"/>
              </a:spcBef>
              <a:spcAft>
                <a:spcPts val="0"/>
              </a:spcAft>
              <a:buClr>
                <a:schemeClr val="dk1"/>
              </a:buClr>
              <a:buSzPts val="2400"/>
              <a:buNone/>
              <a:defRPr sz="2400">
                <a:solidFill>
                  <a:schemeClr val="dk1"/>
                </a:solidFill>
              </a:defRPr>
            </a:lvl6pPr>
            <a:lvl7pPr lvl="6">
              <a:spcBef>
                <a:spcPts val="0"/>
              </a:spcBef>
              <a:spcAft>
                <a:spcPts val="0"/>
              </a:spcAft>
              <a:buClr>
                <a:schemeClr val="dk1"/>
              </a:buClr>
              <a:buSzPts val="2400"/>
              <a:buNone/>
              <a:defRPr sz="2400">
                <a:solidFill>
                  <a:schemeClr val="dk1"/>
                </a:solidFill>
              </a:defRPr>
            </a:lvl7pPr>
            <a:lvl8pPr lvl="7">
              <a:spcBef>
                <a:spcPts val="0"/>
              </a:spcBef>
              <a:spcAft>
                <a:spcPts val="0"/>
              </a:spcAft>
              <a:buClr>
                <a:schemeClr val="dk1"/>
              </a:buClr>
              <a:buSzPts val="2400"/>
              <a:buNone/>
              <a:defRPr sz="2400">
                <a:solidFill>
                  <a:schemeClr val="dk1"/>
                </a:solidFill>
              </a:defRPr>
            </a:lvl8pPr>
            <a:lvl9pPr lvl="8">
              <a:spcBef>
                <a:spcPts val="0"/>
              </a:spcBef>
              <a:spcAft>
                <a:spcPts val="0"/>
              </a:spcAft>
              <a:buClr>
                <a:schemeClr val="dk1"/>
              </a:buClr>
              <a:buSzPts val="2400"/>
              <a:buNone/>
              <a:defRPr sz="2400">
                <a:solidFill>
                  <a:schemeClr val="dk1"/>
                </a:solidFill>
              </a:defRPr>
            </a:lvl9pPr>
          </a:lstStyle>
          <a:p/>
        </p:txBody>
      </p:sp>
      <p:sp>
        <p:nvSpPr>
          <p:cNvPr id="1606" name="Google Shape;1606;p74"/>
          <p:cNvSpPr txBox="1"/>
          <p:nvPr>
            <p:ph hasCustomPrompt="1" idx="4" type="title"/>
          </p:nvPr>
        </p:nvSpPr>
        <p:spPr>
          <a:xfrm>
            <a:off x="738396" y="3236500"/>
            <a:ext cx="888300" cy="900900"/>
          </a:xfrm>
          <a:prstGeom prst="rect">
            <a:avLst/>
          </a:prstGeom>
          <a:noFill/>
        </p:spPr>
        <p:txBody>
          <a:bodyPr anchorCtr="0" anchor="ctr" bIns="91425" lIns="91425" spcFirstLastPara="1" rIns="91425" wrap="square" tIns="91425">
            <a:noAutofit/>
          </a:bodyPr>
          <a:lstStyle>
            <a:lvl1pPr lvl="0" algn="r">
              <a:spcBef>
                <a:spcPts val="0"/>
              </a:spcBef>
              <a:spcAft>
                <a:spcPts val="0"/>
              </a:spcAft>
              <a:buClr>
                <a:schemeClr val="lt1"/>
              </a:buClr>
              <a:buSzPts val="3600"/>
              <a:buNone/>
              <a:defRPr sz="4800">
                <a:solidFill>
                  <a:schemeClr val="lt1"/>
                </a:solidFill>
              </a:defRPr>
            </a:lvl1pPr>
            <a:lvl2pPr lvl="1"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1607" name="Google Shape;1607;p74"/>
          <p:cNvSpPr txBox="1"/>
          <p:nvPr>
            <p:ph idx="1" type="subTitle"/>
          </p:nvPr>
        </p:nvSpPr>
        <p:spPr>
          <a:xfrm flipH="1">
            <a:off x="1654404" y="3630227"/>
            <a:ext cx="2560200" cy="640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None/>
              <a:defRPr sz="1600">
                <a:solidFill>
                  <a:schemeClr val="lt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608" name="Google Shape;1608;p74"/>
          <p:cNvSpPr txBox="1"/>
          <p:nvPr>
            <p:ph idx="5" type="subTitle"/>
          </p:nvPr>
        </p:nvSpPr>
        <p:spPr>
          <a:xfrm flipH="1">
            <a:off x="1654404" y="1877658"/>
            <a:ext cx="2560200" cy="640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None/>
              <a:defRPr sz="1600">
                <a:solidFill>
                  <a:schemeClr val="lt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609" name="Google Shape;1609;p74"/>
          <p:cNvSpPr txBox="1"/>
          <p:nvPr>
            <p:ph idx="6" type="ctrTitle"/>
          </p:nvPr>
        </p:nvSpPr>
        <p:spPr>
          <a:xfrm>
            <a:off x="5845404" y="1586197"/>
            <a:ext cx="1645800" cy="36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2400"/>
              <a:buNone/>
              <a:defRPr sz="1800">
                <a:solidFill>
                  <a:schemeClr val="lt1"/>
                </a:solidFill>
              </a:defRPr>
            </a:lvl1pPr>
            <a:lvl2pPr lvl="1">
              <a:spcBef>
                <a:spcPts val="0"/>
              </a:spcBef>
              <a:spcAft>
                <a:spcPts val="0"/>
              </a:spcAft>
              <a:buClr>
                <a:schemeClr val="dk1"/>
              </a:buClr>
              <a:buSzPts val="2400"/>
              <a:buNone/>
              <a:defRPr sz="2400">
                <a:solidFill>
                  <a:schemeClr val="dk1"/>
                </a:solidFill>
              </a:defRPr>
            </a:lvl2pPr>
            <a:lvl3pPr lvl="2">
              <a:spcBef>
                <a:spcPts val="0"/>
              </a:spcBef>
              <a:spcAft>
                <a:spcPts val="0"/>
              </a:spcAft>
              <a:buClr>
                <a:schemeClr val="dk1"/>
              </a:buClr>
              <a:buSzPts val="2400"/>
              <a:buNone/>
              <a:defRPr sz="2400">
                <a:solidFill>
                  <a:schemeClr val="dk1"/>
                </a:solidFill>
              </a:defRPr>
            </a:lvl3pPr>
            <a:lvl4pPr lvl="3">
              <a:spcBef>
                <a:spcPts val="0"/>
              </a:spcBef>
              <a:spcAft>
                <a:spcPts val="0"/>
              </a:spcAft>
              <a:buClr>
                <a:schemeClr val="dk1"/>
              </a:buClr>
              <a:buSzPts val="2400"/>
              <a:buNone/>
              <a:defRPr sz="2400">
                <a:solidFill>
                  <a:schemeClr val="dk1"/>
                </a:solidFill>
              </a:defRPr>
            </a:lvl4pPr>
            <a:lvl5pPr lvl="4">
              <a:spcBef>
                <a:spcPts val="0"/>
              </a:spcBef>
              <a:spcAft>
                <a:spcPts val="0"/>
              </a:spcAft>
              <a:buClr>
                <a:schemeClr val="dk1"/>
              </a:buClr>
              <a:buSzPts val="2400"/>
              <a:buNone/>
              <a:defRPr sz="2400">
                <a:solidFill>
                  <a:schemeClr val="dk1"/>
                </a:solidFill>
              </a:defRPr>
            </a:lvl5pPr>
            <a:lvl6pPr lvl="5">
              <a:spcBef>
                <a:spcPts val="0"/>
              </a:spcBef>
              <a:spcAft>
                <a:spcPts val="0"/>
              </a:spcAft>
              <a:buClr>
                <a:schemeClr val="dk1"/>
              </a:buClr>
              <a:buSzPts val="2400"/>
              <a:buNone/>
              <a:defRPr sz="2400">
                <a:solidFill>
                  <a:schemeClr val="dk1"/>
                </a:solidFill>
              </a:defRPr>
            </a:lvl6pPr>
            <a:lvl7pPr lvl="6">
              <a:spcBef>
                <a:spcPts val="0"/>
              </a:spcBef>
              <a:spcAft>
                <a:spcPts val="0"/>
              </a:spcAft>
              <a:buClr>
                <a:schemeClr val="dk1"/>
              </a:buClr>
              <a:buSzPts val="2400"/>
              <a:buNone/>
              <a:defRPr sz="2400">
                <a:solidFill>
                  <a:schemeClr val="dk1"/>
                </a:solidFill>
              </a:defRPr>
            </a:lvl7pPr>
            <a:lvl8pPr lvl="7">
              <a:spcBef>
                <a:spcPts val="0"/>
              </a:spcBef>
              <a:spcAft>
                <a:spcPts val="0"/>
              </a:spcAft>
              <a:buClr>
                <a:schemeClr val="dk1"/>
              </a:buClr>
              <a:buSzPts val="2400"/>
              <a:buNone/>
              <a:defRPr sz="2400">
                <a:solidFill>
                  <a:schemeClr val="dk1"/>
                </a:solidFill>
              </a:defRPr>
            </a:lvl8pPr>
            <a:lvl9pPr lvl="8">
              <a:spcBef>
                <a:spcPts val="0"/>
              </a:spcBef>
              <a:spcAft>
                <a:spcPts val="0"/>
              </a:spcAft>
              <a:buClr>
                <a:schemeClr val="dk1"/>
              </a:buClr>
              <a:buSzPts val="2400"/>
              <a:buNone/>
              <a:defRPr sz="2400">
                <a:solidFill>
                  <a:schemeClr val="dk1"/>
                </a:solidFill>
              </a:defRPr>
            </a:lvl9pPr>
          </a:lstStyle>
          <a:p/>
        </p:txBody>
      </p:sp>
      <p:sp>
        <p:nvSpPr>
          <p:cNvPr id="1610" name="Google Shape;1610;p74"/>
          <p:cNvSpPr txBox="1"/>
          <p:nvPr>
            <p:ph hasCustomPrompt="1" idx="7" type="title"/>
          </p:nvPr>
        </p:nvSpPr>
        <p:spPr>
          <a:xfrm>
            <a:off x="4929372" y="1487400"/>
            <a:ext cx="888300" cy="900900"/>
          </a:xfrm>
          <a:prstGeom prst="rect">
            <a:avLst/>
          </a:prstGeom>
          <a:noFill/>
        </p:spPr>
        <p:txBody>
          <a:bodyPr anchorCtr="0" anchor="ctr" bIns="91425" lIns="91425" spcFirstLastPara="1" rIns="91425" wrap="square" tIns="91425">
            <a:noAutofit/>
          </a:bodyPr>
          <a:lstStyle>
            <a:lvl1pPr lvl="0" algn="r">
              <a:spcBef>
                <a:spcPts val="0"/>
              </a:spcBef>
              <a:spcAft>
                <a:spcPts val="0"/>
              </a:spcAft>
              <a:buClr>
                <a:schemeClr val="lt1"/>
              </a:buClr>
              <a:buSzPts val="3600"/>
              <a:buNone/>
              <a:defRPr sz="4800">
                <a:solidFill>
                  <a:schemeClr val="lt1"/>
                </a:solidFill>
              </a:defRPr>
            </a:lvl1pPr>
            <a:lvl2pPr lvl="1"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1611" name="Google Shape;1611;p74"/>
          <p:cNvSpPr txBox="1"/>
          <p:nvPr>
            <p:ph idx="8" type="ctrTitle"/>
          </p:nvPr>
        </p:nvSpPr>
        <p:spPr>
          <a:xfrm>
            <a:off x="5845404" y="3339978"/>
            <a:ext cx="1645800" cy="36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2400"/>
              <a:buNone/>
              <a:defRPr sz="1800">
                <a:solidFill>
                  <a:schemeClr val="lt1"/>
                </a:solidFill>
              </a:defRPr>
            </a:lvl1pPr>
            <a:lvl2pPr lvl="1">
              <a:spcBef>
                <a:spcPts val="0"/>
              </a:spcBef>
              <a:spcAft>
                <a:spcPts val="0"/>
              </a:spcAft>
              <a:buClr>
                <a:schemeClr val="dk1"/>
              </a:buClr>
              <a:buSzPts val="2400"/>
              <a:buNone/>
              <a:defRPr sz="2400">
                <a:solidFill>
                  <a:schemeClr val="dk1"/>
                </a:solidFill>
              </a:defRPr>
            </a:lvl2pPr>
            <a:lvl3pPr lvl="2">
              <a:spcBef>
                <a:spcPts val="0"/>
              </a:spcBef>
              <a:spcAft>
                <a:spcPts val="0"/>
              </a:spcAft>
              <a:buClr>
                <a:schemeClr val="dk1"/>
              </a:buClr>
              <a:buSzPts val="2400"/>
              <a:buNone/>
              <a:defRPr sz="2400">
                <a:solidFill>
                  <a:schemeClr val="dk1"/>
                </a:solidFill>
              </a:defRPr>
            </a:lvl3pPr>
            <a:lvl4pPr lvl="3">
              <a:spcBef>
                <a:spcPts val="0"/>
              </a:spcBef>
              <a:spcAft>
                <a:spcPts val="0"/>
              </a:spcAft>
              <a:buClr>
                <a:schemeClr val="dk1"/>
              </a:buClr>
              <a:buSzPts val="2400"/>
              <a:buNone/>
              <a:defRPr sz="2400">
                <a:solidFill>
                  <a:schemeClr val="dk1"/>
                </a:solidFill>
              </a:defRPr>
            </a:lvl4pPr>
            <a:lvl5pPr lvl="4">
              <a:spcBef>
                <a:spcPts val="0"/>
              </a:spcBef>
              <a:spcAft>
                <a:spcPts val="0"/>
              </a:spcAft>
              <a:buClr>
                <a:schemeClr val="dk1"/>
              </a:buClr>
              <a:buSzPts val="2400"/>
              <a:buNone/>
              <a:defRPr sz="2400">
                <a:solidFill>
                  <a:schemeClr val="dk1"/>
                </a:solidFill>
              </a:defRPr>
            </a:lvl5pPr>
            <a:lvl6pPr lvl="5">
              <a:spcBef>
                <a:spcPts val="0"/>
              </a:spcBef>
              <a:spcAft>
                <a:spcPts val="0"/>
              </a:spcAft>
              <a:buClr>
                <a:schemeClr val="dk1"/>
              </a:buClr>
              <a:buSzPts val="2400"/>
              <a:buNone/>
              <a:defRPr sz="2400">
                <a:solidFill>
                  <a:schemeClr val="dk1"/>
                </a:solidFill>
              </a:defRPr>
            </a:lvl6pPr>
            <a:lvl7pPr lvl="6">
              <a:spcBef>
                <a:spcPts val="0"/>
              </a:spcBef>
              <a:spcAft>
                <a:spcPts val="0"/>
              </a:spcAft>
              <a:buClr>
                <a:schemeClr val="dk1"/>
              </a:buClr>
              <a:buSzPts val="2400"/>
              <a:buNone/>
              <a:defRPr sz="2400">
                <a:solidFill>
                  <a:schemeClr val="dk1"/>
                </a:solidFill>
              </a:defRPr>
            </a:lvl7pPr>
            <a:lvl8pPr lvl="7">
              <a:spcBef>
                <a:spcPts val="0"/>
              </a:spcBef>
              <a:spcAft>
                <a:spcPts val="0"/>
              </a:spcAft>
              <a:buClr>
                <a:schemeClr val="dk1"/>
              </a:buClr>
              <a:buSzPts val="2400"/>
              <a:buNone/>
              <a:defRPr sz="2400">
                <a:solidFill>
                  <a:schemeClr val="dk1"/>
                </a:solidFill>
              </a:defRPr>
            </a:lvl8pPr>
            <a:lvl9pPr lvl="8">
              <a:spcBef>
                <a:spcPts val="0"/>
              </a:spcBef>
              <a:spcAft>
                <a:spcPts val="0"/>
              </a:spcAft>
              <a:buClr>
                <a:schemeClr val="dk1"/>
              </a:buClr>
              <a:buSzPts val="2400"/>
              <a:buNone/>
              <a:defRPr sz="2400">
                <a:solidFill>
                  <a:schemeClr val="dk1"/>
                </a:solidFill>
              </a:defRPr>
            </a:lvl9pPr>
          </a:lstStyle>
          <a:p/>
        </p:txBody>
      </p:sp>
      <p:sp>
        <p:nvSpPr>
          <p:cNvPr id="1612" name="Google Shape;1612;p74"/>
          <p:cNvSpPr txBox="1"/>
          <p:nvPr>
            <p:ph hasCustomPrompt="1" idx="9" type="title"/>
          </p:nvPr>
        </p:nvSpPr>
        <p:spPr>
          <a:xfrm>
            <a:off x="4929522" y="3236500"/>
            <a:ext cx="888300" cy="900900"/>
          </a:xfrm>
          <a:prstGeom prst="rect">
            <a:avLst/>
          </a:prstGeom>
          <a:noFill/>
        </p:spPr>
        <p:txBody>
          <a:bodyPr anchorCtr="0" anchor="ctr" bIns="91425" lIns="91425" spcFirstLastPara="1" rIns="91425" wrap="square" tIns="91425">
            <a:noAutofit/>
          </a:bodyPr>
          <a:lstStyle>
            <a:lvl1pPr lvl="0" algn="r">
              <a:spcBef>
                <a:spcPts val="0"/>
              </a:spcBef>
              <a:spcAft>
                <a:spcPts val="0"/>
              </a:spcAft>
              <a:buClr>
                <a:schemeClr val="lt1"/>
              </a:buClr>
              <a:buSzPts val="3600"/>
              <a:buNone/>
              <a:defRPr sz="4800">
                <a:solidFill>
                  <a:schemeClr val="lt1"/>
                </a:solidFill>
              </a:defRPr>
            </a:lvl1pPr>
            <a:lvl2pPr lvl="1"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1613" name="Google Shape;1613;p74"/>
          <p:cNvSpPr txBox="1"/>
          <p:nvPr>
            <p:ph idx="13" type="subTitle"/>
          </p:nvPr>
        </p:nvSpPr>
        <p:spPr>
          <a:xfrm flipH="1">
            <a:off x="5845404" y="3630227"/>
            <a:ext cx="2560200" cy="640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None/>
              <a:defRPr sz="1600">
                <a:solidFill>
                  <a:schemeClr val="lt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614" name="Google Shape;1614;p74"/>
          <p:cNvSpPr txBox="1"/>
          <p:nvPr>
            <p:ph idx="14" type="subTitle"/>
          </p:nvPr>
        </p:nvSpPr>
        <p:spPr>
          <a:xfrm flipH="1">
            <a:off x="5845404" y="1877658"/>
            <a:ext cx="2560200" cy="640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None/>
              <a:defRPr sz="1600">
                <a:solidFill>
                  <a:schemeClr val="lt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grpSp>
        <p:nvGrpSpPr>
          <p:cNvPr id="1615" name="Google Shape;1615;p74"/>
          <p:cNvGrpSpPr/>
          <p:nvPr/>
        </p:nvGrpSpPr>
        <p:grpSpPr>
          <a:xfrm flipH="1" rot="-5400000">
            <a:off x="6598594" y="-1758041"/>
            <a:ext cx="4313925" cy="3465375"/>
            <a:chOff x="1645525" y="677625"/>
            <a:chExt cx="4313925" cy="3465375"/>
          </a:xfrm>
        </p:grpSpPr>
        <p:sp>
          <p:nvSpPr>
            <p:cNvPr id="1616" name="Google Shape;1616;p7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7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7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7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7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7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7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7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 name="Google Shape;1624;p74"/>
          <p:cNvGrpSpPr/>
          <p:nvPr/>
        </p:nvGrpSpPr>
        <p:grpSpPr>
          <a:xfrm flipH="1">
            <a:off x="-3378906" y="3148409"/>
            <a:ext cx="4313925" cy="3465375"/>
            <a:chOff x="1645525" y="677625"/>
            <a:chExt cx="4313925" cy="3465375"/>
          </a:xfrm>
        </p:grpSpPr>
        <p:sp>
          <p:nvSpPr>
            <p:cNvPr id="1625" name="Google Shape;1625;p7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7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7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7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7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7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7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7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3" name="Google Shape;1633;p74"/>
          <p:cNvSpPr txBox="1"/>
          <p:nvPr>
            <p:ph idx="15" type="ctrTitle"/>
          </p:nvPr>
        </p:nvSpPr>
        <p:spPr>
          <a:xfrm>
            <a:off x="713228" y="543425"/>
            <a:ext cx="2877600" cy="512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solidFill>
                  <a:schemeClr val="dk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9">
    <p:bg>
      <p:bgPr>
        <a:solidFill>
          <a:schemeClr val="dk2"/>
        </a:solidFill>
      </p:bgPr>
    </p:bg>
    <p:spTree>
      <p:nvGrpSpPr>
        <p:cNvPr id="1634" name="Shape 1634"/>
        <p:cNvGrpSpPr/>
        <p:nvPr/>
      </p:nvGrpSpPr>
      <p:grpSpPr>
        <a:xfrm>
          <a:off x="0" y="0"/>
          <a:ext cx="0" cy="0"/>
          <a:chOff x="0" y="0"/>
          <a:chExt cx="0" cy="0"/>
        </a:xfrm>
      </p:grpSpPr>
      <p:sp>
        <p:nvSpPr>
          <p:cNvPr id="1635" name="Google Shape;1635;p75"/>
          <p:cNvSpPr txBox="1"/>
          <p:nvPr>
            <p:ph type="ctrTitle"/>
          </p:nvPr>
        </p:nvSpPr>
        <p:spPr>
          <a:xfrm>
            <a:off x="2027737" y="1914150"/>
            <a:ext cx="2455200" cy="365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2400"/>
              <a:buNone/>
              <a:defRPr sz="1800">
                <a:solidFill>
                  <a:schemeClr val="dk1"/>
                </a:solidFill>
              </a:defRPr>
            </a:lvl1pPr>
            <a:lvl2pPr lvl="1" algn="ctr">
              <a:spcBef>
                <a:spcPts val="0"/>
              </a:spcBef>
              <a:spcAft>
                <a:spcPts val="0"/>
              </a:spcAft>
              <a:buClr>
                <a:schemeClr val="dk1"/>
              </a:buClr>
              <a:buSzPts val="2400"/>
              <a:buNone/>
              <a:defRPr sz="2400">
                <a:solidFill>
                  <a:schemeClr val="dk1"/>
                </a:solidFill>
              </a:defRPr>
            </a:lvl2pPr>
            <a:lvl3pPr lvl="2" algn="ctr">
              <a:spcBef>
                <a:spcPts val="0"/>
              </a:spcBef>
              <a:spcAft>
                <a:spcPts val="0"/>
              </a:spcAft>
              <a:buClr>
                <a:schemeClr val="dk1"/>
              </a:buClr>
              <a:buSzPts val="2400"/>
              <a:buNone/>
              <a:defRPr sz="2400">
                <a:solidFill>
                  <a:schemeClr val="dk1"/>
                </a:solidFill>
              </a:defRPr>
            </a:lvl3pPr>
            <a:lvl4pPr lvl="3" algn="ctr">
              <a:spcBef>
                <a:spcPts val="0"/>
              </a:spcBef>
              <a:spcAft>
                <a:spcPts val="0"/>
              </a:spcAft>
              <a:buClr>
                <a:schemeClr val="dk1"/>
              </a:buClr>
              <a:buSzPts val="2400"/>
              <a:buNone/>
              <a:defRPr sz="2400">
                <a:solidFill>
                  <a:schemeClr val="dk1"/>
                </a:solidFill>
              </a:defRPr>
            </a:lvl4pPr>
            <a:lvl5pPr lvl="4" algn="ctr">
              <a:spcBef>
                <a:spcPts val="0"/>
              </a:spcBef>
              <a:spcAft>
                <a:spcPts val="0"/>
              </a:spcAft>
              <a:buClr>
                <a:schemeClr val="dk1"/>
              </a:buClr>
              <a:buSzPts val="2400"/>
              <a:buNone/>
              <a:defRPr sz="2400">
                <a:solidFill>
                  <a:schemeClr val="dk1"/>
                </a:solidFill>
              </a:defRPr>
            </a:lvl5pPr>
            <a:lvl6pPr lvl="5" algn="ctr">
              <a:spcBef>
                <a:spcPts val="0"/>
              </a:spcBef>
              <a:spcAft>
                <a:spcPts val="0"/>
              </a:spcAft>
              <a:buClr>
                <a:schemeClr val="dk1"/>
              </a:buClr>
              <a:buSzPts val="2400"/>
              <a:buNone/>
              <a:defRPr sz="2400">
                <a:solidFill>
                  <a:schemeClr val="dk1"/>
                </a:solidFill>
              </a:defRPr>
            </a:lvl6pPr>
            <a:lvl7pPr lvl="6" algn="ctr">
              <a:spcBef>
                <a:spcPts val="0"/>
              </a:spcBef>
              <a:spcAft>
                <a:spcPts val="0"/>
              </a:spcAft>
              <a:buClr>
                <a:schemeClr val="dk1"/>
              </a:buClr>
              <a:buSzPts val="2400"/>
              <a:buNone/>
              <a:defRPr sz="2400">
                <a:solidFill>
                  <a:schemeClr val="dk1"/>
                </a:solidFill>
              </a:defRPr>
            </a:lvl7pPr>
            <a:lvl8pPr lvl="7" algn="ctr">
              <a:spcBef>
                <a:spcPts val="0"/>
              </a:spcBef>
              <a:spcAft>
                <a:spcPts val="0"/>
              </a:spcAft>
              <a:buClr>
                <a:schemeClr val="dk1"/>
              </a:buClr>
              <a:buSzPts val="2400"/>
              <a:buNone/>
              <a:defRPr sz="2400">
                <a:solidFill>
                  <a:schemeClr val="dk1"/>
                </a:solidFill>
              </a:defRPr>
            </a:lvl8pPr>
            <a:lvl9pPr lvl="8" algn="ctr">
              <a:spcBef>
                <a:spcPts val="0"/>
              </a:spcBef>
              <a:spcAft>
                <a:spcPts val="0"/>
              </a:spcAft>
              <a:buClr>
                <a:schemeClr val="dk1"/>
              </a:buClr>
              <a:buSzPts val="2400"/>
              <a:buNone/>
              <a:defRPr sz="2400">
                <a:solidFill>
                  <a:schemeClr val="dk1"/>
                </a:solidFill>
              </a:defRPr>
            </a:lvl9pPr>
          </a:lstStyle>
          <a:p/>
        </p:txBody>
      </p:sp>
      <p:sp>
        <p:nvSpPr>
          <p:cNvPr id="1636" name="Google Shape;1636;p75"/>
          <p:cNvSpPr txBox="1"/>
          <p:nvPr>
            <p:ph hasCustomPrompt="1" idx="2" type="title"/>
          </p:nvPr>
        </p:nvSpPr>
        <p:spPr>
          <a:xfrm>
            <a:off x="2829337" y="1129550"/>
            <a:ext cx="852000" cy="900900"/>
          </a:xfrm>
          <a:prstGeom prst="rect">
            <a:avLst/>
          </a:prstGeom>
          <a:noFill/>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4800">
                <a:solidFill>
                  <a:schemeClr val="lt1"/>
                </a:solidFill>
              </a:defRPr>
            </a:lvl1pPr>
            <a:lvl2pPr lvl="1"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1637" name="Google Shape;1637;p75"/>
          <p:cNvSpPr txBox="1"/>
          <p:nvPr>
            <p:ph idx="3" type="ctrTitle"/>
          </p:nvPr>
        </p:nvSpPr>
        <p:spPr>
          <a:xfrm>
            <a:off x="718949" y="3639025"/>
            <a:ext cx="2455200" cy="402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2400"/>
              <a:buNone/>
              <a:defRPr sz="1800">
                <a:solidFill>
                  <a:schemeClr val="dk1"/>
                </a:solidFill>
              </a:defRPr>
            </a:lvl1pPr>
            <a:lvl2pPr lvl="1" algn="ctr">
              <a:spcBef>
                <a:spcPts val="0"/>
              </a:spcBef>
              <a:spcAft>
                <a:spcPts val="0"/>
              </a:spcAft>
              <a:buClr>
                <a:schemeClr val="dk1"/>
              </a:buClr>
              <a:buSzPts val="2400"/>
              <a:buNone/>
              <a:defRPr sz="2400">
                <a:solidFill>
                  <a:schemeClr val="dk1"/>
                </a:solidFill>
              </a:defRPr>
            </a:lvl2pPr>
            <a:lvl3pPr lvl="2" algn="ctr">
              <a:spcBef>
                <a:spcPts val="0"/>
              </a:spcBef>
              <a:spcAft>
                <a:spcPts val="0"/>
              </a:spcAft>
              <a:buClr>
                <a:schemeClr val="dk1"/>
              </a:buClr>
              <a:buSzPts val="2400"/>
              <a:buNone/>
              <a:defRPr sz="2400">
                <a:solidFill>
                  <a:schemeClr val="dk1"/>
                </a:solidFill>
              </a:defRPr>
            </a:lvl3pPr>
            <a:lvl4pPr lvl="3" algn="ctr">
              <a:spcBef>
                <a:spcPts val="0"/>
              </a:spcBef>
              <a:spcAft>
                <a:spcPts val="0"/>
              </a:spcAft>
              <a:buClr>
                <a:schemeClr val="dk1"/>
              </a:buClr>
              <a:buSzPts val="2400"/>
              <a:buNone/>
              <a:defRPr sz="2400">
                <a:solidFill>
                  <a:schemeClr val="dk1"/>
                </a:solidFill>
              </a:defRPr>
            </a:lvl4pPr>
            <a:lvl5pPr lvl="4" algn="ctr">
              <a:spcBef>
                <a:spcPts val="0"/>
              </a:spcBef>
              <a:spcAft>
                <a:spcPts val="0"/>
              </a:spcAft>
              <a:buClr>
                <a:schemeClr val="dk1"/>
              </a:buClr>
              <a:buSzPts val="2400"/>
              <a:buNone/>
              <a:defRPr sz="2400">
                <a:solidFill>
                  <a:schemeClr val="dk1"/>
                </a:solidFill>
              </a:defRPr>
            </a:lvl5pPr>
            <a:lvl6pPr lvl="5" algn="ctr">
              <a:spcBef>
                <a:spcPts val="0"/>
              </a:spcBef>
              <a:spcAft>
                <a:spcPts val="0"/>
              </a:spcAft>
              <a:buClr>
                <a:schemeClr val="dk1"/>
              </a:buClr>
              <a:buSzPts val="2400"/>
              <a:buNone/>
              <a:defRPr sz="2400">
                <a:solidFill>
                  <a:schemeClr val="dk1"/>
                </a:solidFill>
              </a:defRPr>
            </a:lvl6pPr>
            <a:lvl7pPr lvl="6" algn="ctr">
              <a:spcBef>
                <a:spcPts val="0"/>
              </a:spcBef>
              <a:spcAft>
                <a:spcPts val="0"/>
              </a:spcAft>
              <a:buClr>
                <a:schemeClr val="dk1"/>
              </a:buClr>
              <a:buSzPts val="2400"/>
              <a:buNone/>
              <a:defRPr sz="2400">
                <a:solidFill>
                  <a:schemeClr val="dk1"/>
                </a:solidFill>
              </a:defRPr>
            </a:lvl7pPr>
            <a:lvl8pPr lvl="7" algn="ctr">
              <a:spcBef>
                <a:spcPts val="0"/>
              </a:spcBef>
              <a:spcAft>
                <a:spcPts val="0"/>
              </a:spcAft>
              <a:buClr>
                <a:schemeClr val="dk1"/>
              </a:buClr>
              <a:buSzPts val="2400"/>
              <a:buNone/>
              <a:defRPr sz="2400">
                <a:solidFill>
                  <a:schemeClr val="dk1"/>
                </a:solidFill>
              </a:defRPr>
            </a:lvl8pPr>
            <a:lvl9pPr lvl="8" algn="ctr">
              <a:spcBef>
                <a:spcPts val="0"/>
              </a:spcBef>
              <a:spcAft>
                <a:spcPts val="0"/>
              </a:spcAft>
              <a:buClr>
                <a:schemeClr val="dk1"/>
              </a:buClr>
              <a:buSzPts val="2400"/>
              <a:buNone/>
              <a:defRPr sz="2400">
                <a:solidFill>
                  <a:schemeClr val="dk1"/>
                </a:solidFill>
              </a:defRPr>
            </a:lvl9pPr>
          </a:lstStyle>
          <a:p/>
        </p:txBody>
      </p:sp>
      <p:sp>
        <p:nvSpPr>
          <p:cNvPr id="1638" name="Google Shape;1638;p75"/>
          <p:cNvSpPr txBox="1"/>
          <p:nvPr>
            <p:ph hasCustomPrompt="1" idx="4" type="title"/>
          </p:nvPr>
        </p:nvSpPr>
        <p:spPr>
          <a:xfrm>
            <a:off x="1520549" y="2849749"/>
            <a:ext cx="852000" cy="900900"/>
          </a:xfrm>
          <a:prstGeom prst="rect">
            <a:avLst/>
          </a:prstGeom>
          <a:noFill/>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4800">
                <a:solidFill>
                  <a:schemeClr val="lt1"/>
                </a:solidFill>
              </a:defRPr>
            </a:lvl1pPr>
            <a:lvl2pPr lvl="1"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1639" name="Google Shape;1639;p75"/>
          <p:cNvSpPr txBox="1"/>
          <p:nvPr>
            <p:ph idx="1" type="subTitle"/>
          </p:nvPr>
        </p:nvSpPr>
        <p:spPr>
          <a:xfrm flipH="1">
            <a:off x="718949" y="3958175"/>
            <a:ext cx="2455200" cy="640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6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640" name="Google Shape;1640;p75"/>
          <p:cNvSpPr txBox="1"/>
          <p:nvPr>
            <p:ph idx="5" type="subTitle"/>
          </p:nvPr>
        </p:nvSpPr>
        <p:spPr>
          <a:xfrm flipH="1">
            <a:off x="2027737" y="2205607"/>
            <a:ext cx="2455200" cy="640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6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641" name="Google Shape;1641;p75"/>
          <p:cNvSpPr txBox="1"/>
          <p:nvPr>
            <p:ph idx="6" type="ctrTitle"/>
          </p:nvPr>
        </p:nvSpPr>
        <p:spPr>
          <a:xfrm>
            <a:off x="4645312" y="1914150"/>
            <a:ext cx="2455200" cy="365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2400"/>
              <a:buNone/>
              <a:defRPr sz="1800">
                <a:solidFill>
                  <a:schemeClr val="dk1"/>
                </a:solidFill>
              </a:defRPr>
            </a:lvl1pPr>
            <a:lvl2pPr lvl="1" algn="ctr">
              <a:spcBef>
                <a:spcPts val="0"/>
              </a:spcBef>
              <a:spcAft>
                <a:spcPts val="0"/>
              </a:spcAft>
              <a:buClr>
                <a:schemeClr val="dk1"/>
              </a:buClr>
              <a:buSzPts val="2400"/>
              <a:buNone/>
              <a:defRPr sz="2400">
                <a:solidFill>
                  <a:schemeClr val="dk1"/>
                </a:solidFill>
              </a:defRPr>
            </a:lvl2pPr>
            <a:lvl3pPr lvl="2" algn="ctr">
              <a:spcBef>
                <a:spcPts val="0"/>
              </a:spcBef>
              <a:spcAft>
                <a:spcPts val="0"/>
              </a:spcAft>
              <a:buClr>
                <a:schemeClr val="dk1"/>
              </a:buClr>
              <a:buSzPts val="2400"/>
              <a:buNone/>
              <a:defRPr sz="2400">
                <a:solidFill>
                  <a:schemeClr val="dk1"/>
                </a:solidFill>
              </a:defRPr>
            </a:lvl3pPr>
            <a:lvl4pPr lvl="3" algn="ctr">
              <a:spcBef>
                <a:spcPts val="0"/>
              </a:spcBef>
              <a:spcAft>
                <a:spcPts val="0"/>
              </a:spcAft>
              <a:buClr>
                <a:schemeClr val="dk1"/>
              </a:buClr>
              <a:buSzPts val="2400"/>
              <a:buNone/>
              <a:defRPr sz="2400">
                <a:solidFill>
                  <a:schemeClr val="dk1"/>
                </a:solidFill>
              </a:defRPr>
            </a:lvl4pPr>
            <a:lvl5pPr lvl="4" algn="ctr">
              <a:spcBef>
                <a:spcPts val="0"/>
              </a:spcBef>
              <a:spcAft>
                <a:spcPts val="0"/>
              </a:spcAft>
              <a:buClr>
                <a:schemeClr val="dk1"/>
              </a:buClr>
              <a:buSzPts val="2400"/>
              <a:buNone/>
              <a:defRPr sz="2400">
                <a:solidFill>
                  <a:schemeClr val="dk1"/>
                </a:solidFill>
              </a:defRPr>
            </a:lvl5pPr>
            <a:lvl6pPr lvl="5" algn="ctr">
              <a:spcBef>
                <a:spcPts val="0"/>
              </a:spcBef>
              <a:spcAft>
                <a:spcPts val="0"/>
              </a:spcAft>
              <a:buClr>
                <a:schemeClr val="dk1"/>
              </a:buClr>
              <a:buSzPts val="2400"/>
              <a:buNone/>
              <a:defRPr sz="2400">
                <a:solidFill>
                  <a:schemeClr val="dk1"/>
                </a:solidFill>
              </a:defRPr>
            </a:lvl6pPr>
            <a:lvl7pPr lvl="6" algn="ctr">
              <a:spcBef>
                <a:spcPts val="0"/>
              </a:spcBef>
              <a:spcAft>
                <a:spcPts val="0"/>
              </a:spcAft>
              <a:buClr>
                <a:schemeClr val="dk1"/>
              </a:buClr>
              <a:buSzPts val="2400"/>
              <a:buNone/>
              <a:defRPr sz="2400">
                <a:solidFill>
                  <a:schemeClr val="dk1"/>
                </a:solidFill>
              </a:defRPr>
            </a:lvl7pPr>
            <a:lvl8pPr lvl="7" algn="ctr">
              <a:spcBef>
                <a:spcPts val="0"/>
              </a:spcBef>
              <a:spcAft>
                <a:spcPts val="0"/>
              </a:spcAft>
              <a:buClr>
                <a:schemeClr val="dk1"/>
              </a:buClr>
              <a:buSzPts val="2400"/>
              <a:buNone/>
              <a:defRPr sz="2400">
                <a:solidFill>
                  <a:schemeClr val="dk1"/>
                </a:solidFill>
              </a:defRPr>
            </a:lvl8pPr>
            <a:lvl9pPr lvl="8" algn="ctr">
              <a:spcBef>
                <a:spcPts val="0"/>
              </a:spcBef>
              <a:spcAft>
                <a:spcPts val="0"/>
              </a:spcAft>
              <a:buClr>
                <a:schemeClr val="dk1"/>
              </a:buClr>
              <a:buSzPts val="2400"/>
              <a:buNone/>
              <a:defRPr sz="2400">
                <a:solidFill>
                  <a:schemeClr val="dk1"/>
                </a:solidFill>
              </a:defRPr>
            </a:lvl9pPr>
          </a:lstStyle>
          <a:p/>
        </p:txBody>
      </p:sp>
      <p:sp>
        <p:nvSpPr>
          <p:cNvPr id="1642" name="Google Shape;1642;p75"/>
          <p:cNvSpPr txBox="1"/>
          <p:nvPr>
            <p:ph hasCustomPrompt="1" idx="7" type="title"/>
          </p:nvPr>
        </p:nvSpPr>
        <p:spPr>
          <a:xfrm>
            <a:off x="5446912" y="1129550"/>
            <a:ext cx="852000" cy="900900"/>
          </a:xfrm>
          <a:prstGeom prst="rect">
            <a:avLst/>
          </a:prstGeom>
          <a:noFill/>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4800">
                <a:solidFill>
                  <a:schemeClr val="lt1"/>
                </a:solidFill>
              </a:defRPr>
            </a:lvl1pPr>
            <a:lvl2pPr lvl="1"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1643" name="Google Shape;1643;p75"/>
          <p:cNvSpPr txBox="1"/>
          <p:nvPr>
            <p:ph idx="8" type="ctrTitle"/>
          </p:nvPr>
        </p:nvSpPr>
        <p:spPr>
          <a:xfrm>
            <a:off x="3336525" y="3639025"/>
            <a:ext cx="2455200" cy="365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2400"/>
              <a:buNone/>
              <a:defRPr sz="1800">
                <a:solidFill>
                  <a:schemeClr val="dk1"/>
                </a:solidFill>
              </a:defRPr>
            </a:lvl1pPr>
            <a:lvl2pPr lvl="1" algn="ctr">
              <a:spcBef>
                <a:spcPts val="0"/>
              </a:spcBef>
              <a:spcAft>
                <a:spcPts val="0"/>
              </a:spcAft>
              <a:buClr>
                <a:schemeClr val="dk1"/>
              </a:buClr>
              <a:buSzPts val="2400"/>
              <a:buNone/>
              <a:defRPr sz="2400">
                <a:solidFill>
                  <a:schemeClr val="dk1"/>
                </a:solidFill>
              </a:defRPr>
            </a:lvl2pPr>
            <a:lvl3pPr lvl="2" algn="ctr">
              <a:spcBef>
                <a:spcPts val="0"/>
              </a:spcBef>
              <a:spcAft>
                <a:spcPts val="0"/>
              </a:spcAft>
              <a:buClr>
                <a:schemeClr val="dk1"/>
              </a:buClr>
              <a:buSzPts val="2400"/>
              <a:buNone/>
              <a:defRPr sz="2400">
                <a:solidFill>
                  <a:schemeClr val="dk1"/>
                </a:solidFill>
              </a:defRPr>
            </a:lvl3pPr>
            <a:lvl4pPr lvl="3" algn="ctr">
              <a:spcBef>
                <a:spcPts val="0"/>
              </a:spcBef>
              <a:spcAft>
                <a:spcPts val="0"/>
              </a:spcAft>
              <a:buClr>
                <a:schemeClr val="dk1"/>
              </a:buClr>
              <a:buSzPts val="2400"/>
              <a:buNone/>
              <a:defRPr sz="2400">
                <a:solidFill>
                  <a:schemeClr val="dk1"/>
                </a:solidFill>
              </a:defRPr>
            </a:lvl4pPr>
            <a:lvl5pPr lvl="4" algn="ctr">
              <a:spcBef>
                <a:spcPts val="0"/>
              </a:spcBef>
              <a:spcAft>
                <a:spcPts val="0"/>
              </a:spcAft>
              <a:buClr>
                <a:schemeClr val="dk1"/>
              </a:buClr>
              <a:buSzPts val="2400"/>
              <a:buNone/>
              <a:defRPr sz="2400">
                <a:solidFill>
                  <a:schemeClr val="dk1"/>
                </a:solidFill>
              </a:defRPr>
            </a:lvl5pPr>
            <a:lvl6pPr lvl="5" algn="ctr">
              <a:spcBef>
                <a:spcPts val="0"/>
              </a:spcBef>
              <a:spcAft>
                <a:spcPts val="0"/>
              </a:spcAft>
              <a:buClr>
                <a:schemeClr val="dk1"/>
              </a:buClr>
              <a:buSzPts val="2400"/>
              <a:buNone/>
              <a:defRPr sz="2400">
                <a:solidFill>
                  <a:schemeClr val="dk1"/>
                </a:solidFill>
              </a:defRPr>
            </a:lvl6pPr>
            <a:lvl7pPr lvl="6" algn="ctr">
              <a:spcBef>
                <a:spcPts val="0"/>
              </a:spcBef>
              <a:spcAft>
                <a:spcPts val="0"/>
              </a:spcAft>
              <a:buClr>
                <a:schemeClr val="dk1"/>
              </a:buClr>
              <a:buSzPts val="2400"/>
              <a:buNone/>
              <a:defRPr sz="2400">
                <a:solidFill>
                  <a:schemeClr val="dk1"/>
                </a:solidFill>
              </a:defRPr>
            </a:lvl7pPr>
            <a:lvl8pPr lvl="7" algn="ctr">
              <a:spcBef>
                <a:spcPts val="0"/>
              </a:spcBef>
              <a:spcAft>
                <a:spcPts val="0"/>
              </a:spcAft>
              <a:buClr>
                <a:schemeClr val="dk1"/>
              </a:buClr>
              <a:buSzPts val="2400"/>
              <a:buNone/>
              <a:defRPr sz="2400">
                <a:solidFill>
                  <a:schemeClr val="dk1"/>
                </a:solidFill>
              </a:defRPr>
            </a:lvl8pPr>
            <a:lvl9pPr lvl="8" algn="ctr">
              <a:spcBef>
                <a:spcPts val="0"/>
              </a:spcBef>
              <a:spcAft>
                <a:spcPts val="0"/>
              </a:spcAft>
              <a:buClr>
                <a:schemeClr val="dk1"/>
              </a:buClr>
              <a:buSzPts val="2400"/>
              <a:buNone/>
              <a:defRPr sz="2400">
                <a:solidFill>
                  <a:schemeClr val="dk1"/>
                </a:solidFill>
              </a:defRPr>
            </a:lvl9pPr>
          </a:lstStyle>
          <a:p/>
        </p:txBody>
      </p:sp>
      <p:sp>
        <p:nvSpPr>
          <p:cNvPr id="1644" name="Google Shape;1644;p75"/>
          <p:cNvSpPr txBox="1"/>
          <p:nvPr>
            <p:ph hasCustomPrompt="1" idx="9" type="title"/>
          </p:nvPr>
        </p:nvSpPr>
        <p:spPr>
          <a:xfrm>
            <a:off x="4138125" y="2849749"/>
            <a:ext cx="852000" cy="900900"/>
          </a:xfrm>
          <a:prstGeom prst="rect">
            <a:avLst/>
          </a:prstGeom>
          <a:noFill/>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4800">
                <a:solidFill>
                  <a:schemeClr val="lt1"/>
                </a:solidFill>
              </a:defRPr>
            </a:lvl1pPr>
            <a:lvl2pPr lvl="1"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1645" name="Google Shape;1645;p75"/>
          <p:cNvSpPr txBox="1"/>
          <p:nvPr>
            <p:ph idx="13" type="subTitle"/>
          </p:nvPr>
        </p:nvSpPr>
        <p:spPr>
          <a:xfrm flipH="1">
            <a:off x="3336525" y="3958175"/>
            <a:ext cx="2455200" cy="640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6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646" name="Google Shape;1646;p75"/>
          <p:cNvSpPr txBox="1"/>
          <p:nvPr>
            <p:ph idx="14" type="subTitle"/>
          </p:nvPr>
        </p:nvSpPr>
        <p:spPr>
          <a:xfrm flipH="1">
            <a:off x="4645312" y="2205607"/>
            <a:ext cx="2455200" cy="640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6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647" name="Google Shape;1647;p75"/>
          <p:cNvSpPr txBox="1"/>
          <p:nvPr>
            <p:ph idx="15" type="ctrTitle"/>
          </p:nvPr>
        </p:nvSpPr>
        <p:spPr>
          <a:xfrm>
            <a:off x="713228" y="545125"/>
            <a:ext cx="2877600" cy="512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solidFill>
                  <a:schemeClr val="dk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648" name="Google Shape;1648;p75"/>
          <p:cNvSpPr txBox="1"/>
          <p:nvPr>
            <p:ph idx="16" type="ctrTitle"/>
          </p:nvPr>
        </p:nvSpPr>
        <p:spPr>
          <a:xfrm>
            <a:off x="5954100" y="3639025"/>
            <a:ext cx="2455200" cy="365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2400"/>
              <a:buNone/>
              <a:defRPr sz="1800">
                <a:solidFill>
                  <a:schemeClr val="dk1"/>
                </a:solidFill>
              </a:defRPr>
            </a:lvl1pPr>
            <a:lvl2pPr lvl="1" algn="ctr">
              <a:spcBef>
                <a:spcPts val="0"/>
              </a:spcBef>
              <a:spcAft>
                <a:spcPts val="0"/>
              </a:spcAft>
              <a:buClr>
                <a:schemeClr val="dk1"/>
              </a:buClr>
              <a:buSzPts val="2400"/>
              <a:buNone/>
              <a:defRPr sz="2400">
                <a:solidFill>
                  <a:schemeClr val="dk1"/>
                </a:solidFill>
              </a:defRPr>
            </a:lvl2pPr>
            <a:lvl3pPr lvl="2" algn="ctr">
              <a:spcBef>
                <a:spcPts val="0"/>
              </a:spcBef>
              <a:spcAft>
                <a:spcPts val="0"/>
              </a:spcAft>
              <a:buClr>
                <a:schemeClr val="dk1"/>
              </a:buClr>
              <a:buSzPts val="2400"/>
              <a:buNone/>
              <a:defRPr sz="2400">
                <a:solidFill>
                  <a:schemeClr val="dk1"/>
                </a:solidFill>
              </a:defRPr>
            </a:lvl3pPr>
            <a:lvl4pPr lvl="3" algn="ctr">
              <a:spcBef>
                <a:spcPts val="0"/>
              </a:spcBef>
              <a:spcAft>
                <a:spcPts val="0"/>
              </a:spcAft>
              <a:buClr>
                <a:schemeClr val="dk1"/>
              </a:buClr>
              <a:buSzPts val="2400"/>
              <a:buNone/>
              <a:defRPr sz="2400">
                <a:solidFill>
                  <a:schemeClr val="dk1"/>
                </a:solidFill>
              </a:defRPr>
            </a:lvl4pPr>
            <a:lvl5pPr lvl="4" algn="ctr">
              <a:spcBef>
                <a:spcPts val="0"/>
              </a:spcBef>
              <a:spcAft>
                <a:spcPts val="0"/>
              </a:spcAft>
              <a:buClr>
                <a:schemeClr val="dk1"/>
              </a:buClr>
              <a:buSzPts val="2400"/>
              <a:buNone/>
              <a:defRPr sz="2400">
                <a:solidFill>
                  <a:schemeClr val="dk1"/>
                </a:solidFill>
              </a:defRPr>
            </a:lvl5pPr>
            <a:lvl6pPr lvl="5" algn="ctr">
              <a:spcBef>
                <a:spcPts val="0"/>
              </a:spcBef>
              <a:spcAft>
                <a:spcPts val="0"/>
              </a:spcAft>
              <a:buClr>
                <a:schemeClr val="dk1"/>
              </a:buClr>
              <a:buSzPts val="2400"/>
              <a:buNone/>
              <a:defRPr sz="2400">
                <a:solidFill>
                  <a:schemeClr val="dk1"/>
                </a:solidFill>
              </a:defRPr>
            </a:lvl6pPr>
            <a:lvl7pPr lvl="6" algn="ctr">
              <a:spcBef>
                <a:spcPts val="0"/>
              </a:spcBef>
              <a:spcAft>
                <a:spcPts val="0"/>
              </a:spcAft>
              <a:buClr>
                <a:schemeClr val="dk1"/>
              </a:buClr>
              <a:buSzPts val="2400"/>
              <a:buNone/>
              <a:defRPr sz="2400">
                <a:solidFill>
                  <a:schemeClr val="dk1"/>
                </a:solidFill>
              </a:defRPr>
            </a:lvl7pPr>
            <a:lvl8pPr lvl="7" algn="ctr">
              <a:spcBef>
                <a:spcPts val="0"/>
              </a:spcBef>
              <a:spcAft>
                <a:spcPts val="0"/>
              </a:spcAft>
              <a:buClr>
                <a:schemeClr val="dk1"/>
              </a:buClr>
              <a:buSzPts val="2400"/>
              <a:buNone/>
              <a:defRPr sz="2400">
                <a:solidFill>
                  <a:schemeClr val="dk1"/>
                </a:solidFill>
              </a:defRPr>
            </a:lvl8pPr>
            <a:lvl9pPr lvl="8" algn="ctr">
              <a:spcBef>
                <a:spcPts val="0"/>
              </a:spcBef>
              <a:spcAft>
                <a:spcPts val="0"/>
              </a:spcAft>
              <a:buClr>
                <a:schemeClr val="dk1"/>
              </a:buClr>
              <a:buSzPts val="2400"/>
              <a:buNone/>
              <a:defRPr sz="2400">
                <a:solidFill>
                  <a:schemeClr val="dk1"/>
                </a:solidFill>
              </a:defRPr>
            </a:lvl9pPr>
          </a:lstStyle>
          <a:p/>
        </p:txBody>
      </p:sp>
      <p:sp>
        <p:nvSpPr>
          <p:cNvPr id="1649" name="Google Shape;1649;p75"/>
          <p:cNvSpPr txBox="1"/>
          <p:nvPr>
            <p:ph hasCustomPrompt="1" idx="17" type="title"/>
          </p:nvPr>
        </p:nvSpPr>
        <p:spPr>
          <a:xfrm>
            <a:off x="6755700" y="2849749"/>
            <a:ext cx="852000" cy="900900"/>
          </a:xfrm>
          <a:prstGeom prst="rect">
            <a:avLst/>
          </a:prstGeom>
          <a:noFill/>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4800">
                <a:solidFill>
                  <a:schemeClr val="lt1"/>
                </a:solidFill>
              </a:defRPr>
            </a:lvl1pPr>
            <a:lvl2pPr lvl="1"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1650" name="Google Shape;1650;p75"/>
          <p:cNvSpPr txBox="1"/>
          <p:nvPr>
            <p:ph idx="18" type="subTitle"/>
          </p:nvPr>
        </p:nvSpPr>
        <p:spPr>
          <a:xfrm flipH="1">
            <a:off x="5954100" y="3958175"/>
            <a:ext cx="2455200" cy="640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6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grpSp>
        <p:nvGrpSpPr>
          <p:cNvPr id="1651" name="Google Shape;1651;p75"/>
          <p:cNvGrpSpPr/>
          <p:nvPr/>
        </p:nvGrpSpPr>
        <p:grpSpPr>
          <a:xfrm flipH="1" rot="-5400000">
            <a:off x="6598594" y="-1758041"/>
            <a:ext cx="4313925" cy="3465375"/>
            <a:chOff x="1645525" y="677625"/>
            <a:chExt cx="4313925" cy="3465375"/>
          </a:xfrm>
        </p:grpSpPr>
        <p:sp>
          <p:nvSpPr>
            <p:cNvPr id="1652" name="Google Shape;1652;p7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7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7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7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7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7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7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 name="Google Shape;1660;p75"/>
          <p:cNvGrpSpPr/>
          <p:nvPr/>
        </p:nvGrpSpPr>
        <p:grpSpPr>
          <a:xfrm flipH="1" rot="5400000">
            <a:off x="-3138931" y="1481509"/>
            <a:ext cx="4313925" cy="3465375"/>
            <a:chOff x="1645525" y="677625"/>
            <a:chExt cx="4313925" cy="3465375"/>
          </a:xfrm>
        </p:grpSpPr>
        <p:sp>
          <p:nvSpPr>
            <p:cNvPr id="1661" name="Google Shape;1661;p7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7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7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7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7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TITLE_AND_DESCRIPTION_1_1">
    <p:bg>
      <p:bgPr>
        <a:solidFill>
          <a:schemeClr val="lt2"/>
        </a:solidFill>
      </p:bgPr>
    </p:bg>
    <p:spTree>
      <p:nvGrpSpPr>
        <p:cNvPr id="1669" name="Shape 1669"/>
        <p:cNvGrpSpPr/>
        <p:nvPr/>
      </p:nvGrpSpPr>
      <p:grpSpPr>
        <a:xfrm>
          <a:off x="0" y="0"/>
          <a:ext cx="0" cy="0"/>
          <a:chOff x="0" y="0"/>
          <a:chExt cx="0" cy="0"/>
        </a:xfrm>
      </p:grpSpPr>
      <p:grpSp>
        <p:nvGrpSpPr>
          <p:cNvPr id="1670" name="Google Shape;1670;p76"/>
          <p:cNvGrpSpPr/>
          <p:nvPr/>
        </p:nvGrpSpPr>
        <p:grpSpPr>
          <a:xfrm flipH="1" rot="-5400000">
            <a:off x="6726244" y="-1813891"/>
            <a:ext cx="4313925" cy="3465375"/>
            <a:chOff x="1645525" y="677625"/>
            <a:chExt cx="4313925" cy="3465375"/>
          </a:xfrm>
        </p:grpSpPr>
        <p:sp>
          <p:nvSpPr>
            <p:cNvPr id="1671" name="Google Shape;1671;p7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7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 name="Google Shape;1679;p76"/>
          <p:cNvGrpSpPr/>
          <p:nvPr/>
        </p:nvGrpSpPr>
        <p:grpSpPr>
          <a:xfrm flipH="1">
            <a:off x="-3378906" y="3148409"/>
            <a:ext cx="4313925" cy="3465375"/>
            <a:chOff x="1645525" y="677625"/>
            <a:chExt cx="4313925" cy="3465375"/>
          </a:xfrm>
        </p:grpSpPr>
        <p:sp>
          <p:nvSpPr>
            <p:cNvPr id="1680" name="Google Shape;1680;p7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7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7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8" name="Google Shape;1688;p76"/>
          <p:cNvSpPr txBox="1"/>
          <p:nvPr>
            <p:ph type="title"/>
          </p:nvPr>
        </p:nvSpPr>
        <p:spPr>
          <a:xfrm>
            <a:off x="713225" y="1554480"/>
            <a:ext cx="3430200" cy="1694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200"/>
              <a:buNone/>
              <a:defRPr sz="4800">
                <a:solidFill>
                  <a:schemeClr val="lt1"/>
                </a:solidFill>
              </a:defRPr>
            </a:lvl1pPr>
            <a:lvl2pPr lvl="1" algn="ctr">
              <a:spcBef>
                <a:spcPts val="0"/>
              </a:spcBef>
              <a:spcAft>
                <a:spcPts val="0"/>
              </a:spcAft>
              <a:buClr>
                <a:schemeClr val="lt1"/>
              </a:buClr>
              <a:buSzPts val="4200"/>
              <a:buNone/>
              <a:defRPr sz="4200">
                <a:solidFill>
                  <a:schemeClr val="lt1"/>
                </a:solidFill>
              </a:defRPr>
            </a:lvl2pPr>
            <a:lvl3pPr lvl="2" algn="ctr">
              <a:spcBef>
                <a:spcPts val="0"/>
              </a:spcBef>
              <a:spcAft>
                <a:spcPts val="0"/>
              </a:spcAft>
              <a:buClr>
                <a:schemeClr val="lt1"/>
              </a:buClr>
              <a:buSzPts val="4200"/>
              <a:buNone/>
              <a:defRPr sz="4200">
                <a:solidFill>
                  <a:schemeClr val="lt1"/>
                </a:solidFill>
              </a:defRPr>
            </a:lvl3pPr>
            <a:lvl4pPr lvl="3" algn="ctr">
              <a:spcBef>
                <a:spcPts val="0"/>
              </a:spcBef>
              <a:spcAft>
                <a:spcPts val="0"/>
              </a:spcAft>
              <a:buClr>
                <a:schemeClr val="lt1"/>
              </a:buClr>
              <a:buSzPts val="4200"/>
              <a:buNone/>
              <a:defRPr sz="4200">
                <a:solidFill>
                  <a:schemeClr val="lt1"/>
                </a:solidFill>
              </a:defRPr>
            </a:lvl4pPr>
            <a:lvl5pPr lvl="4" algn="ctr">
              <a:spcBef>
                <a:spcPts val="0"/>
              </a:spcBef>
              <a:spcAft>
                <a:spcPts val="0"/>
              </a:spcAft>
              <a:buClr>
                <a:schemeClr val="lt1"/>
              </a:buClr>
              <a:buSzPts val="4200"/>
              <a:buNone/>
              <a:defRPr sz="4200">
                <a:solidFill>
                  <a:schemeClr val="lt1"/>
                </a:solidFill>
              </a:defRPr>
            </a:lvl5pPr>
            <a:lvl6pPr lvl="5" algn="ctr">
              <a:spcBef>
                <a:spcPts val="0"/>
              </a:spcBef>
              <a:spcAft>
                <a:spcPts val="0"/>
              </a:spcAft>
              <a:buClr>
                <a:schemeClr val="lt1"/>
              </a:buClr>
              <a:buSzPts val="4200"/>
              <a:buNone/>
              <a:defRPr sz="4200">
                <a:solidFill>
                  <a:schemeClr val="lt1"/>
                </a:solidFill>
              </a:defRPr>
            </a:lvl6pPr>
            <a:lvl7pPr lvl="6" algn="ctr">
              <a:spcBef>
                <a:spcPts val="0"/>
              </a:spcBef>
              <a:spcAft>
                <a:spcPts val="0"/>
              </a:spcAft>
              <a:buClr>
                <a:schemeClr val="lt1"/>
              </a:buClr>
              <a:buSzPts val="4200"/>
              <a:buNone/>
              <a:defRPr sz="4200">
                <a:solidFill>
                  <a:schemeClr val="lt1"/>
                </a:solidFill>
              </a:defRPr>
            </a:lvl7pPr>
            <a:lvl8pPr lvl="7" algn="ctr">
              <a:spcBef>
                <a:spcPts val="0"/>
              </a:spcBef>
              <a:spcAft>
                <a:spcPts val="0"/>
              </a:spcAft>
              <a:buClr>
                <a:schemeClr val="lt1"/>
              </a:buClr>
              <a:buSzPts val="4200"/>
              <a:buNone/>
              <a:defRPr sz="4200">
                <a:solidFill>
                  <a:schemeClr val="lt1"/>
                </a:solidFill>
              </a:defRPr>
            </a:lvl8pPr>
            <a:lvl9pPr lvl="8" algn="ctr">
              <a:spcBef>
                <a:spcPts val="0"/>
              </a:spcBef>
              <a:spcAft>
                <a:spcPts val="0"/>
              </a:spcAft>
              <a:buClr>
                <a:schemeClr val="lt1"/>
              </a:buClr>
              <a:buSzPts val="4200"/>
              <a:buNone/>
              <a:defRPr sz="4200">
                <a:solidFill>
                  <a:schemeClr val="lt1"/>
                </a:solidFill>
              </a:defRPr>
            </a:lvl9pPr>
          </a:lstStyle>
          <a:p/>
        </p:txBody>
      </p:sp>
      <p:sp>
        <p:nvSpPr>
          <p:cNvPr id="1689" name="Google Shape;1689;p76"/>
          <p:cNvSpPr txBox="1"/>
          <p:nvPr>
            <p:ph idx="1" type="subTitle"/>
          </p:nvPr>
        </p:nvSpPr>
        <p:spPr>
          <a:xfrm>
            <a:off x="716725" y="4203575"/>
            <a:ext cx="4122600" cy="394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100"/>
              <a:buNone/>
              <a:defRPr sz="16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1690" name="Google Shape;1690;p76"/>
          <p:cNvSpPr txBox="1"/>
          <p:nvPr>
            <p:ph hasCustomPrompt="1" idx="2" type="title"/>
          </p:nvPr>
        </p:nvSpPr>
        <p:spPr>
          <a:xfrm>
            <a:off x="713229" y="315950"/>
            <a:ext cx="991800" cy="979500"/>
          </a:xfrm>
          <a:prstGeom prst="rect">
            <a:avLst/>
          </a:prstGeom>
          <a:noFill/>
        </p:spPr>
        <p:txBody>
          <a:bodyPr anchorCtr="0" anchor="ctr" bIns="91425" lIns="91425" spcFirstLastPara="1" rIns="91425" wrap="square" tIns="91425">
            <a:noAutofit/>
          </a:bodyPr>
          <a:lstStyle>
            <a:lvl1pPr lvl="0">
              <a:spcBef>
                <a:spcPts val="0"/>
              </a:spcBef>
              <a:spcAft>
                <a:spcPts val="0"/>
              </a:spcAft>
              <a:buClr>
                <a:schemeClr val="dk2"/>
              </a:buClr>
              <a:buSzPts val="3600"/>
              <a:buNone/>
              <a:defRPr sz="6000">
                <a:solidFill>
                  <a:schemeClr val="dk2"/>
                </a:solidFill>
              </a:defRPr>
            </a:lvl1pPr>
            <a:lvl2pPr lvl="1"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BIG_NUMBER_1">
    <p:bg>
      <p:bgPr>
        <a:solidFill>
          <a:schemeClr val="lt2"/>
        </a:solidFill>
      </p:bgPr>
    </p:bg>
    <p:spTree>
      <p:nvGrpSpPr>
        <p:cNvPr id="1691" name="Shape 1691"/>
        <p:cNvGrpSpPr/>
        <p:nvPr/>
      </p:nvGrpSpPr>
      <p:grpSpPr>
        <a:xfrm>
          <a:off x="0" y="0"/>
          <a:ext cx="0" cy="0"/>
          <a:chOff x="0" y="0"/>
          <a:chExt cx="0" cy="0"/>
        </a:xfrm>
      </p:grpSpPr>
      <p:sp>
        <p:nvSpPr>
          <p:cNvPr id="1692" name="Google Shape;1692;p77"/>
          <p:cNvSpPr txBox="1"/>
          <p:nvPr>
            <p:ph idx="1" type="subTitle"/>
          </p:nvPr>
        </p:nvSpPr>
        <p:spPr>
          <a:xfrm>
            <a:off x="2836800" y="3154888"/>
            <a:ext cx="5572500" cy="3837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lt1"/>
              </a:buClr>
              <a:buSzPts val="1200"/>
              <a:buNone/>
              <a:defRPr sz="1600">
                <a:solidFill>
                  <a:schemeClr val="dk1"/>
                </a:solidFill>
              </a:defRPr>
            </a:lvl1pPr>
            <a:lvl2pPr lvl="1" algn="ctr">
              <a:lnSpc>
                <a:spcPct val="100000"/>
              </a:lnSpc>
              <a:spcBef>
                <a:spcPts val="0"/>
              </a:spcBef>
              <a:spcAft>
                <a:spcPts val="0"/>
              </a:spcAft>
              <a:buClr>
                <a:schemeClr val="lt1"/>
              </a:buClr>
              <a:buSzPts val="1200"/>
              <a:buNone/>
              <a:defRPr sz="1200">
                <a:solidFill>
                  <a:schemeClr val="lt1"/>
                </a:solidFill>
              </a:defRPr>
            </a:lvl2pPr>
            <a:lvl3pPr lvl="2" algn="ctr">
              <a:lnSpc>
                <a:spcPct val="100000"/>
              </a:lnSpc>
              <a:spcBef>
                <a:spcPts val="0"/>
              </a:spcBef>
              <a:spcAft>
                <a:spcPts val="0"/>
              </a:spcAft>
              <a:buClr>
                <a:schemeClr val="lt1"/>
              </a:buClr>
              <a:buSzPts val="1200"/>
              <a:buNone/>
              <a:defRPr sz="1200">
                <a:solidFill>
                  <a:schemeClr val="lt1"/>
                </a:solidFill>
              </a:defRPr>
            </a:lvl3pPr>
            <a:lvl4pPr lvl="3" algn="ctr">
              <a:lnSpc>
                <a:spcPct val="100000"/>
              </a:lnSpc>
              <a:spcBef>
                <a:spcPts val="0"/>
              </a:spcBef>
              <a:spcAft>
                <a:spcPts val="0"/>
              </a:spcAft>
              <a:buClr>
                <a:schemeClr val="lt1"/>
              </a:buClr>
              <a:buSzPts val="1200"/>
              <a:buNone/>
              <a:defRPr sz="1200">
                <a:solidFill>
                  <a:schemeClr val="lt1"/>
                </a:solidFill>
              </a:defRPr>
            </a:lvl4pPr>
            <a:lvl5pPr lvl="4" algn="ctr">
              <a:lnSpc>
                <a:spcPct val="100000"/>
              </a:lnSpc>
              <a:spcBef>
                <a:spcPts val="0"/>
              </a:spcBef>
              <a:spcAft>
                <a:spcPts val="0"/>
              </a:spcAft>
              <a:buClr>
                <a:schemeClr val="lt1"/>
              </a:buClr>
              <a:buSzPts val="1200"/>
              <a:buNone/>
              <a:defRPr sz="1200">
                <a:solidFill>
                  <a:schemeClr val="lt1"/>
                </a:solidFill>
              </a:defRPr>
            </a:lvl5pPr>
            <a:lvl6pPr lvl="5" algn="ctr">
              <a:lnSpc>
                <a:spcPct val="100000"/>
              </a:lnSpc>
              <a:spcBef>
                <a:spcPts val="0"/>
              </a:spcBef>
              <a:spcAft>
                <a:spcPts val="0"/>
              </a:spcAft>
              <a:buClr>
                <a:schemeClr val="lt1"/>
              </a:buClr>
              <a:buSzPts val="1200"/>
              <a:buNone/>
              <a:defRPr sz="1200">
                <a:solidFill>
                  <a:schemeClr val="lt1"/>
                </a:solidFill>
              </a:defRPr>
            </a:lvl6pPr>
            <a:lvl7pPr lvl="6" algn="ctr">
              <a:lnSpc>
                <a:spcPct val="100000"/>
              </a:lnSpc>
              <a:spcBef>
                <a:spcPts val="0"/>
              </a:spcBef>
              <a:spcAft>
                <a:spcPts val="0"/>
              </a:spcAft>
              <a:buClr>
                <a:schemeClr val="lt1"/>
              </a:buClr>
              <a:buSzPts val="1200"/>
              <a:buNone/>
              <a:defRPr sz="1200">
                <a:solidFill>
                  <a:schemeClr val="lt1"/>
                </a:solidFill>
              </a:defRPr>
            </a:lvl7pPr>
            <a:lvl8pPr lvl="7" algn="ctr">
              <a:lnSpc>
                <a:spcPct val="100000"/>
              </a:lnSpc>
              <a:spcBef>
                <a:spcPts val="0"/>
              </a:spcBef>
              <a:spcAft>
                <a:spcPts val="0"/>
              </a:spcAft>
              <a:buClr>
                <a:schemeClr val="lt1"/>
              </a:buClr>
              <a:buSzPts val="1200"/>
              <a:buNone/>
              <a:defRPr sz="1200">
                <a:solidFill>
                  <a:schemeClr val="lt1"/>
                </a:solidFill>
              </a:defRPr>
            </a:lvl8pPr>
            <a:lvl9pPr lvl="8" algn="ctr">
              <a:lnSpc>
                <a:spcPct val="100000"/>
              </a:lnSpc>
              <a:spcBef>
                <a:spcPts val="0"/>
              </a:spcBef>
              <a:spcAft>
                <a:spcPts val="0"/>
              </a:spcAft>
              <a:buClr>
                <a:schemeClr val="lt1"/>
              </a:buClr>
              <a:buSzPts val="1200"/>
              <a:buNone/>
              <a:defRPr sz="1200">
                <a:solidFill>
                  <a:schemeClr val="lt1"/>
                </a:solidFill>
              </a:defRPr>
            </a:lvl9pPr>
          </a:lstStyle>
          <a:p/>
        </p:txBody>
      </p:sp>
      <p:sp>
        <p:nvSpPr>
          <p:cNvPr id="1693" name="Google Shape;1693;p77"/>
          <p:cNvSpPr txBox="1"/>
          <p:nvPr>
            <p:ph hasCustomPrompt="1" type="title"/>
          </p:nvPr>
        </p:nvSpPr>
        <p:spPr>
          <a:xfrm>
            <a:off x="2836800" y="1355550"/>
            <a:ext cx="5572500" cy="1651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0"/>
              <a:buChar char="+"/>
              <a:defRPr sz="13000">
                <a:solidFill>
                  <a:schemeClr val="lt1"/>
                </a:solidFill>
              </a:defRPr>
            </a:lvl1pPr>
            <a:lvl2pPr lvl="1" algn="ctr">
              <a:spcBef>
                <a:spcPts val="0"/>
              </a:spcBef>
              <a:spcAft>
                <a:spcPts val="0"/>
              </a:spcAft>
              <a:buClr>
                <a:schemeClr val="lt1"/>
              </a:buClr>
              <a:buSzPts val="12000"/>
              <a:buChar char="+"/>
              <a:defRPr sz="12000">
                <a:solidFill>
                  <a:schemeClr val="lt1"/>
                </a:solidFill>
              </a:defRPr>
            </a:lvl2pPr>
            <a:lvl3pPr lvl="2" algn="ctr">
              <a:spcBef>
                <a:spcPts val="0"/>
              </a:spcBef>
              <a:spcAft>
                <a:spcPts val="0"/>
              </a:spcAft>
              <a:buClr>
                <a:schemeClr val="lt1"/>
              </a:buClr>
              <a:buSzPts val="12000"/>
              <a:buChar char="+"/>
              <a:defRPr sz="12000">
                <a:solidFill>
                  <a:schemeClr val="lt1"/>
                </a:solidFill>
              </a:defRPr>
            </a:lvl3pPr>
            <a:lvl4pPr lvl="3" algn="ctr">
              <a:spcBef>
                <a:spcPts val="0"/>
              </a:spcBef>
              <a:spcAft>
                <a:spcPts val="0"/>
              </a:spcAft>
              <a:buClr>
                <a:schemeClr val="lt1"/>
              </a:buClr>
              <a:buSzPts val="12000"/>
              <a:buChar char="+"/>
              <a:defRPr sz="12000">
                <a:solidFill>
                  <a:schemeClr val="lt1"/>
                </a:solidFill>
              </a:defRPr>
            </a:lvl4pPr>
            <a:lvl5pPr lvl="4" algn="ctr">
              <a:spcBef>
                <a:spcPts val="0"/>
              </a:spcBef>
              <a:spcAft>
                <a:spcPts val="0"/>
              </a:spcAft>
              <a:buClr>
                <a:schemeClr val="lt1"/>
              </a:buClr>
              <a:buSzPts val="12000"/>
              <a:buChar char="+"/>
              <a:defRPr sz="12000">
                <a:solidFill>
                  <a:schemeClr val="lt1"/>
                </a:solidFill>
              </a:defRPr>
            </a:lvl5pPr>
            <a:lvl6pPr lvl="5" algn="ctr">
              <a:spcBef>
                <a:spcPts val="0"/>
              </a:spcBef>
              <a:spcAft>
                <a:spcPts val="0"/>
              </a:spcAft>
              <a:buClr>
                <a:schemeClr val="lt1"/>
              </a:buClr>
              <a:buSzPts val="12000"/>
              <a:buChar char="+"/>
              <a:defRPr sz="12000">
                <a:solidFill>
                  <a:schemeClr val="lt1"/>
                </a:solidFill>
              </a:defRPr>
            </a:lvl6pPr>
            <a:lvl7pPr lvl="6" algn="ctr">
              <a:spcBef>
                <a:spcPts val="0"/>
              </a:spcBef>
              <a:spcAft>
                <a:spcPts val="0"/>
              </a:spcAft>
              <a:buClr>
                <a:schemeClr val="lt1"/>
              </a:buClr>
              <a:buSzPts val="12000"/>
              <a:buChar char="+"/>
              <a:defRPr sz="12000">
                <a:solidFill>
                  <a:schemeClr val="lt1"/>
                </a:solidFill>
              </a:defRPr>
            </a:lvl7pPr>
            <a:lvl8pPr lvl="7" algn="ctr">
              <a:spcBef>
                <a:spcPts val="0"/>
              </a:spcBef>
              <a:spcAft>
                <a:spcPts val="0"/>
              </a:spcAft>
              <a:buClr>
                <a:schemeClr val="lt1"/>
              </a:buClr>
              <a:buSzPts val="12000"/>
              <a:buChar char="+"/>
              <a:defRPr sz="12000">
                <a:solidFill>
                  <a:schemeClr val="lt1"/>
                </a:solidFill>
              </a:defRPr>
            </a:lvl8pPr>
            <a:lvl9pPr lvl="8" algn="ctr">
              <a:spcBef>
                <a:spcPts val="0"/>
              </a:spcBef>
              <a:spcAft>
                <a:spcPts val="0"/>
              </a:spcAft>
              <a:buClr>
                <a:schemeClr val="lt1"/>
              </a:buClr>
              <a:buSzPts val="12000"/>
              <a:buChar char="+"/>
              <a:defRPr sz="12000">
                <a:solidFill>
                  <a:schemeClr val="lt1"/>
                </a:solidFill>
              </a:defRPr>
            </a:lvl9pPr>
          </a:lstStyle>
          <a:p>
            <a:r>
              <a:t>xx%</a:t>
            </a:r>
          </a:p>
        </p:txBody>
      </p:sp>
      <p:grpSp>
        <p:nvGrpSpPr>
          <p:cNvPr id="1694" name="Google Shape;1694;p77"/>
          <p:cNvGrpSpPr/>
          <p:nvPr/>
        </p:nvGrpSpPr>
        <p:grpSpPr>
          <a:xfrm rot="3346751">
            <a:off x="-1727694" y="287383"/>
            <a:ext cx="4314049" cy="3465474"/>
            <a:chOff x="1645525" y="677625"/>
            <a:chExt cx="4313925" cy="3465375"/>
          </a:xfrm>
        </p:grpSpPr>
        <p:sp>
          <p:nvSpPr>
            <p:cNvPr id="1695" name="Google Shape;1695;p7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7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7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7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 name="Google Shape;1703;p77"/>
          <p:cNvGrpSpPr/>
          <p:nvPr/>
        </p:nvGrpSpPr>
        <p:grpSpPr>
          <a:xfrm>
            <a:off x="6402919" y="3148409"/>
            <a:ext cx="4313925" cy="3465375"/>
            <a:chOff x="1645525" y="677625"/>
            <a:chExt cx="4313925" cy="3465375"/>
          </a:xfrm>
        </p:grpSpPr>
        <p:sp>
          <p:nvSpPr>
            <p:cNvPr id="1704" name="Google Shape;1704;p7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TITLE_AND_DESCRIPTION_1">
    <p:bg>
      <p:bgPr>
        <a:solidFill>
          <a:schemeClr val="lt2"/>
        </a:solidFill>
      </p:bgPr>
    </p:bg>
    <p:spTree>
      <p:nvGrpSpPr>
        <p:cNvPr id="1712" name="Shape 1712"/>
        <p:cNvGrpSpPr/>
        <p:nvPr/>
      </p:nvGrpSpPr>
      <p:grpSpPr>
        <a:xfrm>
          <a:off x="0" y="0"/>
          <a:ext cx="0" cy="0"/>
          <a:chOff x="0" y="0"/>
          <a:chExt cx="0" cy="0"/>
        </a:xfrm>
      </p:grpSpPr>
      <p:sp>
        <p:nvSpPr>
          <p:cNvPr id="1713" name="Google Shape;1713;p78"/>
          <p:cNvSpPr txBox="1"/>
          <p:nvPr>
            <p:ph type="title"/>
          </p:nvPr>
        </p:nvSpPr>
        <p:spPr>
          <a:xfrm>
            <a:off x="4451675" y="2254300"/>
            <a:ext cx="3957600" cy="9420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lt1"/>
              </a:buClr>
              <a:buSzPts val="4200"/>
              <a:buNone/>
              <a:defRPr sz="4800">
                <a:solidFill>
                  <a:schemeClr val="lt1"/>
                </a:solidFill>
              </a:defRPr>
            </a:lvl1pPr>
            <a:lvl2pPr lvl="1" algn="ctr">
              <a:spcBef>
                <a:spcPts val="0"/>
              </a:spcBef>
              <a:spcAft>
                <a:spcPts val="0"/>
              </a:spcAft>
              <a:buClr>
                <a:schemeClr val="lt1"/>
              </a:buClr>
              <a:buSzPts val="4200"/>
              <a:buNone/>
              <a:defRPr sz="4200">
                <a:solidFill>
                  <a:schemeClr val="lt1"/>
                </a:solidFill>
              </a:defRPr>
            </a:lvl2pPr>
            <a:lvl3pPr lvl="2" algn="ctr">
              <a:spcBef>
                <a:spcPts val="0"/>
              </a:spcBef>
              <a:spcAft>
                <a:spcPts val="0"/>
              </a:spcAft>
              <a:buClr>
                <a:schemeClr val="lt1"/>
              </a:buClr>
              <a:buSzPts val="4200"/>
              <a:buNone/>
              <a:defRPr sz="4200">
                <a:solidFill>
                  <a:schemeClr val="lt1"/>
                </a:solidFill>
              </a:defRPr>
            </a:lvl3pPr>
            <a:lvl4pPr lvl="3" algn="ctr">
              <a:spcBef>
                <a:spcPts val="0"/>
              </a:spcBef>
              <a:spcAft>
                <a:spcPts val="0"/>
              </a:spcAft>
              <a:buClr>
                <a:schemeClr val="lt1"/>
              </a:buClr>
              <a:buSzPts val="4200"/>
              <a:buNone/>
              <a:defRPr sz="4200">
                <a:solidFill>
                  <a:schemeClr val="lt1"/>
                </a:solidFill>
              </a:defRPr>
            </a:lvl4pPr>
            <a:lvl5pPr lvl="4" algn="ctr">
              <a:spcBef>
                <a:spcPts val="0"/>
              </a:spcBef>
              <a:spcAft>
                <a:spcPts val="0"/>
              </a:spcAft>
              <a:buClr>
                <a:schemeClr val="lt1"/>
              </a:buClr>
              <a:buSzPts val="4200"/>
              <a:buNone/>
              <a:defRPr sz="4200">
                <a:solidFill>
                  <a:schemeClr val="lt1"/>
                </a:solidFill>
              </a:defRPr>
            </a:lvl5pPr>
            <a:lvl6pPr lvl="5" algn="ctr">
              <a:spcBef>
                <a:spcPts val="0"/>
              </a:spcBef>
              <a:spcAft>
                <a:spcPts val="0"/>
              </a:spcAft>
              <a:buClr>
                <a:schemeClr val="lt1"/>
              </a:buClr>
              <a:buSzPts val="4200"/>
              <a:buNone/>
              <a:defRPr sz="4200">
                <a:solidFill>
                  <a:schemeClr val="lt1"/>
                </a:solidFill>
              </a:defRPr>
            </a:lvl6pPr>
            <a:lvl7pPr lvl="6" algn="ctr">
              <a:spcBef>
                <a:spcPts val="0"/>
              </a:spcBef>
              <a:spcAft>
                <a:spcPts val="0"/>
              </a:spcAft>
              <a:buClr>
                <a:schemeClr val="lt1"/>
              </a:buClr>
              <a:buSzPts val="4200"/>
              <a:buNone/>
              <a:defRPr sz="4200">
                <a:solidFill>
                  <a:schemeClr val="lt1"/>
                </a:solidFill>
              </a:defRPr>
            </a:lvl7pPr>
            <a:lvl8pPr lvl="7" algn="ctr">
              <a:spcBef>
                <a:spcPts val="0"/>
              </a:spcBef>
              <a:spcAft>
                <a:spcPts val="0"/>
              </a:spcAft>
              <a:buClr>
                <a:schemeClr val="lt1"/>
              </a:buClr>
              <a:buSzPts val="4200"/>
              <a:buNone/>
              <a:defRPr sz="4200">
                <a:solidFill>
                  <a:schemeClr val="lt1"/>
                </a:solidFill>
              </a:defRPr>
            </a:lvl8pPr>
            <a:lvl9pPr lvl="8" algn="ctr">
              <a:spcBef>
                <a:spcPts val="0"/>
              </a:spcBef>
              <a:spcAft>
                <a:spcPts val="0"/>
              </a:spcAft>
              <a:buClr>
                <a:schemeClr val="lt1"/>
              </a:buClr>
              <a:buSzPts val="4200"/>
              <a:buNone/>
              <a:defRPr sz="4200">
                <a:solidFill>
                  <a:schemeClr val="lt1"/>
                </a:solidFill>
              </a:defRPr>
            </a:lvl9pPr>
          </a:lstStyle>
          <a:p/>
        </p:txBody>
      </p:sp>
      <p:sp>
        <p:nvSpPr>
          <p:cNvPr id="1714" name="Google Shape;1714;p78"/>
          <p:cNvSpPr txBox="1"/>
          <p:nvPr>
            <p:ph idx="1" type="subTitle"/>
          </p:nvPr>
        </p:nvSpPr>
        <p:spPr>
          <a:xfrm>
            <a:off x="4078200" y="3125828"/>
            <a:ext cx="4331100" cy="3948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Clr>
                <a:schemeClr val="lt1"/>
              </a:buClr>
              <a:buSzPts val="2100"/>
              <a:buNone/>
              <a:defRPr sz="16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1715" name="Google Shape;1715;p78"/>
          <p:cNvSpPr/>
          <p:nvPr/>
        </p:nvSpPr>
        <p:spPr>
          <a:xfrm flipH="1">
            <a:off x="13197" y="1159470"/>
            <a:ext cx="4331054" cy="4317678"/>
          </a:xfrm>
          <a:custGeom>
            <a:rect b="b" l="l" r="r" t="t"/>
            <a:pathLst>
              <a:path extrusionOk="0" h="77796" w="78037">
                <a:moveTo>
                  <a:pt x="38785" y="1"/>
                </a:moveTo>
                <a:cubicBezTo>
                  <a:pt x="21373" y="1"/>
                  <a:pt x="1" y="7544"/>
                  <a:pt x="137" y="25776"/>
                </a:cubicBezTo>
                <a:cubicBezTo>
                  <a:pt x="242" y="39913"/>
                  <a:pt x="10968" y="41626"/>
                  <a:pt x="16160" y="41626"/>
                </a:cubicBezTo>
                <a:cubicBezTo>
                  <a:pt x="17821" y="41626"/>
                  <a:pt x="18915" y="41451"/>
                  <a:pt x="18915" y="41451"/>
                </a:cubicBezTo>
                <a:cubicBezTo>
                  <a:pt x="19094" y="45489"/>
                  <a:pt x="23570" y="49866"/>
                  <a:pt x="26156" y="50860"/>
                </a:cubicBezTo>
                <a:cubicBezTo>
                  <a:pt x="27967" y="51547"/>
                  <a:pt x="30146" y="52461"/>
                  <a:pt x="33441" y="52461"/>
                </a:cubicBezTo>
                <a:cubicBezTo>
                  <a:pt x="35395" y="52461"/>
                  <a:pt x="37742" y="52140"/>
                  <a:pt x="40638" y="51258"/>
                </a:cubicBezTo>
                <a:cubicBezTo>
                  <a:pt x="41334" y="51139"/>
                  <a:pt x="42051" y="50980"/>
                  <a:pt x="42767" y="50781"/>
                </a:cubicBezTo>
                <a:cubicBezTo>
                  <a:pt x="43284" y="52412"/>
                  <a:pt x="44537" y="54023"/>
                  <a:pt x="47064" y="55018"/>
                </a:cubicBezTo>
                <a:cubicBezTo>
                  <a:pt x="56950" y="58897"/>
                  <a:pt x="54941" y="70097"/>
                  <a:pt x="53588" y="77795"/>
                </a:cubicBezTo>
                <a:cubicBezTo>
                  <a:pt x="55180" y="77258"/>
                  <a:pt x="56731" y="76641"/>
                  <a:pt x="58243" y="75965"/>
                </a:cubicBezTo>
                <a:cubicBezTo>
                  <a:pt x="59258" y="69559"/>
                  <a:pt x="60849" y="60707"/>
                  <a:pt x="62262" y="58996"/>
                </a:cubicBezTo>
                <a:cubicBezTo>
                  <a:pt x="64211" y="56589"/>
                  <a:pt x="66340" y="52432"/>
                  <a:pt x="67513" y="47081"/>
                </a:cubicBezTo>
                <a:cubicBezTo>
                  <a:pt x="67772" y="46961"/>
                  <a:pt x="68050" y="46822"/>
                  <a:pt x="68329" y="46683"/>
                </a:cubicBezTo>
                <a:cubicBezTo>
                  <a:pt x="72069" y="46305"/>
                  <a:pt x="78036" y="42008"/>
                  <a:pt x="75232" y="28759"/>
                </a:cubicBezTo>
                <a:cubicBezTo>
                  <a:pt x="70756" y="10657"/>
                  <a:pt x="57686" y="373"/>
                  <a:pt x="40061" y="14"/>
                </a:cubicBezTo>
                <a:cubicBezTo>
                  <a:pt x="39639" y="5"/>
                  <a:pt x="39213" y="1"/>
                  <a:pt x="3878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6" name="Google Shape;1716;p78"/>
          <p:cNvGrpSpPr/>
          <p:nvPr/>
        </p:nvGrpSpPr>
        <p:grpSpPr>
          <a:xfrm rot="-1023257">
            <a:off x="-3184051" y="4033494"/>
            <a:ext cx="4314253" cy="3465639"/>
            <a:chOff x="1645525" y="677625"/>
            <a:chExt cx="4313925" cy="3465375"/>
          </a:xfrm>
        </p:grpSpPr>
        <p:sp>
          <p:nvSpPr>
            <p:cNvPr id="1717" name="Google Shape;1717;p7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7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7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7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7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 name="Google Shape;1725;p78"/>
          <p:cNvGrpSpPr/>
          <p:nvPr/>
        </p:nvGrpSpPr>
        <p:grpSpPr>
          <a:xfrm rot="8534648">
            <a:off x="3389306" y="-2721286"/>
            <a:ext cx="4313233" cy="3464819"/>
            <a:chOff x="1645525" y="677625"/>
            <a:chExt cx="4313925" cy="3465375"/>
          </a:xfrm>
        </p:grpSpPr>
        <p:sp>
          <p:nvSpPr>
            <p:cNvPr id="1726" name="Google Shape;1726;p7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4" name="Google Shape;1734;p78"/>
          <p:cNvSpPr txBox="1"/>
          <p:nvPr>
            <p:ph hasCustomPrompt="1" idx="2" type="title"/>
          </p:nvPr>
        </p:nvSpPr>
        <p:spPr>
          <a:xfrm>
            <a:off x="7417500" y="1378700"/>
            <a:ext cx="991800" cy="979500"/>
          </a:xfrm>
          <a:prstGeom prst="rect">
            <a:avLst/>
          </a:prstGeom>
          <a:noFill/>
        </p:spPr>
        <p:txBody>
          <a:bodyPr anchorCtr="0" anchor="t" bIns="91425" lIns="91425" spcFirstLastPara="1" rIns="91425" wrap="square" tIns="91425">
            <a:noAutofit/>
          </a:bodyPr>
          <a:lstStyle>
            <a:lvl1pPr lvl="0" algn="r">
              <a:spcBef>
                <a:spcPts val="0"/>
              </a:spcBef>
              <a:spcAft>
                <a:spcPts val="0"/>
              </a:spcAft>
              <a:buClr>
                <a:schemeClr val="dk2"/>
              </a:buClr>
              <a:buSzPts val="3600"/>
              <a:buNone/>
              <a:defRPr sz="6000">
                <a:solidFill>
                  <a:schemeClr val="dk2"/>
                </a:solidFill>
              </a:defRPr>
            </a:lvl1pPr>
            <a:lvl2pPr lvl="1"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TITLE_AND_DESCRIPTION_1_2">
    <p:bg>
      <p:bgPr>
        <a:solidFill>
          <a:schemeClr val="lt2"/>
        </a:solidFill>
      </p:bgPr>
    </p:bg>
    <p:spTree>
      <p:nvGrpSpPr>
        <p:cNvPr id="1735" name="Shape 1735"/>
        <p:cNvGrpSpPr/>
        <p:nvPr/>
      </p:nvGrpSpPr>
      <p:grpSpPr>
        <a:xfrm>
          <a:off x="0" y="0"/>
          <a:ext cx="0" cy="0"/>
          <a:chOff x="0" y="0"/>
          <a:chExt cx="0" cy="0"/>
        </a:xfrm>
      </p:grpSpPr>
      <p:sp>
        <p:nvSpPr>
          <p:cNvPr id="1736" name="Google Shape;1736;p79"/>
          <p:cNvSpPr txBox="1"/>
          <p:nvPr>
            <p:ph type="title"/>
          </p:nvPr>
        </p:nvSpPr>
        <p:spPr>
          <a:xfrm>
            <a:off x="3635175" y="2408499"/>
            <a:ext cx="3957600" cy="871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4200"/>
              <a:buNone/>
              <a:defRPr sz="4800">
                <a:solidFill>
                  <a:schemeClr val="lt1"/>
                </a:solidFill>
              </a:defRPr>
            </a:lvl1pPr>
            <a:lvl2pPr lvl="1" algn="ctr">
              <a:spcBef>
                <a:spcPts val="0"/>
              </a:spcBef>
              <a:spcAft>
                <a:spcPts val="0"/>
              </a:spcAft>
              <a:buClr>
                <a:schemeClr val="lt1"/>
              </a:buClr>
              <a:buSzPts val="4200"/>
              <a:buNone/>
              <a:defRPr sz="4200">
                <a:solidFill>
                  <a:schemeClr val="lt1"/>
                </a:solidFill>
              </a:defRPr>
            </a:lvl2pPr>
            <a:lvl3pPr lvl="2" algn="ctr">
              <a:spcBef>
                <a:spcPts val="0"/>
              </a:spcBef>
              <a:spcAft>
                <a:spcPts val="0"/>
              </a:spcAft>
              <a:buClr>
                <a:schemeClr val="lt1"/>
              </a:buClr>
              <a:buSzPts val="4200"/>
              <a:buNone/>
              <a:defRPr sz="4200">
                <a:solidFill>
                  <a:schemeClr val="lt1"/>
                </a:solidFill>
              </a:defRPr>
            </a:lvl3pPr>
            <a:lvl4pPr lvl="3" algn="ctr">
              <a:spcBef>
                <a:spcPts val="0"/>
              </a:spcBef>
              <a:spcAft>
                <a:spcPts val="0"/>
              </a:spcAft>
              <a:buClr>
                <a:schemeClr val="lt1"/>
              </a:buClr>
              <a:buSzPts val="4200"/>
              <a:buNone/>
              <a:defRPr sz="4200">
                <a:solidFill>
                  <a:schemeClr val="lt1"/>
                </a:solidFill>
              </a:defRPr>
            </a:lvl4pPr>
            <a:lvl5pPr lvl="4" algn="ctr">
              <a:spcBef>
                <a:spcPts val="0"/>
              </a:spcBef>
              <a:spcAft>
                <a:spcPts val="0"/>
              </a:spcAft>
              <a:buClr>
                <a:schemeClr val="lt1"/>
              </a:buClr>
              <a:buSzPts val="4200"/>
              <a:buNone/>
              <a:defRPr sz="4200">
                <a:solidFill>
                  <a:schemeClr val="lt1"/>
                </a:solidFill>
              </a:defRPr>
            </a:lvl5pPr>
            <a:lvl6pPr lvl="5" algn="ctr">
              <a:spcBef>
                <a:spcPts val="0"/>
              </a:spcBef>
              <a:spcAft>
                <a:spcPts val="0"/>
              </a:spcAft>
              <a:buClr>
                <a:schemeClr val="lt1"/>
              </a:buClr>
              <a:buSzPts val="4200"/>
              <a:buNone/>
              <a:defRPr sz="4200">
                <a:solidFill>
                  <a:schemeClr val="lt1"/>
                </a:solidFill>
              </a:defRPr>
            </a:lvl6pPr>
            <a:lvl7pPr lvl="6" algn="ctr">
              <a:spcBef>
                <a:spcPts val="0"/>
              </a:spcBef>
              <a:spcAft>
                <a:spcPts val="0"/>
              </a:spcAft>
              <a:buClr>
                <a:schemeClr val="lt1"/>
              </a:buClr>
              <a:buSzPts val="4200"/>
              <a:buNone/>
              <a:defRPr sz="4200">
                <a:solidFill>
                  <a:schemeClr val="lt1"/>
                </a:solidFill>
              </a:defRPr>
            </a:lvl7pPr>
            <a:lvl8pPr lvl="7" algn="ctr">
              <a:spcBef>
                <a:spcPts val="0"/>
              </a:spcBef>
              <a:spcAft>
                <a:spcPts val="0"/>
              </a:spcAft>
              <a:buClr>
                <a:schemeClr val="lt1"/>
              </a:buClr>
              <a:buSzPts val="4200"/>
              <a:buNone/>
              <a:defRPr sz="4200">
                <a:solidFill>
                  <a:schemeClr val="lt1"/>
                </a:solidFill>
              </a:defRPr>
            </a:lvl8pPr>
            <a:lvl9pPr lvl="8" algn="ctr">
              <a:spcBef>
                <a:spcPts val="0"/>
              </a:spcBef>
              <a:spcAft>
                <a:spcPts val="0"/>
              </a:spcAft>
              <a:buClr>
                <a:schemeClr val="lt1"/>
              </a:buClr>
              <a:buSzPts val="4200"/>
              <a:buNone/>
              <a:defRPr sz="4200">
                <a:solidFill>
                  <a:schemeClr val="lt1"/>
                </a:solidFill>
              </a:defRPr>
            </a:lvl9pPr>
          </a:lstStyle>
          <a:p/>
        </p:txBody>
      </p:sp>
      <p:sp>
        <p:nvSpPr>
          <p:cNvPr id="1737" name="Google Shape;1737;p79"/>
          <p:cNvSpPr txBox="1"/>
          <p:nvPr>
            <p:ph idx="1" type="subTitle"/>
          </p:nvPr>
        </p:nvSpPr>
        <p:spPr>
          <a:xfrm>
            <a:off x="3635175" y="3279701"/>
            <a:ext cx="4331100" cy="394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100"/>
              <a:buNone/>
              <a:defRPr sz="16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grpSp>
        <p:nvGrpSpPr>
          <p:cNvPr id="1738" name="Google Shape;1738;p79"/>
          <p:cNvGrpSpPr/>
          <p:nvPr/>
        </p:nvGrpSpPr>
        <p:grpSpPr>
          <a:xfrm rot="1345426">
            <a:off x="-2317392" y="3179203"/>
            <a:ext cx="4314448" cy="3465795"/>
            <a:chOff x="1645525" y="677625"/>
            <a:chExt cx="4313925" cy="3465375"/>
          </a:xfrm>
        </p:grpSpPr>
        <p:sp>
          <p:nvSpPr>
            <p:cNvPr id="1739" name="Google Shape;1739;p7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7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7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 name="Google Shape;1747;p79"/>
          <p:cNvGrpSpPr/>
          <p:nvPr/>
        </p:nvGrpSpPr>
        <p:grpSpPr>
          <a:xfrm rot="-6817152">
            <a:off x="7226013" y="794923"/>
            <a:ext cx="4313320" cy="3464889"/>
            <a:chOff x="1645525" y="677625"/>
            <a:chExt cx="4313925" cy="3465375"/>
          </a:xfrm>
        </p:grpSpPr>
        <p:sp>
          <p:nvSpPr>
            <p:cNvPr id="1748" name="Google Shape;1748;p7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49" name="Google Shape;1749;p7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50" name="Google Shape;1750;p7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51" name="Google Shape;1751;p7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52" name="Google Shape;1752;p7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53" name="Google Shape;1753;p7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54" name="Google Shape;1754;p7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55" name="Google Shape;1755;p7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1756" name="Google Shape;1756;p79"/>
          <p:cNvSpPr txBox="1"/>
          <p:nvPr>
            <p:ph hasCustomPrompt="1" idx="2" type="title"/>
          </p:nvPr>
        </p:nvSpPr>
        <p:spPr>
          <a:xfrm>
            <a:off x="3635175" y="1468999"/>
            <a:ext cx="991800" cy="979500"/>
          </a:xfrm>
          <a:prstGeom prst="rect">
            <a:avLst/>
          </a:prstGeom>
          <a:noFill/>
        </p:spPr>
        <p:txBody>
          <a:bodyPr anchorCtr="0" anchor="t" bIns="91425" lIns="91425" spcFirstLastPara="1" rIns="91425" wrap="square" tIns="91425">
            <a:noAutofit/>
          </a:bodyPr>
          <a:lstStyle>
            <a:lvl1pPr lvl="0">
              <a:spcBef>
                <a:spcPts val="0"/>
              </a:spcBef>
              <a:spcAft>
                <a:spcPts val="0"/>
              </a:spcAft>
              <a:buClr>
                <a:schemeClr val="dk2"/>
              </a:buClr>
              <a:buSzPts val="3600"/>
              <a:buNone/>
              <a:defRPr sz="6000">
                <a:solidFill>
                  <a:schemeClr val="dk2"/>
                </a:solidFill>
              </a:defRPr>
            </a:lvl1pPr>
            <a:lvl2pPr lvl="1"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1757" name="Google Shape;1757;p79"/>
          <p:cNvGrpSpPr/>
          <p:nvPr/>
        </p:nvGrpSpPr>
        <p:grpSpPr>
          <a:xfrm rot="-8677529">
            <a:off x="-1126310" y="-1741839"/>
            <a:ext cx="4314532" cy="3465862"/>
            <a:chOff x="1645525" y="677625"/>
            <a:chExt cx="4313925" cy="3465375"/>
          </a:xfrm>
        </p:grpSpPr>
        <p:sp>
          <p:nvSpPr>
            <p:cNvPr id="1758" name="Google Shape;1758;p7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7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SECTION_TITLE_AND_DESCRIPTION_1_2_1">
    <p:bg>
      <p:bgPr>
        <a:solidFill>
          <a:schemeClr val="lt2"/>
        </a:solidFill>
      </p:bgPr>
    </p:bg>
    <p:spTree>
      <p:nvGrpSpPr>
        <p:cNvPr id="1766" name="Shape 1766"/>
        <p:cNvGrpSpPr/>
        <p:nvPr/>
      </p:nvGrpSpPr>
      <p:grpSpPr>
        <a:xfrm>
          <a:off x="0" y="0"/>
          <a:ext cx="0" cy="0"/>
          <a:chOff x="0" y="0"/>
          <a:chExt cx="0" cy="0"/>
        </a:xfrm>
      </p:grpSpPr>
      <p:sp>
        <p:nvSpPr>
          <p:cNvPr id="1767" name="Google Shape;1767;p80"/>
          <p:cNvSpPr txBox="1"/>
          <p:nvPr>
            <p:ph type="title"/>
          </p:nvPr>
        </p:nvSpPr>
        <p:spPr>
          <a:xfrm>
            <a:off x="4234200" y="2374050"/>
            <a:ext cx="4175100" cy="979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4200"/>
              <a:buNone/>
              <a:defRPr sz="4800">
                <a:solidFill>
                  <a:schemeClr val="lt1"/>
                </a:solidFill>
              </a:defRPr>
            </a:lvl1pPr>
            <a:lvl2pPr lvl="1" algn="ctr">
              <a:spcBef>
                <a:spcPts val="0"/>
              </a:spcBef>
              <a:spcAft>
                <a:spcPts val="0"/>
              </a:spcAft>
              <a:buClr>
                <a:schemeClr val="lt1"/>
              </a:buClr>
              <a:buSzPts val="4200"/>
              <a:buNone/>
              <a:defRPr sz="4200">
                <a:solidFill>
                  <a:schemeClr val="lt1"/>
                </a:solidFill>
              </a:defRPr>
            </a:lvl2pPr>
            <a:lvl3pPr lvl="2" algn="ctr">
              <a:spcBef>
                <a:spcPts val="0"/>
              </a:spcBef>
              <a:spcAft>
                <a:spcPts val="0"/>
              </a:spcAft>
              <a:buClr>
                <a:schemeClr val="lt1"/>
              </a:buClr>
              <a:buSzPts val="4200"/>
              <a:buNone/>
              <a:defRPr sz="4200">
                <a:solidFill>
                  <a:schemeClr val="lt1"/>
                </a:solidFill>
              </a:defRPr>
            </a:lvl3pPr>
            <a:lvl4pPr lvl="3" algn="ctr">
              <a:spcBef>
                <a:spcPts val="0"/>
              </a:spcBef>
              <a:spcAft>
                <a:spcPts val="0"/>
              </a:spcAft>
              <a:buClr>
                <a:schemeClr val="lt1"/>
              </a:buClr>
              <a:buSzPts val="4200"/>
              <a:buNone/>
              <a:defRPr sz="4200">
                <a:solidFill>
                  <a:schemeClr val="lt1"/>
                </a:solidFill>
              </a:defRPr>
            </a:lvl4pPr>
            <a:lvl5pPr lvl="4" algn="ctr">
              <a:spcBef>
                <a:spcPts val="0"/>
              </a:spcBef>
              <a:spcAft>
                <a:spcPts val="0"/>
              </a:spcAft>
              <a:buClr>
                <a:schemeClr val="lt1"/>
              </a:buClr>
              <a:buSzPts val="4200"/>
              <a:buNone/>
              <a:defRPr sz="4200">
                <a:solidFill>
                  <a:schemeClr val="lt1"/>
                </a:solidFill>
              </a:defRPr>
            </a:lvl5pPr>
            <a:lvl6pPr lvl="5" algn="ctr">
              <a:spcBef>
                <a:spcPts val="0"/>
              </a:spcBef>
              <a:spcAft>
                <a:spcPts val="0"/>
              </a:spcAft>
              <a:buClr>
                <a:schemeClr val="lt1"/>
              </a:buClr>
              <a:buSzPts val="4200"/>
              <a:buNone/>
              <a:defRPr sz="4200">
                <a:solidFill>
                  <a:schemeClr val="lt1"/>
                </a:solidFill>
              </a:defRPr>
            </a:lvl6pPr>
            <a:lvl7pPr lvl="6" algn="ctr">
              <a:spcBef>
                <a:spcPts val="0"/>
              </a:spcBef>
              <a:spcAft>
                <a:spcPts val="0"/>
              </a:spcAft>
              <a:buClr>
                <a:schemeClr val="lt1"/>
              </a:buClr>
              <a:buSzPts val="4200"/>
              <a:buNone/>
              <a:defRPr sz="4200">
                <a:solidFill>
                  <a:schemeClr val="lt1"/>
                </a:solidFill>
              </a:defRPr>
            </a:lvl7pPr>
            <a:lvl8pPr lvl="7" algn="ctr">
              <a:spcBef>
                <a:spcPts val="0"/>
              </a:spcBef>
              <a:spcAft>
                <a:spcPts val="0"/>
              </a:spcAft>
              <a:buClr>
                <a:schemeClr val="lt1"/>
              </a:buClr>
              <a:buSzPts val="4200"/>
              <a:buNone/>
              <a:defRPr sz="4200">
                <a:solidFill>
                  <a:schemeClr val="lt1"/>
                </a:solidFill>
              </a:defRPr>
            </a:lvl8pPr>
            <a:lvl9pPr lvl="8" algn="ctr">
              <a:spcBef>
                <a:spcPts val="0"/>
              </a:spcBef>
              <a:spcAft>
                <a:spcPts val="0"/>
              </a:spcAft>
              <a:buClr>
                <a:schemeClr val="lt1"/>
              </a:buClr>
              <a:buSzPts val="4200"/>
              <a:buNone/>
              <a:defRPr sz="4200">
                <a:solidFill>
                  <a:schemeClr val="lt1"/>
                </a:solidFill>
              </a:defRPr>
            </a:lvl9pPr>
          </a:lstStyle>
          <a:p/>
        </p:txBody>
      </p:sp>
      <p:sp>
        <p:nvSpPr>
          <p:cNvPr id="1768" name="Google Shape;1768;p80"/>
          <p:cNvSpPr txBox="1"/>
          <p:nvPr>
            <p:ph idx="1" type="subTitle"/>
          </p:nvPr>
        </p:nvSpPr>
        <p:spPr>
          <a:xfrm>
            <a:off x="4234200" y="3242588"/>
            <a:ext cx="4175100" cy="394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100"/>
              <a:buNone/>
              <a:defRPr sz="16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grpSp>
        <p:nvGrpSpPr>
          <p:cNvPr id="1769" name="Google Shape;1769;p80"/>
          <p:cNvGrpSpPr/>
          <p:nvPr/>
        </p:nvGrpSpPr>
        <p:grpSpPr>
          <a:xfrm rot="-1656163">
            <a:off x="1592871" y="4071471"/>
            <a:ext cx="4314501" cy="3465838"/>
            <a:chOff x="1645525" y="677625"/>
            <a:chExt cx="4313925" cy="3465375"/>
          </a:xfrm>
        </p:grpSpPr>
        <p:sp>
          <p:nvSpPr>
            <p:cNvPr id="1770" name="Google Shape;1770;p8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8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8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8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8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8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8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8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8" name="Google Shape;1778;p80"/>
          <p:cNvSpPr txBox="1"/>
          <p:nvPr>
            <p:ph hasCustomPrompt="1" idx="2" type="title"/>
          </p:nvPr>
        </p:nvSpPr>
        <p:spPr>
          <a:xfrm>
            <a:off x="4234200" y="1511338"/>
            <a:ext cx="991800" cy="979500"/>
          </a:xfrm>
          <a:prstGeom prst="rect">
            <a:avLst/>
          </a:prstGeom>
          <a:noFill/>
        </p:spPr>
        <p:txBody>
          <a:bodyPr anchorCtr="0" anchor="t" bIns="91425" lIns="91425" spcFirstLastPara="1" rIns="91425" wrap="square" tIns="91425">
            <a:noAutofit/>
          </a:bodyPr>
          <a:lstStyle>
            <a:lvl1pPr lvl="0" algn="ctr">
              <a:spcBef>
                <a:spcPts val="0"/>
              </a:spcBef>
              <a:spcAft>
                <a:spcPts val="0"/>
              </a:spcAft>
              <a:buClr>
                <a:schemeClr val="dk2"/>
              </a:buClr>
              <a:buSzPts val="3600"/>
              <a:buNone/>
              <a:defRPr sz="6000">
                <a:solidFill>
                  <a:schemeClr val="dk2"/>
                </a:solidFill>
              </a:defRPr>
            </a:lvl1pPr>
            <a:lvl2pPr lvl="1"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1779" name="Google Shape;1779;p80"/>
          <p:cNvGrpSpPr/>
          <p:nvPr/>
        </p:nvGrpSpPr>
        <p:grpSpPr>
          <a:xfrm rot="-9718034">
            <a:off x="5656481" y="-1476980"/>
            <a:ext cx="4314471" cy="3465814"/>
            <a:chOff x="1645525" y="677625"/>
            <a:chExt cx="4313925" cy="3465375"/>
          </a:xfrm>
        </p:grpSpPr>
        <p:sp>
          <p:nvSpPr>
            <p:cNvPr id="1780" name="Google Shape;1780;p8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8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8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8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8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8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8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8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2">
    <p:bg>
      <p:bgPr>
        <a:solidFill>
          <a:schemeClr val="lt1"/>
        </a:solidFill>
      </p:bgPr>
    </p:bg>
    <p:spTree>
      <p:nvGrpSpPr>
        <p:cNvPr id="1788" name="Shape 1788"/>
        <p:cNvGrpSpPr/>
        <p:nvPr/>
      </p:nvGrpSpPr>
      <p:grpSpPr>
        <a:xfrm>
          <a:off x="0" y="0"/>
          <a:ext cx="0" cy="0"/>
          <a:chOff x="0" y="0"/>
          <a:chExt cx="0" cy="0"/>
        </a:xfrm>
      </p:grpSpPr>
      <p:sp>
        <p:nvSpPr>
          <p:cNvPr id="1789" name="Google Shape;1789;p81"/>
          <p:cNvSpPr/>
          <p:nvPr>
            <p:ph idx="2" type="pic"/>
          </p:nvPr>
        </p:nvSpPr>
        <p:spPr>
          <a:xfrm>
            <a:off x="125" y="0"/>
            <a:ext cx="9144000" cy="5143500"/>
          </a:xfrm>
          <a:prstGeom prst="rect">
            <a:avLst/>
          </a:prstGeom>
          <a:noFill/>
          <a:ln>
            <a:noFill/>
          </a:ln>
        </p:spPr>
      </p:sp>
      <p:sp>
        <p:nvSpPr>
          <p:cNvPr id="1790" name="Google Shape;1790;p81"/>
          <p:cNvSpPr txBox="1"/>
          <p:nvPr>
            <p:ph type="ctrTitle"/>
          </p:nvPr>
        </p:nvSpPr>
        <p:spPr>
          <a:xfrm>
            <a:off x="3813900" y="3697778"/>
            <a:ext cx="4595400" cy="900600"/>
          </a:xfrm>
          <a:prstGeom prst="rect">
            <a:avLst/>
          </a:prstGeom>
          <a:noFill/>
        </p:spPr>
        <p:txBody>
          <a:bodyPr anchorCtr="0" anchor="ctr" bIns="91425" lIns="91425" spcFirstLastPara="1" rIns="91425" wrap="square" tIns="91425">
            <a:noAutofit/>
          </a:bodyPr>
          <a:lstStyle>
            <a:lvl1pPr lvl="0" algn="r">
              <a:lnSpc>
                <a:spcPct val="80000"/>
              </a:lnSpc>
              <a:spcBef>
                <a:spcPts val="0"/>
              </a:spcBef>
              <a:spcAft>
                <a:spcPts val="0"/>
              </a:spcAft>
              <a:buClr>
                <a:schemeClr val="accent5"/>
              </a:buClr>
              <a:buSzPts val="1400"/>
              <a:buNone/>
              <a:defRPr sz="4000">
                <a:solidFill>
                  <a:schemeClr val="lt2"/>
                </a:solidFill>
              </a:defRPr>
            </a:lvl1pPr>
            <a:lvl2pPr lvl="1" algn="ctr">
              <a:spcBef>
                <a:spcPts val="0"/>
              </a:spcBef>
              <a:spcAft>
                <a:spcPts val="0"/>
              </a:spcAft>
              <a:buClr>
                <a:schemeClr val="accent5"/>
              </a:buClr>
              <a:buSzPts val="1400"/>
              <a:buNone/>
              <a:defRPr sz="1400">
                <a:solidFill>
                  <a:schemeClr val="accent5"/>
                </a:solidFill>
              </a:defRPr>
            </a:lvl2pPr>
            <a:lvl3pPr lvl="2" algn="ctr">
              <a:spcBef>
                <a:spcPts val="0"/>
              </a:spcBef>
              <a:spcAft>
                <a:spcPts val="0"/>
              </a:spcAft>
              <a:buClr>
                <a:schemeClr val="accent5"/>
              </a:buClr>
              <a:buSzPts val="1400"/>
              <a:buNone/>
              <a:defRPr sz="1400">
                <a:solidFill>
                  <a:schemeClr val="accent5"/>
                </a:solidFill>
              </a:defRPr>
            </a:lvl3pPr>
            <a:lvl4pPr lvl="3" algn="ctr">
              <a:spcBef>
                <a:spcPts val="0"/>
              </a:spcBef>
              <a:spcAft>
                <a:spcPts val="0"/>
              </a:spcAft>
              <a:buClr>
                <a:schemeClr val="accent5"/>
              </a:buClr>
              <a:buSzPts val="1400"/>
              <a:buNone/>
              <a:defRPr sz="1400">
                <a:solidFill>
                  <a:schemeClr val="accent5"/>
                </a:solidFill>
              </a:defRPr>
            </a:lvl4pPr>
            <a:lvl5pPr lvl="4" algn="ctr">
              <a:spcBef>
                <a:spcPts val="0"/>
              </a:spcBef>
              <a:spcAft>
                <a:spcPts val="0"/>
              </a:spcAft>
              <a:buClr>
                <a:schemeClr val="accent5"/>
              </a:buClr>
              <a:buSzPts val="1400"/>
              <a:buNone/>
              <a:defRPr sz="1400">
                <a:solidFill>
                  <a:schemeClr val="accent5"/>
                </a:solidFill>
              </a:defRPr>
            </a:lvl5pPr>
            <a:lvl6pPr lvl="5" algn="ctr">
              <a:spcBef>
                <a:spcPts val="0"/>
              </a:spcBef>
              <a:spcAft>
                <a:spcPts val="0"/>
              </a:spcAft>
              <a:buClr>
                <a:schemeClr val="accent5"/>
              </a:buClr>
              <a:buSzPts val="1400"/>
              <a:buNone/>
              <a:defRPr sz="1400">
                <a:solidFill>
                  <a:schemeClr val="accent5"/>
                </a:solidFill>
              </a:defRPr>
            </a:lvl6pPr>
            <a:lvl7pPr lvl="6" algn="ctr">
              <a:spcBef>
                <a:spcPts val="0"/>
              </a:spcBef>
              <a:spcAft>
                <a:spcPts val="0"/>
              </a:spcAft>
              <a:buClr>
                <a:schemeClr val="accent5"/>
              </a:buClr>
              <a:buSzPts val="1400"/>
              <a:buNone/>
              <a:defRPr sz="1400">
                <a:solidFill>
                  <a:schemeClr val="accent5"/>
                </a:solidFill>
              </a:defRPr>
            </a:lvl7pPr>
            <a:lvl8pPr lvl="7" algn="ctr">
              <a:spcBef>
                <a:spcPts val="0"/>
              </a:spcBef>
              <a:spcAft>
                <a:spcPts val="0"/>
              </a:spcAft>
              <a:buClr>
                <a:schemeClr val="accent5"/>
              </a:buClr>
              <a:buSzPts val="1400"/>
              <a:buNone/>
              <a:defRPr sz="1400">
                <a:solidFill>
                  <a:schemeClr val="accent5"/>
                </a:solidFill>
              </a:defRPr>
            </a:lvl8pPr>
            <a:lvl9pPr lvl="8" algn="ctr">
              <a:spcBef>
                <a:spcPts val="0"/>
              </a:spcBef>
              <a:spcAft>
                <a:spcPts val="0"/>
              </a:spcAft>
              <a:buClr>
                <a:schemeClr val="accent5"/>
              </a:buClr>
              <a:buSzPts val="1400"/>
              <a:buNone/>
              <a:defRPr sz="1400">
                <a:solidFill>
                  <a:schemeClr val="accent5"/>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2"/>
        </a:solidFill>
      </p:bgPr>
    </p:bg>
    <p:spTree>
      <p:nvGrpSpPr>
        <p:cNvPr id="132" name="Shape 132"/>
        <p:cNvGrpSpPr/>
        <p:nvPr/>
      </p:nvGrpSpPr>
      <p:grpSpPr>
        <a:xfrm>
          <a:off x="0" y="0"/>
          <a:ext cx="0" cy="0"/>
          <a:chOff x="0" y="0"/>
          <a:chExt cx="0" cy="0"/>
        </a:xfrm>
      </p:grpSpPr>
      <p:sp>
        <p:nvSpPr>
          <p:cNvPr id="133" name="Google Shape;133;p9"/>
          <p:cNvSpPr txBox="1"/>
          <p:nvPr>
            <p:ph type="title"/>
          </p:nvPr>
        </p:nvSpPr>
        <p:spPr>
          <a:xfrm>
            <a:off x="713229" y="1555600"/>
            <a:ext cx="3429000" cy="1694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200"/>
              <a:buNone/>
              <a:defRPr sz="4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34" name="Google Shape;134;p9"/>
          <p:cNvSpPr txBox="1"/>
          <p:nvPr>
            <p:ph idx="1" type="subTitle"/>
          </p:nvPr>
        </p:nvSpPr>
        <p:spPr>
          <a:xfrm>
            <a:off x="713225" y="4203578"/>
            <a:ext cx="4331100" cy="39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1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35" name="Google Shape;135;p9"/>
          <p:cNvSpPr/>
          <p:nvPr/>
        </p:nvSpPr>
        <p:spPr>
          <a:xfrm flipH="1">
            <a:off x="4247163" y="582475"/>
            <a:ext cx="4705436" cy="4690904"/>
          </a:xfrm>
          <a:custGeom>
            <a:rect b="b" l="l" r="r" t="t"/>
            <a:pathLst>
              <a:path extrusionOk="0" h="77796" w="78037">
                <a:moveTo>
                  <a:pt x="38785" y="1"/>
                </a:moveTo>
                <a:cubicBezTo>
                  <a:pt x="21373" y="1"/>
                  <a:pt x="1" y="7544"/>
                  <a:pt x="137" y="25776"/>
                </a:cubicBezTo>
                <a:cubicBezTo>
                  <a:pt x="242" y="39913"/>
                  <a:pt x="10968" y="41626"/>
                  <a:pt x="16160" y="41626"/>
                </a:cubicBezTo>
                <a:cubicBezTo>
                  <a:pt x="17821" y="41626"/>
                  <a:pt x="18915" y="41451"/>
                  <a:pt x="18915" y="41451"/>
                </a:cubicBezTo>
                <a:cubicBezTo>
                  <a:pt x="19094" y="45489"/>
                  <a:pt x="23570" y="49866"/>
                  <a:pt x="26156" y="50860"/>
                </a:cubicBezTo>
                <a:cubicBezTo>
                  <a:pt x="27967" y="51547"/>
                  <a:pt x="30146" y="52461"/>
                  <a:pt x="33441" y="52461"/>
                </a:cubicBezTo>
                <a:cubicBezTo>
                  <a:pt x="35395" y="52461"/>
                  <a:pt x="37742" y="52140"/>
                  <a:pt x="40638" y="51258"/>
                </a:cubicBezTo>
                <a:cubicBezTo>
                  <a:pt x="41334" y="51139"/>
                  <a:pt x="42051" y="50980"/>
                  <a:pt x="42767" y="50781"/>
                </a:cubicBezTo>
                <a:cubicBezTo>
                  <a:pt x="43284" y="52412"/>
                  <a:pt x="44537" y="54023"/>
                  <a:pt x="47064" y="55018"/>
                </a:cubicBezTo>
                <a:cubicBezTo>
                  <a:pt x="56950" y="58897"/>
                  <a:pt x="54941" y="70097"/>
                  <a:pt x="53588" y="77795"/>
                </a:cubicBezTo>
                <a:cubicBezTo>
                  <a:pt x="55180" y="77258"/>
                  <a:pt x="56731" y="76641"/>
                  <a:pt x="58243" y="75965"/>
                </a:cubicBezTo>
                <a:cubicBezTo>
                  <a:pt x="59258" y="69559"/>
                  <a:pt x="60849" y="60707"/>
                  <a:pt x="62262" y="58996"/>
                </a:cubicBezTo>
                <a:cubicBezTo>
                  <a:pt x="64211" y="56589"/>
                  <a:pt x="66340" y="52432"/>
                  <a:pt x="67513" y="47081"/>
                </a:cubicBezTo>
                <a:cubicBezTo>
                  <a:pt x="67772" y="46961"/>
                  <a:pt x="68050" y="46822"/>
                  <a:pt x="68329" y="46683"/>
                </a:cubicBezTo>
                <a:cubicBezTo>
                  <a:pt x="72069" y="46305"/>
                  <a:pt x="78036" y="42008"/>
                  <a:pt x="75232" y="28759"/>
                </a:cubicBezTo>
                <a:cubicBezTo>
                  <a:pt x="70756" y="10657"/>
                  <a:pt x="57686" y="373"/>
                  <a:pt x="40061" y="14"/>
                </a:cubicBezTo>
                <a:cubicBezTo>
                  <a:pt x="39639" y="5"/>
                  <a:pt x="39213" y="1"/>
                  <a:pt x="3878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 name="Google Shape;136;p9"/>
          <p:cNvGrpSpPr/>
          <p:nvPr/>
        </p:nvGrpSpPr>
        <p:grpSpPr>
          <a:xfrm rot="-6721043">
            <a:off x="7548010" y="3679328"/>
            <a:ext cx="4314064" cy="3465487"/>
            <a:chOff x="1645525" y="677625"/>
            <a:chExt cx="4313925" cy="3465375"/>
          </a:xfrm>
        </p:grpSpPr>
        <p:sp>
          <p:nvSpPr>
            <p:cNvPr id="137" name="Google Shape;137;p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 name="Google Shape;145;p9"/>
          <p:cNvGrpSpPr/>
          <p:nvPr/>
        </p:nvGrpSpPr>
        <p:grpSpPr>
          <a:xfrm rot="10800000">
            <a:off x="-3279918" y="-1614444"/>
            <a:ext cx="4313494" cy="3465028"/>
            <a:chOff x="1645525" y="677625"/>
            <a:chExt cx="4313925" cy="3465375"/>
          </a:xfrm>
        </p:grpSpPr>
        <p:sp>
          <p:nvSpPr>
            <p:cNvPr id="146" name="Google Shape;146;p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 name="Google Shape;154;p9"/>
          <p:cNvSpPr txBox="1"/>
          <p:nvPr>
            <p:ph hasCustomPrompt="1" idx="2" type="title"/>
          </p:nvPr>
        </p:nvSpPr>
        <p:spPr>
          <a:xfrm>
            <a:off x="713229" y="545125"/>
            <a:ext cx="991800" cy="9795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dk2"/>
              </a:buClr>
              <a:buSzPts val="3600"/>
              <a:buNone/>
              <a:defRPr sz="6000">
                <a:solidFill>
                  <a:schemeClr val="dk2"/>
                </a:solidFill>
              </a:defRPr>
            </a:lvl1pPr>
            <a:lvl2pPr lvl="1"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APTION_ONLY_1">
    <p:bg>
      <p:bgPr>
        <a:solidFill>
          <a:schemeClr val="lt1"/>
        </a:solidFill>
      </p:bgPr>
    </p:bg>
    <p:spTree>
      <p:nvGrpSpPr>
        <p:cNvPr id="1791" name="Shape 1791"/>
        <p:cNvGrpSpPr/>
        <p:nvPr/>
      </p:nvGrpSpPr>
      <p:grpSpPr>
        <a:xfrm>
          <a:off x="0" y="0"/>
          <a:ext cx="0" cy="0"/>
          <a:chOff x="0" y="0"/>
          <a:chExt cx="0" cy="0"/>
        </a:xfrm>
      </p:grpSpPr>
      <p:sp>
        <p:nvSpPr>
          <p:cNvPr id="1792" name="Google Shape;1792;p82"/>
          <p:cNvSpPr txBox="1"/>
          <p:nvPr>
            <p:ph type="ctrTitle"/>
          </p:nvPr>
        </p:nvSpPr>
        <p:spPr>
          <a:xfrm>
            <a:off x="4289700" y="3212775"/>
            <a:ext cx="2700000" cy="355500"/>
          </a:xfrm>
          <a:prstGeom prst="rect">
            <a:avLst/>
          </a:prstGeom>
          <a:noFill/>
        </p:spPr>
        <p:txBody>
          <a:bodyPr anchorCtr="0" anchor="ctr" bIns="91425" lIns="91425" spcFirstLastPara="1" rIns="91425" wrap="square" tIns="91425">
            <a:noAutofit/>
          </a:bodyPr>
          <a:lstStyle>
            <a:lvl1pPr lvl="0">
              <a:spcBef>
                <a:spcPts val="0"/>
              </a:spcBef>
              <a:spcAft>
                <a:spcPts val="0"/>
              </a:spcAft>
              <a:buClr>
                <a:schemeClr val="accent5"/>
              </a:buClr>
              <a:buSzPts val="1400"/>
              <a:buNone/>
              <a:defRPr sz="1800">
                <a:solidFill>
                  <a:schemeClr val="lt2"/>
                </a:solidFill>
              </a:defRPr>
            </a:lvl1pPr>
            <a:lvl2pPr lvl="1" algn="ctr">
              <a:spcBef>
                <a:spcPts val="0"/>
              </a:spcBef>
              <a:spcAft>
                <a:spcPts val="0"/>
              </a:spcAft>
              <a:buClr>
                <a:schemeClr val="accent5"/>
              </a:buClr>
              <a:buSzPts val="1400"/>
              <a:buNone/>
              <a:defRPr sz="1400">
                <a:solidFill>
                  <a:schemeClr val="accent5"/>
                </a:solidFill>
              </a:defRPr>
            </a:lvl2pPr>
            <a:lvl3pPr lvl="2" algn="ctr">
              <a:spcBef>
                <a:spcPts val="0"/>
              </a:spcBef>
              <a:spcAft>
                <a:spcPts val="0"/>
              </a:spcAft>
              <a:buClr>
                <a:schemeClr val="accent5"/>
              </a:buClr>
              <a:buSzPts val="1400"/>
              <a:buNone/>
              <a:defRPr sz="1400">
                <a:solidFill>
                  <a:schemeClr val="accent5"/>
                </a:solidFill>
              </a:defRPr>
            </a:lvl3pPr>
            <a:lvl4pPr lvl="3" algn="ctr">
              <a:spcBef>
                <a:spcPts val="0"/>
              </a:spcBef>
              <a:spcAft>
                <a:spcPts val="0"/>
              </a:spcAft>
              <a:buClr>
                <a:schemeClr val="accent5"/>
              </a:buClr>
              <a:buSzPts val="1400"/>
              <a:buNone/>
              <a:defRPr sz="1400">
                <a:solidFill>
                  <a:schemeClr val="accent5"/>
                </a:solidFill>
              </a:defRPr>
            </a:lvl4pPr>
            <a:lvl5pPr lvl="4" algn="ctr">
              <a:spcBef>
                <a:spcPts val="0"/>
              </a:spcBef>
              <a:spcAft>
                <a:spcPts val="0"/>
              </a:spcAft>
              <a:buClr>
                <a:schemeClr val="accent5"/>
              </a:buClr>
              <a:buSzPts val="1400"/>
              <a:buNone/>
              <a:defRPr sz="1400">
                <a:solidFill>
                  <a:schemeClr val="accent5"/>
                </a:solidFill>
              </a:defRPr>
            </a:lvl5pPr>
            <a:lvl6pPr lvl="5" algn="ctr">
              <a:spcBef>
                <a:spcPts val="0"/>
              </a:spcBef>
              <a:spcAft>
                <a:spcPts val="0"/>
              </a:spcAft>
              <a:buClr>
                <a:schemeClr val="accent5"/>
              </a:buClr>
              <a:buSzPts val="1400"/>
              <a:buNone/>
              <a:defRPr sz="1400">
                <a:solidFill>
                  <a:schemeClr val="accent5"/>
                </a:solidFill>
              </a:defRPr>
            </a:lvl6pPr>
            <a:lvl7pPr lvl="6" algn="ctr">
              <a:spcBef>
                <a:spcPts val="0"/>
              </a:spcBef>
              <a:spcAft>
                <a:spcPts val="0"/>
              </a:spcAft>
              <a:buClr>
                <a:schemeClr val="accent5"/>
              </a:buClr>
              <a:buSzPts val="1400"/>
              <a:buNone/>
              <a:defRPr sz="1400">
                <a:solidFill>
                  <a:schemeClr val="accent5"/>
                </a:solidFill>
              </a:defRPr>
            </a:lvl7pPr>
            <a:lvl8pPr lvl="7" algn="ctr">
              <a:spcBef>
                <a:spcPts val="0"/>
              </a:spcBef>
              <a:spcAft>
                <a:spcPts val="0"/>
              </a:spcAft>
              <a:buClr>
                <a:schemeClr val="accent5"/>
              </a:buClr>
              <a:buSzPts val="1400"/>
              <a:buNone/>
              <a:defRPr sz="1400">
                <a:solidFill>
                  <a:schemeClr val="accent5"/>
                </a:solidFill>
              </a:defRPr>
            </a:lvl8pPr>
            <a:lvl9pPr lvl="8" algn="ctr">
              <a:spcBef>
                <a:spcPts val="0"/>
              </a:spcBef>
              <a:spcAft>
                <a:spcPts val="0"/>
              </a:spcAft>
              <a:buClr>
                <a:schemeClr val="accent5"/>
              </a:buClr>
              <a:buSzPts val="1400"/>
              <a:buNone/>
              <a:defRPr sz="1400">
                <a:solidFill>
                  <a:schemeClr val="accent5"/>
                </a:solidFill>
              </a:defRPr>
            </a:lvl9pPr>
          </a:lstStyle>
          <a:p/>
        </p:txBody>
      </p:sp>
      <p:sp>
        <p:nvSpPr>
          <p:cNvPr id="1793" name="Google Shape;1793;p82"/>
          <p:cNvSpPr txBox="1"/>
          <p:nvPr>
            <p:ph idx="1" type="subTitle"/>
          </p:nvPr>
        </p:nvSpPr>
        <p:spPr>
          <a:xfrm>
            <a:off x="4289700" y="1575225"/>
            <a:ext cx="4119600" cy="1550400"/>
          </a:xfrm>
          <a:prstGeom prst="rect">
            <a:avLst/>
          </a:prstGeom>
          <a:noFill/>
        </p:spPr>
        <p:txBody>
          <a:bodyPr anchorCtr="0" anchor="t" bIns="91425" lIns="91425" spcFirstLastPara="1" rIns="91425" wrap="square" tIns="91425">
            <a:noAutofit/>
          </a:bodyPr>
          <a:lstStyle>
            <a:lvl1pPr lvl="0">
              <a:lnSpc>
                <a:spcPct val="100000"/>
              </a:lnSpc>
              <a:spcBef>
                <a:spcPts val="0"/>
              </a:spcBef>
              <a:spcAft>
                <a:spcPts val="0"/>
              </a:spcAft>
              <a:buNone/>
              <a:defRPr sz="2200">
                <a:solidFill>
                  <a:schemeClr val="lt2"/>
                </a:solidFill>
              </a:defRPr>
            </a:lvl1pPr>
            <a:lvl2pPr lvl="1">
              <a:lnSpc>
                <a:spcPct val="100000"/>
              </a:lnSpc>
              <a:spcBef>
                <a:spcPts val="0"/>
              </a:spcBef>
              <a:spcAft>
                <a:spcPts val="0"/>
              </a:spcAft>
              <a:buNone/>
              <a:defRPr sz="2200">
                <a:solidFill>
                  <a:schemeClr val="lt2"/>
                </a:solidFill>
              </a:defRPr>
            </a:lvl2pPr>
            <a:lvl3pPr lvl="2">
              <a:lnSpc>
                <a:spcPct val="100000"/>
              </a:lnSpc>
              <a:spcBef>
                <a:spcPts val="0"/>
              </a:spcBef>
              <a:spcAft>
                <a:spcPts val="0"/>
              </a:spcAft>
              <a:buNone/>
              <a:defRPr sz="2200">
                <a:solidFill>
                  <a:schemeClr val="lt2"/>
                </a:solidFill>
              </a:defRPr>
            </a:lvl3pPr>
            <a:lvl4pPr lvl="3">
              <a:lnSpc>
                <a:spcPct val="100000"/>
              </a:lnSpc>
              <a:spcBef>
                <a:spcPts val="0"/>
              </a:spcBef>
              <a:spcAft>
                <a:spcPts val="0"/>
              </a:spcAft>
              <a:buNone/>
              <a:defRPr sz="2200">
                <a:solidFill>
                  <a:schemeClr val="lt2"/>
                </a:solidFill>
              </a:defRPr>
            </a:lvl4pPr>
            <a:lvl5pPr lvl="4">
              <a:lnSpc>
                <a:spcPct val="100000"/>
              </a:lnSpc>
              <a:spcBef>
                <a:spcPts val="0"/>
              </a:spcBef>
              <a:spcAft>
                <a:spcPts val="0"/>
              </a:spcAft>
              <a:buNone/>
              <a:defRPr sz="2200">
                <a:solidFill>
                  <a:schemeClr val="lt2"/>
                </a:solidFill>
              </a:defRPr>
            </a:lvl5pPr>
            <a:lvl6pPr lvl="5">
              <a:lnSpc>
                <a:spcPct val="100000"/>
              </a:lnSpc>
              <a:spcBef>
                <a:spcPts val="0"/>
              </a:spcBef>
              <a:spcAft>
                <a:spcPts val="0"/>
              </a:spcAft>
              <a:buNone/>
              <a:defRPr sz="2200">
                <a:solidFill>
                  <a:schemeClr val="lt2"/>
                </a:solidFill>
              </a:defRPr>
            </a:lvl6pPr>
            <a:lvl7pPr lvl="6">
              <a:lnSpc>
                <a:spcPct val="100000"/>
              </a:lnSpc>
              <a:spcBef>
                <a:spcPts val="0"/>
              </a:spcBef>
              <a:spcAft>
                <a:spcPts val="0"/>
              </a:spcAft>
              <a:buNone/>
              <a:defRPr sz="2200">
                <a:solidFill>
                  <a:schemeClr val="lt2"/>
                </a:solidFill>
              </a:defRPr>
            </a:lvl7pPr>
            <a:lvl8pPr lvl="7">
              <a:lnSpc>
                <a:spcPct val="100000"/>
              </a:lnSpc>
              <a:spcBef>
                <a:spcPts val="0"/>
              </a:spcBef>
              <a:spcAft>
                <a:spcPts val="0"/>
              </a:spcAft>
              <a:buNone/>
              <a:defRPr sz="2200">
                <a:solidFill>
                  <a:schemeClr val="lt2"/>
                </a:solidFill>
              </a:defRPr>
            </a:lvl8pPr>
            <a:lvl9pPr lvl="8">
              <a:lnSpc>
                <a:spcPct val="100000"/>
              </a:lnSpc>
              <a:spcBef>
                <a:spcPts val="0"/>
              </a:spcBef>
              <a:spcAft>
                <a:spcPts val="0"/>
              </a:spcAft>
              <a:buNone/>
              <a:defRPr sz="2200">
                <a:solidFill>
                  <a:schemeClr val="lt2"/>
                </a:solidFill>
              </a:defRPr>
            </a:lvl9pPr>
          </a:lstStyle>
          <a:p/>
        </p:txBody>
      </p:sp>
      <p:grpSp>
        <p:nvGrpSpPr>
          <p:cNvPr id="1794" name="Google Shape;1794;p82"/>
          <p:cNvGrpSpPr/>
          <p:nvPr/>
        </p:nvGrpSpPr>
        <p:grpSpPr>
          <a:xfrm flipH="1" rot="2178779">
            <a:off x="-1036428" y="4190277"/>
            <a:ext cx="4313956" cy="3465400"/>
            <a:chOff x="1645525" y="677625"/>
            <a:chExt cx="4313925" cy="3465375"/>
          </a:xfrm>
        </p:grpSpPr>
        <p:sp>
          <p:nvSpPr>
            <p:cNvPr id="1795" name="Google Shape;1795;p8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8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8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8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8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8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8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8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 name="Google Shape;1803;p82"/>
          <p:cNvGrpSpPr/>
          <p:nvPr/>
        </p:nvGrpSpPr>
        <p:grpSpPr>
          <a:xfrm flipH="1" rot="2545579">
            <a:off x="6522531" y="4250820"/>
            <a:ext cx="4313659" cy="3465161"/>
            <a:chOff x="1645525" y="677625"/>
            <a:chExt cx="4313925" cy="3465375"/>
          </a:xfrm>
        </p:grpSpPr>
        <p:sp>
          <p:nvSpPr>
            <p:cNvPr id="1804" name="Google Shape;1804;p8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8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8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8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8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8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8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8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 name="Google Shape;1812;p82"/>
          <p:cNvGrpSpPr/>
          <p:nvPr/>
        </p:nvGrpSpPr>
        <p:grpSpPr>
          <a:xfrm rot="-9670140">
            <a:off x="4639138" y="-2811682"/>
            <a:ext cx="6670468" cy="4313030"/>
            <a:chOff x="1645525" y="677625"/>
            <a:chExt cx="4313925" cy="3465375"/>
          </a:xfrm>
        </p:grpSpPr>
        <p:sp>
          <p:nvSpPr>
            <p:cNvPr id="1813" name="Google Shape;1813;p8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8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8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8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8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8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8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8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bg>
      <p:bgPr>
        <a:solidFill>
          <a:schemeClr val="lt1"/>
        </a:solidFill>
      </p:bgPr>
    </p:bg>
    <p:spTree>
      <p:nvGrpSpPr>
        <p:cNvPr id="1821" name="Shape 1821"/>
        <p:cNvGrpSpPr/>
        <p:nvPr/>
      </p:nvGrpSpPr>
      <p:grpSpPr>
        <a:xfrm>
          <a:off x="0" y="0"/>
          <a:ext cx="0" cy="0"/>
          <a:chOff x="0" y="0"/>
          <a:chExt cx="0" cy="0"/>
        </a:xfrm>
      </p:grpSpPr>
      <p:grpSp>
        <p:nvGrpSpPr>
          <p:cNvPr id="1822" name="Google Shape;1822;p83"/>
          <p:cNvGrpSpPr/>
          <p:nvPr/>
        </p:nvGrpSpPr>
        <p:grpSpPr>
          <a:xfrm>
            <a:off x="8003119" y="3148409"/>
            <a:ext cx="4313925" cy="3465375"/>
            <a:chOff x="1645525" y="677625"/>
            <a:chExt cx="4313925" cy="3465375"/>
          </a:xfrm>
        </p:grpSpPr>
        <p:sp>
          <p:nvSpPr>
            <p:cNvPr id="1823" name="Google Shape;1823;p8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8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8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8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8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8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8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8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 name="Google Shape;1831;p83"/>
          <p:cNvGrpSpPr/>
          <p:nvPr/>
        </p:nvGrpSpPr>
        <p:grpSpPr>
          <a:xfrm rot="5400000">
            <a:off x="-1974381" y="-1758041"/>
            <a:ext cx="4313925" cy="3465375"/>
            <a:chOff x="1645525" y="677625"/>
            <a:chExt cx="4313925" cy="3465375"/>
          </a:xfrm>
        </p:grpSpPr>
        <p:sp>
          <p:nvSpPr>
            <p:cNvPr id="1832" name="Google Shape;1832;p8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8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8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8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8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8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8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8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0" name="Google Shape;1840;p83"/>
          <p:cNvSpPr txBox="1"/>
          <p:nvPr>
            <p:ph idx="1" type="subTitle"/>
          </p:nvPr>
        </p:nvSpPr>
        <p:spPr>
          <a:xfrm>
            <a:off x="2637975" y="3936000"/>
            <a:ext cx="2896800" cy="5760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1841" name="Google Shape;1841;p83"/>
          <p:cNvSpPr txBox="1"/>
          <p:nvPr>
            <p:ph type="ctrTitle"/>
          </p:nvPr>
        </p:nvSpPr>
        <p:spPr>
          <a:xfrm>
            <a:off x="715050" y="545125"/>
            <a:ext cx="77139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2400"/>
              <a:buNone/>
              <a:defRPr sz="2400">
                <a:solidFill>
                  <a:schemeClr val="accent4"/>
                </a:solidFill>
              </a:defRPr>
            </a:lvl1pPr>
            <a:lvl2pPr lvl="1">
              <a:spcBef>
                <a:spcPts val="0"/>
              </a:spcBef>
              <a:spcAft>
                <a:spcPts val="0"/>
              </a:spcAft>
              <a:buClr>
                <a:schemeClr val="dk1"/>
              </a:buClr>
              <a:buSzPts val="2400"/>
              <a:buNone/>
              <a:defRPr sz="2400">
                <a:solidFill>
                  <a:schemeClr val="dk1"/>
                </a:solidFill>
              </a:defRPr>
            </a:lvl2pPr>
            <a:lvl3pPr lvl="2">
              <a:spcBef>
                <a:spcPts val="0"/>
              </a:spcBef>
              <a:spcAft>
                <a:spcPts val="0"/>
              </a:spcAft>
              <a:buClr>
                <a:schemeClr val="dk1"/>
              </a:buClr>
              <a:buSzPts val="2400"/>
              <a:buNone/>
              <a:defRPr sz="2400">
                <a:solidFill>
                  <a:schemeClr val="dk1"/>
                </a:solidFill>
              </a:defRPr>
            </a:lvl3pPr>
            <a:lvl4pPr lvl="3">
              <a:spcBef>
                <a:spcPts val="0"/>
              </a:spcBef>
              <a:spcAft>
                <a:spcPts val="0"/>
              </a:spcAft>
              <a:buClr>
                <a:schemeClr val="dk1"/>
              </a:buClr>
              <a:buSzPts val="2400"/>
              <a:buNone/>
              <a:defRPr sz="2400">
                <a:solidFill>
                  <a:schemeClr val="dk1"/>
                </a:solidFill>
              </a:defRPr>
            </a:lvl4pPr>
            <a:lvl5pPr lvl="4">
              <a:spcBef>
                <a:spcPts val="0"/>
              </a:spcBef>
              <a:spcAft>
                <a:spcPts val="0"/>
              </a:spcAft>
              <a:buClr>
                <a:schemeClr val="dk1"/>
              </a:buClr>
              <a:buSzPts val="2400"/>
              <a:buNone/>
              <a:defRPr sz="2400">
                <a:solidFill>
                  <a:schemeClr val="dk1"/>
                </a:solidFill>
              </a:defRPr>
            </a:lvl5pPr>
            <a:lvl6pPr lvl="5">
              <a:spcBef>
                <a:spcPts val="0"/>
              </a:spcBef>
              <a:spcAft>
                <a:spcPts val="0"/>
              </a:spcAft>
              <a:buClr>
                <a:schemeClr val="dk1"/>
              </a:buClr>
              <a:buSzPts val="2400"/>
              <a:buNone/>
              <a:defRPr sz="2400">
                <a:solidFill>
                  <a:schemeClr val="dk1"/>
                </a:solidFill>
              </a:defRPr>
            </a:lvl6pPr>
            <a:lvl7pPr lvl="6">
              <a:spcBef>
                <a:spcPts val="0"/>
              </a:spcBef>
              <a:spcAft>
                <a:spcPts val="0"/>
              </a:spcAft>
              <a:buClr>
                <a:schemeClr val="dk1"/>
              </a:buClr>
              <a:buSzPts val="2400"/>
              <a:buNone/>
              <a:defRPr sz="2400">
                <a:solidFill>
                  <a:schemeClr val="dk1"/>
                </a:solidFill>
              </a:defRPr>
            </a:lvl7pPr>
            <a:lvl8pPr lvl="7">
              <a:spcBef>
                <a:spcPts val="0"/>
              </a:spcBef>
              <a:spcAft>
                <a:spcPts val="0"/>
              </a:spcAft>
              <a:buClr>
                <a:schemeClr val="dk1"/>
              </a:buClr>
              <a:buSzPts val="2400"/>
              <a:buNone/>
              <a:defRPr sz="2400">
                <a:solidFill>
                  <a:schemeClr val="dk1"/>
                </a:solidFill>
              </a:defRPr>
            </a:lvl8pPr>
            <a:lvl9pPr lvl="8">
              <a:spcBef>
                <a:spcPts val="0"/>
              </a:spcBef>
              <a:spcAft>
                <a:spcPts val="0"/>
              </a:spcAft>
              <a:buClr>
                <a:schemeClr val="dk1"/>
              </a:buClr>
              <a:buSzPts val="2400"/>
              <a:buNone/>
              <a:defRPr sz="2400">
                <a:solidFill>
                  <a:schemeClr val="dk1"/>
                </a:solidFill>
              </a:defRPr>
            </a:lvl9pPr>
          </a:lstStyle>
          <a:p/>
        </p:txBody>
      </p:sp>
      <p:sp>
        <p:nvSpPr>
          <p:cNvPr id="1842" name="Google Shape;1842;p83"/>
          <p:cNvSpPr txBox="1"/>
          <p:nvPr>
            <p:ph idx="2" type="subTitle"/>
          </p:nvPr>
        </p:nvSpPr>
        <p:spPr>
          <a:xfrm>
            <a:off x="3601050" y="1823656"/>
            <a:ext cx="2898600" cy="576000"/>
          </a:xfrm>
          <a:prstGeom prst="rect">
            <a:avLst/>
          </a:prstGeom>
        </p:spPr>
        <p:txBody>
          <a:bodyPr anchorCtr="0" anchor="ctr" bIns="91425" lIns="91425" spcFirstLastPara="1" rIns="91425" wrap="square" tIns="91425">
            <a:noAutofit/>
          </a:bodyPr>
          <a:lstStyle>
            <a:lvl1pPr lvl="0" algn="r">
              <a:lnSpc>
                <a:spcPct val="100000"/>
              </a:lnSpc>
              <a:spcBef>
                <a:spcPts val="0"/>
              </a:spcBef>
              <a:spcAft>
                <a:spcPts val="0"/>
              </a:spcAft>
              <a:buNone/>
              <a:defRPr sz="1600">
                <a:solidFill>
                  <a:schemeClr val="lt2"/>
                </a:solidFill>
              </a:defRPr>
            </a:lvl1pPr>
            <a:lvl2pPr lvl="1" algn="r">
              <a:lnSpc>
                <a:spcPct val="100000"/>
              </a:lnSpc>
              <a:spcBef>
                <a:spcPts val="0"/>
              </a:spcBef>
              <a:spcAft>
                <a:spcPts val="0"/>
              </a:spcAft>
              <a:buNone/>
              <a:defRPr sz="1600">
                <a:solidFill>
                  <a:schemeClr val="lt2"/>
                </a:solidFill>
              </a:defRPr>
            </a:lvl2pPr>
            <a:lvl3pPr lvl="2" algn="r">
              <a:lnSpc>
                <a:spcPct val="100000"/>
              </a:lnSpc>
              <a:spcBef>
                <a:spcPts val="0"/>
              </a:spcBef>
              <a:spcAft>
                <a:spcPts val="0"/>
              </a:spcAft>
              <a:buNone/>
              <a:defRPr sz="1600">
                <a:solidFill>
                  <a:schemeClr val="lt2"/>
                </a:solidFill>
              </a:defRPr>
            </a:lvl3pPr>
            <a:lvl4pPr lvl="3" algn="r">
              <a:lnSpc>
                <a:spcPct val="100000"/>
              </a:lnSpc>
              <a:spcBef>
                <a:spcPts val="0"/>
              </a:spcBef>
              <a:spcAft>
                <a:spcPts val="0"/>
              </a:spcAft>
              <a:buNone/>
              <a:defRPr sz="1600">
                <a:solidFill>
                  <a:schemeClr val="lt2"/>
                </a:solidFill>
              </a:defRPr>
            </a:lvl4pPr>
            <a:lvl5pPr lvl="4" algn="r">
              <a:lnSpc>
                <a:spcPct val="100000"/>
              </a:lnSpc>
              <a:spcBef>
                <a:spcPts val="0"/>
              </a:spcBef>
              <a:spcAft>
                <a:spcPts val="0"/>
              </a:spcAft>
              <a:buNone/>
              <a:defRPr sz="1600">
                <a:solidFill>
                  <a:schemeClr val="lt2"/>
                </a:solidFill>
              </a:defRPr>
            </a:lvl5pPr>
            <a:lvl6pPr lvl="5" algn="r">
              <a:lnSpc>
                <a:spcPct val="100000"/>
              </a:lnSpc>
              <a:spcBef>
                <a:spcPts val="0"/>
              </a:spcBef>
              <a:spcAft>
                <a:spcPts val="0"/>
              </a:spcAft>
              <a:buNone/>
              <a:defRPr sz="1600">
                <a:solidFill>
                  <a:schemeClr val="lt2"/>
                </a:solidFill>
              </a:defRPr>
            </a:lvl6pPr>
            <a:lvl7pPr lvl="6" algn="r">
              <a:lnSpc>
                <a:spcPct val="100000"/>
              </a:lnSpc>
              <a:spcBef>
                <a:spcPts val="0"/>
              </a:spcBef>
              <a:spcAft>
                <a:spcPts val="0"/>
              </a:spcAft>
              <a:buNone/>
              <a:defRPr sz="1600">
                <a:solidFill>
                  <a:schemeClr val="lt2"/>
                </a:solidFill>
              </a:defRPr>
            </a:lvl7pPr>
            <a:lvl8pPr lvl="7" algn="r">
              <a:lnSpc>
                <a:spcPct val="100000"/>
              </a:lnSpc>
              <a:spcBef>
                <a:spcPts val="0"/>
              </a:spcBef>
              <a:spcAft>
                <a:spcPts val="0"/>
              </a:spcAft>
              <a:buNone/>
              <a:defRPr sz="1600">
                <a:solidFill>
                  <a:schemeClr val="lt2"/>
                </a:solidFill>
              </a:defRPr>
            </a:lvl8pPr>
            <a:lvl9pPr lvl="8" algn="r">
              <a:lnSpc>
                <a:spcPct val="100000"/>
              </a:lnSpc>
              <a:spcBef>
                <a:spcPts val="0"/>
              </a:spcBef>
              <a:spcAft>
                <a:spcPts val="0"/>
              </a:spcAft>
              <a:buNone/>
              <a:defRPr sz="1600">
                <a:solidFill>
                  <a:schemeClr val="lt2"/>
                </a:solidFill>
              </a:defRPr>
            </a:lvl9pPr>
          </a:lstStyle>
          <a:p/>
        </p:txBody>
      </p:sp>
      <p:sp>
        <p:nvSpPr>
          <p:cNvPr id="1843" name="Google Shape;1843;p83"/>
          <p:cNvSpPr txBox="1"/>
          <p:nvPr>
            <p:ph idx="3" type="subTitle"/>
          </p:nvPr>
        </p:nvSpPr>
        <p:spPr>
          <a:xfrm>
            <a:off x="2637975" y="3535625"/>
            <a:ext cx="2231100" cy="521100"/>
          </a:xfrm>
          <a:prstGeom prst="rect">
            <a:avLst/>
          </a:prstGeom>
          <a:noFill/>
        </p:spPr>
        <p:txBody>
          <a:bodyPr anchorCtr="0" anchor="t" bIns="0" lIns="91425" spcFirstLastPara="1" rIns="91425" wrap="square" tIns="91425">
            <a:noAutofit/>
          </a:bodyPr>
          <a:lstStyle>
            <a:lvl1pPr lv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
        <p:nvSpPr>
          <p:cNvPr id="1844" name="Google Shape;1844;p83"/>
          <p:cNvSpPr txBox="1"/>
          <p:nvPr>
            <p:ph idx="4" type="subTitle"/>
          </p:nvPr>
        </p:nvSpPr>
        <p:spPr>
          <a:xfrm>
            <a:off x="4271250" y="1422036"/>
            <a:ext cx="2228400" cy="521100"/>
          </a:xfrm>
          <a:prstGeom prst="rect">
            <a:avLst/>
          </a:prstGeom>
          <a:noFill/>
        </p:spPr>
        <p:txBody>
          <a:bodyPr anchorCtr="0" anchor="t" bIns="0" lIns="91425" spcFirstLastPara="1" rIns="91425" wrap="square" tIns="91425">
            <a:noAutofit/>
          </a:bodyPr>
          <a:lstStyle>
            <a:lvl1pPr lv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1_1_1">
    <p:bg>
      <p:bgPr>
        <a:solidFill>
          <a:schemeClr val="lt1"/>
        </a:solidFill>
      </p:bgPr>
    </p:bg>
    <p:spTree>
      <p:nvGrpSpPr>
        <p:cNvPr id="1845" name="Shape 1845"/>
        <p:cNvGrpSpPr/>
        <p:nvPr/>
      </p:nvGrpSpPr>
      <p:grpSpPr>
        <a:xfrm>
          <a:off x="0" y="0"/>
          <a:ext cx="0" cy="0"/>
          <a:chOff x="0" y="0"/>
          <a:chExt cx="0" cy="0"/>
        </a:xfrm>
      </p:grpSpPr>
      <p:grpSp>
        <p:nvGrpSpPr>
          <p:cNvPr id="1846" name="Google Shape;1846;p84"/>
          <p:cNvGrpSpPr/>
          <p:nvPr/>
        </p:nvGrpSpPr>
        <p:grpSpPr>
          <a:xfrm>
            <a:off x="-2223756" y="2491959"/>
            <a:ext cx="4313925" cy="3465375"/>
            <a:chOff x="1645525" y="677625"/>
            <a:chExt cx="4313925" cy="3465375"/>
          </a:xfrm>
        </p:grpSpPr>
        <p:sp>
          <p:nvSpPr>
            <p:cNvPr id="1847" name="Google Shape;1847;p8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8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8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8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8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8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8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8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 name="Google Shape;1855;p84"/>
          <p:cNvGrpSpPr/>
          <p:nvPr/>
        </p:nvGrpSpPr>
        <p:grpSpPr>
          <a:xfrm rot="-9041831">
            <a:off x="7543116" y="-302326"/>
            <a:ext cx="4313701" cy="3465195"/>
            <a:chOff x="1645525" y="677625"/>
            <a:chExt cx="4313925" cy="3465375"/>
          </a:xfrm>
        </p:grpSpPr>
        <p:sp>
          <p:nvSpPr>
            <p:cNvPr id="1856" name="Google Shape;1856;p8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8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8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8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8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8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8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8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4" name="Google Shape;1864;p84"/>
          <p:cNvSpPr txBox="1"/>
          <p:nvPr>
            <p:ph idx="1" type="subTitle"/>
          </p:nvPr>
        </p:nvSpPr>
        <p:spPr>
          <a:xfrm>
            <a:off x="4572838" y="3695223"/>
            <a:ext cx="2823900" cy="6516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2"/>
                </a:solidFill>
              </a:defRPr>
            </a:lvl1pPr>
            <a:lvl2pPr lvl="1">
              <a:lnSpc>
                <a:spcPct val="100000"/>
              </a:lnSpc>
              <a:spcBef>
                <a:spcPts val="0"/>
              </a:spcBef>
              <a:spcAft>
                <a:spcPts val="0"/>
              </a:spcAft>
              <a:buNone/>
              <a:defRPr sz="1600">
                <a:solidFill>
                  <a:schemeClr val="lt2"/>
                </a:solidFill>
              </a:defRPr>
            </a:lvl2pPr>
            <a:lvl3pPr lvl="2">
              <a:lnSpc>
                <a:spcPct val="100000"/>
              </a:lnSpc>
              <a:spcBef>
                <a:spcPts val="0"/>
              </a:spcBef>
              <a:spcAft>
                <a:spcPts val="0"/>
              </a:spcAft>
              <a:buNone/>
              <a:defRPr sz="1600">
                <a:solidFill>
                  <a:schemeClr val="lt2"/>
                </a:solidFill>
              </a:defRPr>
            </a:lvl3pPr>
            <a:lvl4pPr lvl="3">
              <a:lnSpc>
                <a:spcPct val="100000"/>
              </a:lnSpc>
              <a:spcBef>
                <a:spcPts val="0"/>
              </a:spcBef>
              <a:spcAft>
                <a:spcPts val="0"/>
              </a:spcAft>
              <a:buNone/>
              <a:defRPr sz="1600">
                <a:solidFill>
                  <a:schemeClr val="lt2"/>
                </a:solidFill>
              </a:defRPr>
            </a:lvl4pPr>
            <a:lvl5pPr lvl="4">
              <a:lnSpc>
                <a:spcPct val="100000"/>
              </a:lnSpc>
              <a:spcBef>
                <a:spcPts val="0"/>
              </a:spcBef>
              <a:spcAft>
                <a:spcPts val="0"/>
              </a:spcAft>
              <a:buNone/>
              <a:defRPr sz="1600">
                <a:solidFill>
                  <a:schemeClr val="lt2"/>
                </a:solidFill>
              </a:defRPr>
            </a:lvl5pPr>
            <a:lvl6pPr lvl="5">
              <a:lnSpc>
                <a:spcPct val="100000"/>
              </a:lnSpc>
              <a:spcBef>
                <a:spcPts val="0"/>
              </a:spcBef>
              <a:spcAft>
                <a:spcPts val="0"/>
              </a:spcAft>
              <a:buNone/>
              <a:defRPr sz="1600">
                <a:solidFill>
                  <a:schemeClr val="lt2"/>
                </a:solidFill>
              </a:defRPr>
            </a:lvl6pPr>
            <a:lvl7pPr lvl="6">
              <a:lnSpc>
                <a:spcPct val="100000"/>
              </a:lnSpc>
              <a:spcBef>
                <a:spcPts val="0"/>
              </a:spcBef>
              <a:spcAft>
                <a:spcPts val="0"/>
              </a:spcAft>
              <a:buNone/>
              <a:defRPr sz="1600">
                <a:solidFill>
                  <a:schemeClr val="lt2"/>
                </a:solidFill>
              </a:defRPr>
            </a:lvl7pPr>
            <a:lvl8pPr lvl="7">
              <a:lnSpc>
                <a:spcPct val="100000"/>
              </a:lnSpc>
              <a:spcBef>
                <a:spcPts val="0"/>
              </a:spcBef>
              <a:spcAft>
                <a:spcPts val="0"/>
              </a:spcAft>
              <a:buNone/>
              <a:defRPr sz="1600">
                <a:solidFill>
                  <a:schemeClr val="lt2"/>
                </a:solidFill>
              </a:defRPr>
            </a:lvl8pPr>
            <a:lvl9pPr lvl="8">
              <a:lnSpc>
                <a:spcPct val="100000"/>
              </a:lnSpc>
              <a:spcBef>
                <a:spcPts val="0"/>
              </a:spcBef>
              <a:spcAft>
                <a:spcPts val="0"/>
              </a:spcAft>
              <a:buNone/>
              <a:defRPr sz="1600">
                <a:solidFill>
                  <a:schemeClr val="lt2"/>
                </a:solidFill>
              </a:defRPr>
            </a:lvl9pPr>
          </a:lstStyle>
          <a:p/>
        </p:txBody>
      </p:sp>
      <p:sp>
        <p:nvSpPr>
          <p:cNvPr id="1865" name="Google Shape;1865;p84"/>
          <p:cNvSpPr txBox="1"/>
          <p:nvPr>
            <p:ph type="ctrTitle"/>
          </p:nvPr>
        </p:nvSpPr>
        <p:spPr>
          <a:xfrm>
            <a:off x="715050" y="549950"/>
            <a:ext cx="77139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2400"/>
              <a:buNone/>
              <a:defRPr sz="2400">
                <a:solidFill>
                  <a:schemeClr val="accent4"/>
                </a:solidFill>
              </a:defRPr>
            </a:lvl1pPr>
            <a:lvl2pPr lvl="1">
              <a:spcBef>
                <a:spcPts val="0"/>
              </a:spcBef>
              <a:spcAft>
                <a:spcPts val="0"/>
              </a:spcAft>
              <a:buClr>
                <a:schemeClr val="dk1"/>
              </a:buClr>
              <a:buSzPts val="2400"/>
              <a:buNone/>
              <a:defRPr sz="2400">
                <a:solidFill>
                  <a:schemeClr val="dk1"/>
                </a:solidFill>
              </a:defRPr>
            </a:lvl2pPr>
            <a:lvl3pPr lvl="2">
              <a:spcBef>
                <a:spcPts val="0"/>
              </a:spcBef>
              <a:spcAft>
                <a:spcPts val="0"/>
              </a:spcAft>
              <a:buClr>
                <a:schemeClr val="dk1"/>
              </a:buClr>
              <a:buSzPts val="2400"/>
              <a:buNone/>
              <a:defRPr sz="2400">
                <a:solidFill>
                  <a:schemeClr val="dk1"/>
                </a:solidFill>
              </a:defRPr>
            </a:lvl3pPr>
            <a:lvl4pPr lvl="3">
              <a:spcBef>
                <a:spcPts val="0"/>
              </a:spcBef>
              <a:spcAft>
                <a:spcPts val="0"/>
              </a:spcAft>
              <a:buClr>
                <a:schemeClr val="dk1"/>
              </a:buClr>
              <a:buSzPts val="2400"/>
              <a:buNone/>
              <a:defRPr sz="2400">
                <a:solidFill>
                  <a:schemeClr val="dk1"/>
                </a:solidFill>
              </a:defRPr>
            </a:lvl4pPr>
            <a:lvl5pPr lvl="4">
              <a:spcBef>
                <a:spcPts val="0"/>
              </a:spcBef>
              <a:spcAft>
                <a:spcPts val="0"/>
              </a:spcAft>
              <a:buClr>
                <a:schemeClr val="dk1"/>
              </a:buClr>
              <a:buSzPts val="2400"/>
              <a:buNone/>
              <a:defRPr sz="2400">
                <a:solidFill>
                  <a:schemeClr val="dk1"/>
                </a:solidFill>
              </a:defRPr>
            </a:lvl5pPr>
            <a:lvl6pPr lvl="5">
              <a:spcBef>
                <a:spcPts val="0"/>
              </a:spcBef>
              <a:spcAft>
                <a:spcPts val="0"/>
              </a:spcAft>
              <a:buClr>
                <a:schemeClr val="dk1"/>
              </a:buClr>
              <a:buSzPts val="2400"/>
              <a:buNone/>
              <a:defRPr sz="2400">
                <a:solidFill>
                  <a:schemeClr val="dk1"/>
                </a:solidFill>
              </a:defRPr>
            </a:lvl6pPr>
            <a:lvl7pPr lvl="6">
              <a:spcBef>
                <a:spcPts val="0"/>
              </a:spcBef>
              <a:spcAft>
                <a:spcPts val="0"/>
              </a:spcAft>
              <a:buClr>
                <a:schemeClr val="dk1"/>
              </a:buClr>
              <a:buSzPts val="2400"/>
              <a:buNone/>
              <a:defRPr sz="2400">
                <a:solidFill>
                  <a:schemeClr val="dk1"/>
                </a:solidFill>
              </a:defRPr>
            </a:lvl7pPr>
            <a:lvl8pPr lvl="7">
              <a:spcBef>
                <a:spcPts val="0"/>
              </a:spcBef>
              <a:spcAft>
                <a:spcPts val="0"/>
              </a:spcAft>
              <a:buClr>
                <a:schemeClr val="dk1"/>
              </a:buClr>
              <a:buSzPts val="2400"/>
              <a:buNone/>
              <a:defRPr sz="2400">
                <a:solidFill>
                  <a:schemeClr val="dk1"/>
                </a:solidFill>
              </a:defRPr>
            </a:lvl8pPr>
            <a:lvl9pPr lvl="8">
              <a:spcBef>
                <a:spcPts val="0"/>
              </a:spcBef>
              <a:spcAft>
                <a:spcPts val="0"/>
              </a:spcAft>
              <a:buClr>
                <a:schemeClr val="dk1"/>
              </a:buClr>
              <a:buSzPts val="2400"/>
              <a:buNone/>
              <a:defRPr sz="2400">
                <a:solidFill>
                  <a:schemeClr val="dk1"/>
                </a:solidFill>
              </a:defRPr>
            </a:lvl9pPr>
          </a:lstStyle>
          <a:p/>
        </p:txBody>
      </p:sp>
      <p:sp>
        <p:nvSpPr>
          <p:cNvPr id="1866" name="Google Shape;1866;p84"/>
          <p:cNvSpPr txBox="1"/>
          <p:nvPr>
            <p:ph idx="2" type="subTitle"/>
          </p:nvPr>
        </p:nvSpPr>
        <p:spPr>
          <a:xfrm>
            <a:off x="1747250" y="1802962"/>
            <a:ext cx="2825400" cy="651600"/>
          </a:xfrm>
          <a:prstGeom prst="rect">
            <a:avLst/>
          </a:prstGeom>
        </p:spPr>
        <p:txBody>
          <a:bodyPr anchorCtr="0" anchor="ctr" bIns="91425" lIns="91425" spcFirstLastPara="1" rIns="91425" wrap="square" tIns="91425">
            <a:noAutofit/>
          </a:bodyPr>
          <a:lstStyle>
            <a:lvl1pPr lvl="0" algn="r">
              <a:lnSpc>
                <a:spcPct val="100000"/>
              </a:lnSpc>
              <a:spcBef>
                <a:spcPts val="0"/>
              </a:spcBef>
              <a:spcAft>
                <a:spcPts val="0"/>
              </a:spcAft>
              <a:buNone/>
              <a:defRPr sz="1600">
                <a:solidFill>
                  <a:schemeClr val="lt2"/>
                </a:solidFill>
              </a:defRPr>
            </a:lvl1pPr>
            <a:lvl2pPr lvl="1" algn="r">
              <a:lnSpc>
                <a:spcPct val="100000"/>
              </a:lnSpc>
              <a:spcBef>
                <a:spcPts val="0"/>
              </a:spcBef>
              <a:spcAft>
                <a:spcPts val="0"/>
              </a:spcAft>
              <a:buNone/>
              <a:defRPr sz="1600">
                <a:solidFill>
                  <a:schemeClr val="lt2"/>
                </a:solidFill>
              </a:defRPr>
            </a:lvl2pPr>
            <a:lvl3pPr lvl="2" algn="r">
              <a:lnSpc>
                <a:spcPct val="100000"/>
              </a:lnSpc>
              <a:spcBef>
                <a:spcPts val="0"/>
              </a:spcBef>
              <a:spcAft>
                <a:spcPts val="0"/>
              </a:spcAft>
              <a:buNone/>
              <a:defRPr sz="1600">
                <a:solidFill>
                  <a:schemeClr val="lt2"/>
                </a:solidFill>
              </a:defRPr>
            </a:lvl3pPr>
            <a:lvl4pPr lvl="3" algn="r">
              <a:lnSpc>
                <a:spcPct val="100000"/>
              </a:lnSpc>
              <a:spcBef>
                <a:spcPts val="0"/>
              </a:spcBef>
              <a:spcAft>
                <a:spcPts val="0"/>
              </a:spcAft>
              <a:buNone/>
              <a:defRPr sz="1600">
                <a:solidFill>
                  <a:schemeClr val="lt2"/>
                </a:solidFill>
              </a:defRPr>
            </a:lvl4pPr>
            <a:lvl5pPr lvl="4" algn="r">
              <a:lnSpc>
                <a:spcPct val="100000"/>
              </a:lnSpc>
              <a:spcBef>
                <a:spcPts val="0"/>
              </a:spcBef>
              <a:spcAft>
                <a:spcPts val="0"/>
              </a:spcAft>
              <a:buNone/>
              <a:defRPr sz="1600">
                <a:solidFill>
                  <a:schemeClr val="lt2"/>
                </a:solidFill>
              </a:defRPr>
            </a:lvl5pPr>
            <a:lvl6pPr lvl="5" algn="r">
              <a:lnSpc>
                <a:spcPct val="100000"/>
              </a:lnSpc>
              <a:spcBef>
                <a:spcPts val="0"/>
              </a:spcBef>
              <a:spcAft>
                <a:spcPts val="0"/>
              </a:spcAft>
              <a:buNone/>
              <a:defRPr sz="1600">
                <a:solidFill>
                  <a:schemeClr val="lt2"/>
                </a:solidFill>
              </a:defRPr>
            </a:lvl6pPr>
            <a:lvl7pPr lvl="6" algn="r">
              <a:lnSpc>
                <a:spcPct val="100000"/>
              </a:lnSpc>
              <a:spcBef>
                <a:spcPts val="0"/>
              </a:spcBef>
              <a:spcAft>
                <a:spcPts val="0"/>
              </a:spcAft>
              <a:buNone/>
              <a:defRPr sz="1600">
                <a:solidFill>
                  <a:schemeClr val="lt2"/>
                </a:solidFill>
              </a:defRPr>
            </a:lvl7pPr>
            <a:lvl8pPr lvl="7" algn="r">
              <a:lnSpc>
                <a:spcPct val="100000"/>
              </a:lnSpc>
              <a:spcBef>
                <a:spcPts val="0"/>
              </a:spcBef>
              <a:spcAft>
                <a:spcPts val="0"/>
              </a:spcAft>
              <a:buNone/>
              <a:defRPr sz="1600">
                <a:solidFill>
                  <a:schemeClr val="lt2"/>
                </a:solidFill>
              </a:defRPr>
            </a:lvl8pPr>
            <a:lvl9pPr lvl="8" algn="r">
              <a:lnSpc>
                <a:spcPct val="100000"/>
              </a:lnSpc>
              <a:spcBef>
                <a:spcPts val="0"/>
              </a:spcBef>
              <a:spcAft>
                <a:spcPts val="0"/>
              </a:spcAft>
              <a:buNone/>
              <a:defRPr sz="1600">
                <a:solidFill>
                  <a:schemeClr val="lt2"/>
                </a:solidFill>
              </a:defRPr>
            </a:lvl9pPr>
          </a:lstStyle>
          <a:p/>
        </p:txBody>
      </p:sp>
      <p:sp>
        <p:nvSpPr>
          <p:cNvPr id="1867" name="Google Shape;1867;p84"/>
          <p:cNvSpPr txBox="1"/>
          <p:nvPr>
            <p:ph idx="3" type="subTitle"/>
          </p:nvPr>
        </p:nvSpPr>
        <p:spPr>
          <a:xfrm>
            <a:off x="4572850" y="3301071"/>
            <a:ext cx="2174700" cy="352200"/>
          </a:xfrm>
          <a:prstGeom prst="rect">
            <a:avLst/>
          </a:prstGeom>
          <a:noFill/>
        </p:spPr>
        <p:txBody>
          <a:bodyPr anchorCtr="0" anchor="t" bIns="0" lIns="91425" spcFirstLastPara="1" rIns="91425" wrap="square" tIns="91425">
            <a:noAutofit/>
          </a:bodyPr>
          <a:lstStyle>
            <a:lvl1pPr lv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
        <p:nvSpPr>
          <p:cNvPr id="1868" name="Google Shape;1868;p84"/>
          <p:cNvSpPr txBox="1"/>
          <p:nvPr>
            <p:ph idx="4" type="subTitle"/>
          </p:nvPr>
        </p:nvSpPr>
        <p:spPr>
          <a:xfrm>
            <a:off x="2400550" y="1407475"/>
            <a:ext cx="2172300" cy="352200"/>
          </a:xfrm>
          <a:prstGeom prst="rect">
            <a:avLst/>
          </a:prstGeom>
          <a:noFill/>
        </p:spPr>
        <p:txBody>
          <a:bodyPr anchorCtr="0" anchor="t" bIns="0" lIns="91425" spcFirstLastPara="1" rIns="91425" wrap="square" tIns="91425">
            <a:noAutofit/>
          </a:bodyPr>
          <a:lstStyle>
            <a:lvl1pPr lv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bg>
      <p:bgPr>
        <a:solidFill>
          <a:schemeClr val="lt1"/>
        </a:solidFill>
      </p:bgPr>
    </p:bg>
    <p:spTree>
      <p:nvGrpSpPr>
        <p:cNvPr id="1869" name="Shape 1869"/>
        <p:cNvGrpSpPr/>
        <p:nvPr/>
      </p:nvGrpSpPr>
      <p:grpSpPr>
        <a:xfrm>
          <a:off x="0" y="0"/>
          <a:ext cx="0" cy="0"/>
          <a:chOff x="0" y="0"/>
          <a:chExt cx="0" cy="0"/>
        </a:xfrm>
      </p:grpSpPr>
      <p:sp>
        <p:nvSpPr>
          <p:cNvPr id="1870" name="Google Shape;1870;p85"/>
          <p:cNvSpPr txBox="1"/>
          <p:nvPr>
            <p:ph idx="1" type="body"/>
          </p:nvPr>
        </p:nvSpPr>
        <p:spPr>
          <a:xfrm>
            <a:off x="721425" y="1106541"/>
            <a:ext cx="7687800" cy="638100"/>
          </a:xfrm>
          <a:prstGeom prst="rect">
            <a:avLst/>
          </a:prstGeom>
        </p:spPr>
        <p:txBody>
          <a:bodyPr anchorCtr="0" anchor="t" bIns="91425" lIns="91425" spcFirstLastPara="1" rIns="91425" wrap="square" tIns="91425">
            <a:noAutofit/>
          </a:bodyPr>
          <a:lstStyle>
            <a:lvl1pPr indent="-330200" lvl="0" marL="457200">
              <a:lnSpc>
                <a:spcPct val="90000"/>
              </a:lnSpc>
              <a:spcBef>
                <a:spcPts val="0"/>
              </a:spcBef>
              <a:spcAft>
                <a:spcPts val="0"/>
              </a:spcAft>
              <a:buClr>
                <a:schemeClr val="lt2"/>
              </a:buClr>
              <a:buSzPts val="1600"/>
              <a:buFont typeface="Nunito Light"/>
              <a:buChar char="●"/>
              <a:defRPr>
                <a:solidFill>
                  <a:schemeClr val="lt2"/>
                </a:solidFill>
              </a:defRPr>
            </a:lvl1pPr>
            <a:lvl2pPr indent="-330200" lvl="1" marL="914400">
              <a:spcBef>
                <a:spcPts val="0"/>
              </a:spcBef>
              <a:spcAft>
                <a:spcPts val="0"/>
              </a:spcAft>
              <a:buClr>
                <a:schemeClr val="lt2"/>
              </a:buClr>
              <a:buSzPts val="1600"/>
              <a:buFont typeface="Nunito Light"/>
              <a:buChar char="○"/>
              <a:defRPr>
                <a:solidFill>
                  <a:schemeClr val="lt2"/>
                </a:solidFill>
              </a:defRPr>
            </a:lvl2pPr>
            <a:lvl3pPr indent="-323850" lvl="2" marL="1371600">
              <a:spcBef>
                <a:spcPts val="1600"/>
              </a:spcBef>
              <a:spcAft>
                <a:spcPts val="0"/>
              </a:spcAft>
              <a:buClr>
                <a:schemeClr val="lt2"/>
              </a:buClr>
              <a:buSzPts val="1500"/>
              <a:buFont typeface="Nunito Light"/>
              <a:buChar char="■"/>
              <a:defRPr>
                <a:solidFill>
                  <a:schemeClr val="lt2"/>
                </a:solidFill>
              </a:defRPr>
            </a:lvl3pPr>
            <a:lvl4pPr indent="-323850" lvl="3" marL="1828800">
              <a:spcBef>
                <a:spcPts val="1600"/>
              </a:spcBef>
              <a:spcAft>
                <a:spcPts val="0"/>
              </a:spcAft>
              <a:buClr>
                <a:schemeClr val="lt2"/>
              </a:buClr>
              <a:buSzPts val="1500"/>
              <a:buFont typeface="Nunito Light"/>
              <a:buChar char="●"/>
              <a:defRPr>
                <a:solidFill>
                  <a:schemeClr val="lt2"/>
                </a:solidFill>
              </a:defRPr>
            </a:lvl4pPr>
            <a:lvl5pPr indent="-304800" lvl="4" marL="2286000">
              <a:spcBef>
                <a:spcPts val="1600"/>
              </a:spcBef>
              <a:spcAft>
                <a:spcPts val="0"/>
              </a:spcAft>
              <a:buClr>
                <a:schemeClr val="lt2"/>
              </a:buClr>
              <a:buSzPts val="1200"/>
              <a:buFont typeface="Nunito Light"/>
              <a:buChar char="○"/>
              <a:defRPr>
                <a:solidFill>
                  <a:schemeClr val="lt2"/>
                </a:solidFill>
              </a:defRPr>
            </a:lvl5pPr>
            <a:lvl6pPr indent="-304800" lvl="5" marL="2743200">
              <a:spcBef>
                <a:spcPts val="1600"/>
              </a:spcBef>
              <a:spcAft>
                <a:spcPts val="0"/>
              </a:spcAft>
              <a:buClr>
                <a:schemeClr val="lt2"/>
              </a:buClr>
              <a:buSzPts val="1200"/>
              <a:buFont typeface="Nunito Light"/>
              <a:buChar char="■"/>
              <a:defRPr>
                <a:solidFill>
                  <a:schemeClr val="lt2"/>
                </a:solidFill>
              </a:defRPr>
            </a:lvl6pPr>
            <a:lvl7pPr indent="-311150" lvl="6" marL="3200400">
              <a:spcBef>
                <a:spcPts val="1600"/>
              </a:spcBef>
              <a:spcAft>
                <a:spcPts val="0"/>
              </a:spcAft>
              <a:buClr>
                <a:schemeClr val="lt2"/>
              </a:buClr>
              <a:buSzPts val="1300"/>
              <a:buFont typeface="Nunito Light"/>
              <a:buChar char="●"/>
              <a:defRPr>
                <a:solidFill>
                  <a:schemeClr val="lt2"/>
                </a:solidFill>
              </a:defRPr>
            </a:lvl7pPr>
            <a:lvl8pPr indent="-311150" lvl="7" marL="3657600">
              <a:spcBef>
                <a:spcPts val="1600"/>
              </a:spcBef>
              <a:spcAft>
                <a:spcPts val="0"/>
              </a:spcAft>
              <a:buClr>
                <a:schemeClr val="lt2"/>
              </a:buClr>
              <a:buSzPts val="1300"/>
              <a:buFont typeface="Nunito Light"/>
              <a:buChar char="○"/>
              <a:defRPr>
                <a:solidFill>
                  <a:schemeClr val="lt2"/>
                </a:solidFill>
              </a:defRPr>
            </a:lvl8pPr>
            <a:lvl9pPr indent="-304800" lvl="8" marL="4114800">
              <a:spcBef>
                <a:spcPts val="1600"/>
              </a:spcBef>
              <a:spcAft>
                <a:spcPts val="1600"/>
              </a:spcAft>
              <a:buClr>
                <a:schemeClr val="lt2"/>
              </a:buClr>
              <a:buSzPts val="1200"/>
              <a:buFont typeface="Nunito Light"/>
              <a:buChar char="■"/>
              <a:defRPr>
                <a:solidFill>
                  <a:schemeClr val="lt2"/>
                </a:solidFill>
              </a:defRPr>
            </a:lvl9pPr>
          </a:lstStyle>
          <a:p/>
        </p:txBody>
      </p:sp>
      <p:sp>
        <p:nvSpPr>
          <p:cNvPr id="1871" name="Google Shape;1871;p85"/>
          <p:cNvSpPr txBox="1"/>
          <p:nvPr>
            <p:ph type="ctrTitle"/>
          </p:nvPr>
        </p:nvSpPr>
        <p:spPr>
          <a:xfrm>
            <a:off x="721425" y="545125"/>
            <a:ext cx="4276500" cy="513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400"/>
              <a:buNone/>
              <a:defRPr sz="2400">
                <a:solidFill>
                  <a:schemeClr val="lt2"/>
                </a:solidFill>
              </a:defRPr>
            </a:lvl1pPr>
            <a:lvl2pPr lvl="1">
              <a:spcBef>
                <a:spcPts val="0"/>
              </a:spcBef>
              <a:spcAft>
                <a:spcPts val="0"/>
              </a:spcAft>
              <a:buClr>
                <a:schemeClr val="lt2"/>
              </a:buClr>
              <a:buSzPts val="2400"/>
              <a:buNone/>
              <a:defRPr sz="2400">
                <a:solidFill>
                  <a:schemeClr val="lt2"/>
                </a:solidFill>
              </a:defRPr>
            </a:lvl2pPr>
            <a:lvl3pPr lvl="2">
              <a:spcBef>
                <a:spcPts val="0"/>
              </a:spcBef>
              <a:spcAft>
                <a:spcPts val="0"/>
              </a:spcAft>
              <a:buClr>
                <a:schemeClr val="lt2"/>
              </a:buClr>
              <a:buSzPts val="2400"/>
              <a:buNone/>
              <a:defRPr sz="2400">
                <a:solidFill>
                  <a:schemeClr val="lt2"/>
                </a:solidFill>
              </a:defRPr>
            </a:lvl3pPr>
            <a:lvl4pPr lvl="3">
              <a:spcBef>
                <a:spcPts val="0"/>
              </a:spcBef>
              <a:spcAft>
                <a:spcPts val="0"/>
              </a:spcAft>
              <a:buClr>
                <a:schemeClr val="lt2"/>
              </a:buClr>
              <a:buSzPts val="2400"/>
              <a:buNone/>
              <a:defRPr sz="2400">
                <a:solidFill>
                  <a:schemeClr val="lt2"/>
                </a:solidFill>
              </a:defRPr>
            </a:lvl4pPr>
            <a:lvl5pPr lvl="4">
              <a:spcBef>
                <a:spcPts val="0"/>
              </a:spcBef>
              <a:spcAft>
                <a:spcPts val="0"/>
              </a:spcAft>
              <a:buClr>
                <a:schemeClr val="lt2"/>
              </a:buClr>
              <a:buSzPts val="2400"/>
              <a:buNone/>
              <a:defRPr sz="2400">
                <a:solidFill>
                  <a:schemeClr val="lt2"/>
                </a:solidFill>
              </a:defRPr>
            </a:lvl5pPr>
            <a:lvl6pPr lvl="5">
              <a:spcBef>
                <a:spcPts val="0"/>
              </a:spcBef>
              <a:spcAft>
                <a:spcPts val="0"/>
              </a:spcAft>
              <a:buClr>
                <a:schemeClr val="lt2"/>
              </a:buClr>
              <a:buSzPts val="2400"/>
              <a:buNone/>
              <a:defRPr sz="2400">
                <a:solidFill>
                  <a:schemeClr val="lt2"/>
                </a:solidFill>
              </a:defRPr>
            </a:lvl6pPr>
            <a:lvl7pPr lvl="6">
              <a:spcBef>
                <a:spcPts val="0"/>
              </a:spcBef>
              <a:spcAft>
                <a:spcPts val="0"/>
              </a:spcAft>
              <a:buClr>
                <a:schemeClr val="lt2"/>
              </a:buClr>
              <a:buSzPts val="2400"/>
              <a:buNone/>
              <a:defRPr sz="2400">
                <a:solidFill>
                  <a:schemeClr val="lt2"/>
                </a:solidFill>
              </a:defRPr>
            </a:lvl7pPr>
            <a:lvl8pPr lvl="7">
              <a:spcBef>
                <a:spcPts val="0"/>
              </a:spcBef>
              <a:spcAft>
                <a:spcPts val="0"/>
              </a:spcAft>
              <a:buClr>
                <a:schemeClr val="lt2"/>
              </a:buClr>
              <a:buSzPts val="2400"/>
              <a:buNone/>
              <a:defRPr sz="2400">
                <a:solidFill>
                  <a:schemeClr val="lt2"/>
                </a:solidFill>
              </a:defRPr>
            </a:lvl8pPr>
            <a:lvl9pPr lvl="8">
              <a:spcBef>
                <a:spcPts val="0"/>
              </a:spcBef>
              <a:spcAft>
                <a:spcPts val="0"/>
              </a:spcAft>
              <a:buClr>
                <a:schemeClr val="lt2"/>
              </a:buClr>
              <a:buSzPts val="2400"/>
              <a:buNone/>
              <a:defRPr sz="2400">
                <a:solidFill>
                  <a:schemeClr val="lt2"/>
                </a:solidFill>
              </a:defRPr>
            </a:lvl9pPr>
          </a:lstStyle>
          <a:p/>
        </p:txBody>
      </p:sp>
      <p:grpSp>
        <p:nvGrpSpPr>
          <p:cNvPr id="1872" name="Google Shape;1872;p85"/>
          <p:cNvGrpSpPr/>
          <p:nvPr/>
        </p:nvGrpSpPr>
        <p:grpSpPr>
          <a:xfrm flipH="1" rot="7177401">
            <a:off x="-2825536" y="2948753"/>
            <a:ext cx="4313957" cy="3465401"/>
            <a:chOff x="1645525" y="677625"/>
            <a:chExt cx="4313925" cy="3465375"/>
          </a:xfrm>
        </p:grpSpPr>
        <p:sp>
          <p:nvSpPr>
            <p:cNvPr id="1873" name="Google Shape;1873;p8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8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8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8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8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8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8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8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 name="Google Shape;1881;p85"/>
          <p:cNvGrpSpPr/>
          <p:nvPr/>
        </p:nvGrpSpPr>
        <p:grpSpPr>
          <a:xfrm flipH="1" rot="10329259">
            <a:off x="6650001" y="-1897103"/>
            <a:ext cx="4313754" cy="3465237"/>
            <a:chOff x="1645525" y="677625"/>
            <a:chExt cx="4313925" cy="3465375"/>
          </a:xfrm>
        </p:grpSpPr>
        <p:sp>
          <p:nvSpPr>
            <p:cNvPr id="1882" name="Google Shape;1882;p8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8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8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8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8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8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8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8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 name="Google Shape;1890;p85"/>
          <p:cNvGrpSpPr/>
          <p:nvPr/>
        </p:nvGrpSpPr>
        <p:grpSpPr>
          <a:xfrm flipH="1" rot="-7440092">
            <a:off x="-484789" y="-2943647"/>
            <a:ext cx="4313808" cy="3465281"/>
            <a:chOff x="1645525" y="677625"/>
            <a:chExt cx="4313925" cy="3465375"/>
          </a:xfrm>
        </p:grpSpPr>
        <p:sp>
          <p:nvSpPr>
            <p:cNvPr id="1891" name="Google Shape;1891;p8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8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8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8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8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8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8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8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 name="Google Shape;1899;p85"/>
          <p:cNvGrpSpPr/>
          <p:nvPr/>
        </p:nvGrpSpPr>
        <p:grpSpPr>
          <a:xfrm flipH="1">
            <a:off x="7473558" y="3875173"/>
            <a:ext cx="4313925" cy="3465375"/>
            <a:chOff x="1645525" y="677625"/>
            <a:chExt cx="4313925" cy="3465375"/>
          </a:xfrm>
        </p:grpSpPr>
        <p:sp>
          <p:nvSpPr>
            <p:cNvPr id="1900" name="Google Shape;1900;p8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8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8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8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8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8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8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8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_2">
    <p:bg>
      <p:bgPr>
        <a:solidFill>
          <a:schemeClr val="lt1"/>
        </a:solidFill>
      </p:bgPr>
    </p:bg>
    <p:spTree>
      <p:nvGrpSpPr>
        <p:cNvPr id="1908" name="Shape 1908"/>
        <p:cNvGrpSpPr/>
        <p:nvPr/>
      </p:nvGrpSpPr>
      <p:grpSpPr>
        <a:xfrm>
          <a:off x="0" y="0"/>
          <a:ext cx="0" cy="0"/>
          <a:chOff x="0" y="0"/>
          <a:chExt cx="0" cy="0"/>
        </a:xfrm>
      </p:grpSpPr>
      <p:sp>
        <p:nvSpPr>
          <p:cNvPr id="1909" name="Google Shape;1909;p86"/>
          <p:cNvSpPr txBox="1"/>
          <p:nvPr>
            <p:ph idx="1" type="body"/>
          </p:nvPr>
        </p:nvSpPr>
        <p:spPr>
          <a:xfrm>
            <a:off x="737838" y="1147150"/>
            <a:ext cx="3855300" cy="34512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lt2"/>
              </a:buClr>
              <a:buSzPts val="1200"/>
              <a:buFont typeface="Livvic"/>
              <a:buChar char="●"/>
              <a:defRPr sz="1300">
                <a:solidFill>
                  <a:schemeClr val="lt2"/>
                </a:solidFill>
              </a:defRPr>
            </a:lvl1pPr>
            <a:lvl2pPr indent="-304800" lvl="1" marL="914400">
              <a:spcBef>
                <a:spcPts val="0"/>
              </a:spcBef>
              <a:spcAft>
                <a:spcPts val="0"/>
              </a:spcAft>
              <a:buClr>
                <a:schemeClr val="lt2"/>
              </a:buClr>
              <a:buSzPts val="1200"/>
              <a:buFont typeface="Roboto Condensed Light"/>
              <a:buChar char="○"/>
              <a:defRPr>
                <a:solidFill>
                  <a:schemeClr val="lt2"/>
                </a:solidFill>
              </a:defRPr>
            </a:lvl2pPr>
            <a:lvl3pPr indent="-304800" lvl="2" marL="1371600">
              <a:spcBef>
                <a:spcPts val="1600"/>
              </a:spcBef>
              <a:spcAft>
                <a:spcPts val="0"/>
              </a:spcAft>
              <a:buClr>
                <a:schemeClr val="lt2"/>
              </a:buClr>
              <a:buSzPts val="1200"/>
              <a:buFont typeface="Roboto Condensed Light"/>
              <a:buChar char="■"/>
              <a:defRPr>
                <a:solidFill>
                  <a:schemeClr val="lt2"/>
                </a:solidFill>
              </a:defRPr>
            </a:lvl3pPr>
            <a:lvl4pPr indent="-304800" lvl="3" marL="1828800">
              <a:spcBef>
                <a:spcPts val="1600"/>
              </a:spcBef>
              <a:spcAft>
                <a:spcPts val="0"/>
              </a:spcAft>
              <a:buClr>
                <a:schemeClr val="lt2"/>
              </a:buClr>
              <a:buSzPts val="1200"/>
              <a:buFont typeface="Roboto Condensed Light"/>
              <a:buChar char="●"/>
              <a:defRPr>
                <a:solidFill>
                  <a:schemeClr val="lt2"/>
                </a:solidFill>
              </a:defRPr>
            </a:lvl4pPr>
            <a:lvl5pPr indent="-304800" lvl="4" marL="2286000">
              <a:spcBef>
                <a:spcPts val="1600"/>
              </a:spcBef>
              <a:spcAft>
                <a:spcPts val="0"/>
              </a:spcAft>
              <a:buClr>
                <a:schemeClr val="lt2"/>
              </a:buClr>
              <a:buSzPts val="1200"/>
              <a:buFont typeface="Roboto Condensed Light"/>
              <a:buChar char="○"/>
              <a:defRPr>
                <a:solidFill>
                  <a:schemeClr val="lt2"/>
                </a:solidFill>
              </a:defRPr>
            </a:lvl5pPr>
            <a:lvl6pPr indent="-304800" lvl="5" marL="2743200">
              <a:spcBef>
                <a:spcPts val="1600"/>
              </a:spcBef>
              <a:spcAft>
                <a:spcPts val="0"/>
              </a:spcAft>
              <a:buClr>
                <a:schemeClr val="lt2"/>
              </a:buClr>
              <a:buSzPts val="1200"/>
              <a:buFont typeface="Roboto Condensed Light"/>
              <a:buChar char="■"/>
              <a:defRPr>
                <a:solidFill>
                  <a:schemeClr val="lt2"/>
                </a:solidFill>
              </a:defRPr>
            </a:lvl6pPr>
            <a:lvl7pPr indent="-304800" lvl="6" marL="3200400">
              <a:spcBef>
                <a:spcPts val="1600"/>
              </a:spcBef>
              <a:spcAft>
                <a:spcPts val="0"/>
              </a:spcAft>
              <a:buClr>
                <a:schemeClr val="lt2"/>
              </a:buClr>
              <a:buSzPts val="1200"/>
              <a:buFont typeface="Roboto Condensed Light"/>
              <a:buChar char="●"/>
              <a:defRPr>
                <a:solidFill>
                  <a:schemeClr val="lt2"/>
                </a:solidFill>
              </a:defRPr>
            </a:lvl7pPr>
            <a:lvl8pPr indent="-304800" lvl="7" marL="3657600">
              <a:spcBef>
                <a:spcPts val="1600"/>
              </a:spcBef>
              <a:spcAft>
                <a:spcPts val="0"/>
              </a:spcAft>
              <a:buClr>
                <a:schemeClr val="lt2"/>
              </a:buClr>
              <a:buSzPts val="1200"/>
              <a:buFont typeface="Roboto Condensed Light"/>
              <a:buChar char="○"/>
              <a:defRPr>
                <a:solidFill>
                  <a:schemeClr val="lt2"/>
                </a:solidFill>
              </a:defRPr>
            </a:lvl8pPr>
            <a:lvl9pPr indent="-304800" lvl="8" marL="4114800">
              <a:spcBef>
                <a:spcPts val="1600"/>
              </a:spcBef>
              <a:spcAft>
                <a:spcPts val="1600"/>
              </a:spcAft>
              <a:buClr>
                <a:schemeClr val="lt2"/>
              </a:buClr>
              <a:buSzPts val="1200"/>
              <a:buFont typeface="Roboto Condensed Light"/>
              <a:buChar char="■"/>
              <a:defRPr>
                <a:solidFill>
                  <a:schemeClr val="lt2"/>
                </a:solidFill>
              </a:defRPr>
            </a:lvl9pPr>
          </a:lstStyle>
          <a:p/>
        </p:txBody>
      </p:sp>
      <p:sp>
        <p:nvSpPr>
          <p:cNvPr id="1910" name="Google Shape;1910;p86"/>
          <p:cNvSpPr txBox="1"/>
          <p:nvPr>
            <p:ph type="ctrTitle"/>
          </p:nvPr>
        </p:nvSpPr>
        <p:spPr>
          <a:xfrm>
            <a:off x="716726" y="545125"/>
            <a:ext cx="4396500" cy="513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400"/>
              <a:buNone/>
              <a:defRPr sz="2400">
                <a:solidFill>
                  <a:schemeClr val="lt2"/>
                </a:solidFill>
              </a:defRPr>
            </a:lvl1pPr>
            <a:lvl2pPr lvl="1">
              <a:spcBef>
                <a:spcPts val="0"/>
              </a:spcBef>
              <a:spcAft>
                <a:spcPts val="0"/>
              </a:spcAft>
              <a:buClr>
                <a:schemeClr val="lt2"/>
              </a:buClr>
              <a:buSzPts val="2400"/>
              <a:buNone/>
              <a:defRPr sz="2400">
                <a:solidFill>
                  <a:schemeClr val="lt2"/>
                </a:solidFill>
              </a:defRPr>
            </a:lvl2pPr>
            <a:lvl3pPr lvl="2">
              <a:spcBef>
                <a:spcPts val="0"/>
              </a:spcBef>
              <a:spcAft>
                <a:spcPts val="0"/>
              </a:spcAft>
              <a:buClr>
                <a:schemeClr val="lt2"/>
              </a:buClr>
              <a:buSzPts val="2400"/>
              <a:buNone/>
              <a:defRPr sz="2400">
                <a:solidFill>
                  <a:schemeClr val="lt2"/>
                </a:solidFill>
              </a:defRPr>
            </a:lvl3pPr>
            <a:lvl4pPr lvl="3">
              <a:spcBef>
                <a:spcPts val="0"/>
              </a:spcBef>
              <a:spcAft>
                <a:spcPts val="0"/>
              </a:spcAft>
              <a:buClr>
                <a:schemeClr val="lt2"/>
              </a:buClr>
              <a:buSzPts val="2400"/>
              <a:buNone/>
              <a:defRPr sz="2400">
                <a:solidFill>
                  <a:schemeClr val="lt2"/>
                </a:solidFill>
              </a:defRPr>
            </a:lvl4pPr>
            <a:lvl5pPr lvl="4">
              <a:spcBef>
                <a:spcPts val="0"/>
              </a:spcBef>
              <a:spcAft>
                <a:spcPts val="0"/>
              </a:spcAft>
              <a:buClr>
                <a:schemeClr val="lt2"/>
              </a:buClr>
              <a:buSzPts val="2400"/>
              <a:buNone/>
              <a:defRPr sz="2400">
                <a:solidFill>
                  <a:schemeClr val="lt2"/>
                </a:solidFill>
              </a:defRPr>
            </a:lvl5pPr>
            <a:lvl6pPr lvl="5">
              <a:spcBef>
                <a:spcPts val="0"/>
              </a:spcBef>
              <a:spcAft>
                <a:spcPts val="0"/>
              </a:spcAft>
              <a:buClr>
                <a:schemeClr val="lt2"/>
              </a:buClr>
              <a:buSzPts val="2400"/>
              <a:buNone/>
              <a:defRPr sz="2400">
                <a:solidFill>
                  <a:schemeClr val="lt2"/>
                </a:solidFill>
              </a:defRPr>
            </a:lvl6pPr>
            <a:lvl7pPr lvl="6">
              <a:spcBef>
                <a:spcPts val="0"/>
              </a:spcBef>
              <a:spcAft>
                <a:spcPts val="0"/>
              </a:spcAft>
              <a:buClr>
                <a:schemeClr val="lt2"/>
              </a:buClr>
              <a:buSzPts val="2400"/>
              <a:buNone/>
              <a:defRPr sz="2400">
                <a:solidFill>
                  <a:schemeClr val="lt2"/>
                </a:solidFill>
              </a:defRPr>
            </a:lvl7pPr>
            <a:lvl8pPr lvl="7">
              <a:spcBef>
                <a:spcPts val="0"/>
              </a:spcBef>
              <a:spcAft>
                <a:spcPts val="0"/>
              </a:spcAft>
              <a:buClr>
                <a:schemeClr val="lt2"/>
              </a:buClr>
              <a:buSzPts val="2400"/>
              <a:buNone/>
              <a:defRPr sz="2400">
                <a:solidFill>
                  <a:schemeClr val="lt2"/>
                </a:solidFill>
              </a:defRPr>
            </a:lvl8pPr>
            <a:lvl9pPr lvl="8">
              <a:spcBef>
                <a:spcPts val="0"/>
              </a:spcBef>
              <a:spcAft>
                <a:spcPts val="0"/>
              </a:spcAft>
              <a:buClr>
                <a:schemeClr val="lt2"/>
              </a:buClr>
              <a:buSzPts val="2400"/>
              <a:buNone/>
              <a:defRPr sz="2400">
                <a:solidFill>
                  <a:schemeClr val="lt2"/>
                </a:solidFill>
              </a:defRPr>
            </a:lvl9pPr>
          </a:lstStyle>
          <a:p/>
        </p:txBody>
      </p:sp>
      <p:grpSp>
        <p:nvGrpSpPr>
          <p:cNvPr id="1911" name="Google Shape;1911;p86"/>
          <p:cNvGrpSpPr/>
          <p:nvPr/>
        </p:nvGrpSpPr>
        <p:grpSpPr>
          <a:xfrm flipH="1">
            <a:off x="-3378906" y="3148409"/>
            <a:ext cx="4313925" cy="3465375"/>
            <a:chOff x="1645525" y="677625"/>
            <a:chExt cx="4313925" cy="3465375"/>
          </a:xfrm>
        </p:grpSpPr>
        <p:sp>
          <p:nvSpPr>
            <p:cNvPr id="1912" name="Google Shape;1912;p8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8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8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8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8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8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8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8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0" name="Google Shape;1920;p86"/>
          <p:cNvGrpSpPr/>
          <p:nvPr/>
        </p:nvGrpSpPr>
        <p:grpSpPr>
          <a:xfrm flipH="1" rot="-5400000">
            <a:off x="6726269" y="-1973466"/>
            <a:ext cx="4313925" cy="3465375"/>
            <a:chOff x="1645525" y="677625"/>
            <a:chExt cx="4313925" cy="3465375"/>
          </a:xfrm>
        </p:grpSpPr>
        <p:sp>
          <p:nvSpPr>
            <p:cNvPr id="1921" name="Google Shape;1921;p8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8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8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8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8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8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8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8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9" name="Google Shape;1929;p86"/>
          <p:cNvSpPr txBox="1"/>
          <p:nvPr>
            <p:ph idx="2" type="body"/>
          </p:nvPr>
        </p:nvSpPr>
        <p:spPr>
          <a:xfrm>
            <a:off x="4550863" y="1577350"/>
            <a:ext cx="3855300" cy="3021300"/>
          </a:xfrm>
          <a:prstGeom prst="rect">
            <a:avLst/>
          </a:prstGeom>
        </p:spPr>
        <p:txBody>
          <a:bodyPr anchorCtr="0" anchor="t" bIns="91425" lIns="91425" spcFirstLastPara="1" rIns="91425" wrap="square" tIns="91425">
            <a:noAutofit/>
          </a:bodyPr>
          <a:lstStyle>
            <a:lvl1pPr indent="-304800" lvl="0" marL="457200" marR="50800">
              <a:lnSpc>
                <a:spcPct val="100000"/>
              </a:lnSpc>
              <a:spcBef>
                <a:spcPts val="0"/>
              </a:spcBef>
              <a:spcAft>
                <a:spcPts val="0"/>
              </a:spcAft>
              <a:buClr>
                <a:schemeClr val="lt2"/>
              </a:buClr>
              <a:buSzPts val="1200"/>
              <a:buFont typeface="Livvic"/>
              <a:buChar char="●"/>
              <a:defRPr sz="1300">
                <a:solidFill>
                  <a:schemeClr val="lt2"/>
                </a:solidFill>
              </a:defRPr>
            </a:lvl1pPr>
            <a:lvl2pPr indent="-304800" lvl="1" marL="914400">
              <a:spcBef>
                <a:spcPts val="0"/>
              </a:spcBef>
              <a:spcAft>
                <a:spcPts val="0"/>
              </a:spcAft>
              <a:buClr>
                <a:schemeClr val="lt2"/>
              </a:buClr>
              <a:buSzPts val="1200"/>
              <a:buFont typeface="Roboto Condensed Light"/>
              <a:buChar char="○"/>
              <a:defRPr>
                <a:solidFill>
                  <a:schemeClr val="lt2"/>
                </a:solidFill>
              </a:defRPr>
            </a:lvl2pPr>
            <a:lvl3pPr indent="-304800" lvl="2" marL="1371600">
              <a:spcBef>
                <a:spcPts val="1600"/>
              </a:spcBef>
              <a:spcAft>
                <a:spcPts val="0"/>
              </a:spcAft>
              <a:buClr>
                <a:schemeClr val="lt2"/>
              </a:buClr>
              <a:buSzPts val="1200"/>
              <a:buFont typeface="Roboto Condensed Light"/>
              <a:buChar char="■"/>
              <a:defRPr>
                <a:solidFill>
                  <a:schemeClr val="lt2"/>
                </a:solidFill>
              </a:defRPr>
            </a:lvl3pPr>
            <a:lvl4pPr indent="-304800" lvl="3" marL="1828800">
              <a:spcBef>
                <a:spcPts val="1600"/>
              </a:spcBef>
              <a:spcAft>
                <a:spcPts val="0"/>
              </a:spcAft>
              <a:buClr>
                <a:schemeClr val="lt2"/>
              </a:buClr>
              <a:buSzPts val="1200"/>
              <a:buFont typeface="Roboto Condensed Light"/>
              <a:buChar char="●"/>
              <a:defRPr>
                <a:solidFill>
                  <a:schemeClr val="lt2"/>
                </a:solidFill>
              </a:defRPr>
            </a:lvl4pPr>
            <a:lvl5pPr indent="-304800" lvl="4" marL="2286000">
              <a:spcBef>
                <a:spcPts val="1600"/>
              </a:spcBef>
              <a:spcAft>
                <a:spcPts val="0"/>
              </a:spcAft>
              <a:buClr>
                <a:schemeClr val="lt2"/>
              </a:buClr>
              <a:buSzPts val="1200"/>
              <a:buFont typeface="Roboto Condensed Light"/>
              <a:buChar char="○"/>
              <a:defRPr>
                <a:solidFill>
                  <a:schemeClr val="lt2"/>
                </a:solidFill>
              </a:defRPr>
            </a:lvl5pPr>
            <a:lvl6pPr indent="-304800" lvl="5" marL="2743200">
              <a:spcBef>
                <a:spcPts val="1600"/>
              </a:spcBef>
              <a:spcAft>
                <a:spcPts val="0"/>
              </a:spcAft>
              <a:buClr>
                <a:schemeClr val="lt2"/>
              </a:buClr>
              <a:buSzPts val="1200"/>
              <a:buFont typeface="Roboto Condensed Light"/>
              <a:buChar char="■"/>
              <a:defRPr>
                <a:solidFill>
                  <a:schemeClr val="lt2"/>
                </a:solidFill>
              </a:defRPr>
            </a:lvl6pPr>
            <a:lvl7pPr indent="-304800" lvl="6" marL="3200400">
              <a:spcBef>
                <a:spcPts val="1600"/>
              </a:spcBef>
              <a:spcAft>
                <a:spcPts val="0"/>
              </a:spcAft>
              <a:buClr>
                <a:schemeClr val="lt2"/>
              </a:buClr>
              <a:buSzPts val="1200"/>
              <a:buFont typeface="Roboto Condensed Light"/>
              <a:buChar char="●"/>
              <a:defRPr>
                <a:solidFill>
                  <a:schemeClr val="lt2"/>
                </a:solidFill>
              </a:defRPr>
            </a:lvl7pPr>
            <a:lvl8pPr indent="-304800" lvl="7" marL="3657600">
              <a:spcBef>
                <a:spcPts val="1600"/>
              </a:spcBef>
              <a:spcAft>
                <a:spcPts val="0"/>
              </a:spcAft>
              <a:buClr>
                <a:schemeClr val="lt2"/>
              </a:buClr>
              <a:buSzPts val="1200"/>
              <a:buFont typeface="Roboto Condensed Light"/>
              <a:buChar char="○"/>
              <a:defRPr>
                <a:solidFill>
                  <a:schemeClr val="lt2"/>
                </a:solidFill>
              </a:defRPr>
            </a:lvl8pPr>
            <a:lvl9pPr indent="-304800" lvl="8" marL="4114800">
              <a:spcBef>
                <a:spcPts val="1600"/>
              </a:spcBef>
              <a:spcAft>
                <a:spcPts val="1600"/>
              </a:spcAft>
              <a:buClr>
                <a:schemeClr val="lt2"/>
              </a:buClr>
              <a:buSzPts val="1200"/>
              <a:buFont typeface="Roboto Condensed Light"/>
              <a:buChar char="■"/>
              <a:defRPr>
                <a:solidFill>
                  <a:schemeClr val="lt2"/>
                </a:solidFill>
              </a:defRPr>
            </a:lvl9pPr>
          </a:lstStyle>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4">
  <p:cSld name="CUSTOM_8_2_2">
    <p:bg>
      <p:bgPr>
        <a:solidFill>
          <a:schemeClr val="lt1"/>
        </a:solidFill>
      </p:bgPr>
    </p:bg>
    <p:spTree>
      <p:nvGrpSpPr>
        <p:cNvPr id="1930" name="Shape 1930"/>
        <p:cNvGrpSpPr/>
        <p:nvPr/>
      </p:nvGrpSpPr>
      <p:grpSpPr>
        <a:xfrm>
          <a:off x="0" y="0"/>
          <a:ext cx="0" cy="0"/>
          <a:chOff x="0" y="0"/>
          <a:chExt cx="0" cy="0"/>
        </a:xfrm>
      </p:grpSpPr>
      <p:sp>
        <p:nvSpPr>
          <p:cNvPr id="1931" name="Google Shape;1931;p87"/>
          <p:cNvSpPr txBox="1"/>
          <p:nvPr>
            <p:ph idx="1" type="body"/>
          </p:nvPr>
        </p:nvSpPr>
        <p:spPr>
          <a:xfrm>
            <a:off x="737838" y="1147150"/>
            <a:ext cx="3855300" cy="34512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lt2"/>
              </a:buClr>
              <a:buSzPts val="1200"/>
              <a:buFont typeface="Livvic"/>
              <a:buChar char="●"/>
              <a:defRPr sz="1300">
                <a:solidFill>
                  <a:schemeClr val="lt2"/>
                </a:solidFill>
              </a:defRPr>
            </a:lvl1pPr>
            <a:lvl2pPr indent="-304800" lvl="1" marL="914400">
              <a:spcBef>
                <a:spcPts val="0"/>
              </a:spcBef>
              <a:spcAft>
                <a:spcPts val="0"/>
              </a:spcAft>
              <a:buClr>
                <a:schemeClr val="lt2"/>
              </a:buClr>
              <a:buSzPts val="1200"/>
              <a:buFont typeface="Roboto Condensed Light"/>
              <a:buChar char="○"/>
              <a:defRPr>
                <a:solidFill>
                  <a:schemeClr val="lt2"/>
                </a:solidFill>
              </a:defRPr>
            </a:lvl2pPr>
            <a:lvl3pPr indent="-304800" lvl="2" marL="1371600">
              <a:spcBef>
                <a:spcPts val="1600"/>
              </a:spcBef>
              <a:spcAft>
                <a:spcPts val="0"/>
              </a:spcAft>
              <a:buClr>
                <a:schemeClr val="lt2"/>
              </a:buClr>
              <a:buSzPts val="1200"/>
              <a:buFont typeface="Roboto Condensed Light"/>
              <a:buChar char="■"/>
              <a:defRPr>
                <a:solidFill>
                  <a:schemeClr val="lt2"/>
                </a:solidFill>
              </a:defRPr>
            </a:lvl3pPr>
            <a:lvl4pPr indent="-304800" lvl="3" marL="1828800">
              <a:spcBef>
                <a:spcPts val="1600"/>
              </a:spcBef>
              <a:spcAft>
                <a:spcPts val="0"/>
              </a:spcAft>
              <a:buClr>
                <a:schemeClr val="lt2"/>
              </a:buClr>
              <a:buSzPts val="1200"/>
              <a:buFont typeface="Roboto Condensed Light"/>
              <a:buChar char="●"/>
              <a:defRPr>
                <a:solidFill>
                  <a:schemeClr val="lt2"/>
                </a:solidFill>
              </a:defRPr>
            </a:lvl4pPr>
            <a:lvl5pPr indent="-304800" lvl="4" marL="2286000">
              <a:spcBef>
                <a:spcPts val="1600"/>
              </a:spcBef>
              <a:spcAft>
                <a:spcPts val="0"/>
              </a:spcAft>
              <a:buClr>
                <a:schemeClr val="lt2"/>
              </a:buClr>
              <a:buSzPts val="1200"/>
              <a:buFont typeface="Roboto Condensed Light"/>
              <a:buChar char="○"/>
              <a:defRPr>
                <a:solidFill>
                  <a:schemeClr val="lt2"/>
                </a:solidFill>
              </a:defRPr>
            </a:lvl5pPr>
            <a:lvl6pPr indent="-304800" lvl="5" marL="2743200">
              <a:spcBef>
                <a:spcPts val="1600"/>
              </a:spcBef>
              <a:spcAft>
                <a:spcPts val="0"/>
              </a:spcAft>
              <a:buClr>
                <a:schemeClr val="lt2"/>
              </a:buClr>
              <a:buSzPts val="1200"/>
              <a:buFont typeface="Roboto Condensed Light"/>
              <a:buChar char="■"/>
              <a:defRPr>
                <a:solidFill>
                  <a:schemeClr val="lt2"/>
                </a:solidFill>
              </a:defRPr>
            </a:lvl6pPr>
            <a:lvl7pPr indent="-304800" lvl="6" marL="3200400">
              <a:spcBef>
                <a:spcPts val="1600"/>
              </a:spcBef>
              <a:spcAft>
                <a:spcPts val="0"/>
              </a:spcAft>
              <a:buClr>
                <a:schemeClr val="lt2"/>
              </a:buClr>
              <a:buSzPts val="1200"/>
              <a:buFont typeface="Roboto Condensed Light"/>
              <a:buChar char="●"/>
              <a:defRPr>
                <a:solidFill>
                  <a:schemeClr val="lt2"/>
                </a:solidFill>
              </a:defRPr>
            </a:lvl7pPr>
            <a:lvl8pPr indent="-304800" lvl="7" marL="3657600">
              <a:spcBef>
                <a:spcPts val="1600"/>
              </a:spcBef>
              <a:spcAft>
                <a:spcPts val="0"/>
              </a:spcAft>
              <a:buClr>
                <a:schemeClr val="lt2"/>
              </a:buClr>
              <a:buSzPts val="1200"/>
              <a:buFont typeface="Roboto Condensed Light"/>
              <a:buChar char="○"/>
              <a:defRPr>
                <a:solidFill>
                  <a:schemeClr val="lt2"/>
                </a:solidFill>
              </a:defRPr>
            </a:lvl8pPr>
            <a:lvl9pPr indent="-304800" lvl="8" marL="4114800">
              <a:spcBef>
                <a:spcPts val="1600"/>
              </a:spcBef>
              <a:spcAft>
                <a:spcPts val="1600"/>
              </a:spcAft>
              <a:buClr>
                <a:schemeClr val="lt2"/>
              </a:buClr>
              <a:buSzPts val="1200"/>
              <a:buFont typeface="Roboto Condensed Light"/>
              <a:buChar char="■"/>
              <a:defRPr>
                <a:solidFill>
                  <a:schemeClr val="lt2"/>
                </a:solidFill>
              </a:defRPr>
            </a:lvl9pPr>
          </a:lstStyle>
          <a:p/>
        </p:txBody>
      </p:sp>
      <p:sp>
        <p:nvSpPr>
          <p:cNvPr id="1932" name="Google Shape;1932;p87"/>
          <p:cNvSpPr txBox="1"/>
          <p:nvPr>
            <p:ph type="ctrTitle"/>
          </p:nvPr>
        </p:nvSpPr>
        <p:spPr>
          <a:xfrm>
            <a:off x="716726" y="545125"/>
            <a:ext cx="4396500" cy="513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400"/>
              <a:buNone/>
              <a:defRPr sz="2400">
                <a:solidFill>
                  <a:schemeClr val="lt2"/>
                </a:solidFill>
              </a:defRPr>
            </a:lvl1pPr>
            <a:lvl2pPr lvl="1">
              <a:spcBef>
                <a:spcPts val="0"/>
              </a:spcBef>
              <a:spcAft>
                <a:spcPts val="0"/>
              </a:spcAft>
              <a:buClr>
                <a:schemeClr val="lt2"/>
              </a:buClr>
              <a:buSzPts val="2400"/>
              <a:buNone/>
              <a:defRPr sz="2400">
                <a:solidFill>
                  <a:schemeClr val="lt2"/>
                </a:solidFill>
              </a:defRPr>
            </a:lvl2pPr>
            <a:lvl3pPr lvl="2">
              <a:spcBef>
                <a:spcPts val="0"/>
              </a:spcBef>
              <a:spcAft>
                <a:spcPts val="0"/>
              </a:spcAft>
              <a:buClr>
                <a:schemeClr val="lt2"/>
              </a:buClr>
              <a:buSzPts val="2400"/>
              <a:buNone/>
              <a:defRPr sz="2400">
                <a:solidFill>
                  <a:schemeClr val="lt2"/>
                </a:solidFill>
              </a:defRPr>
            </a:lvl3pPr>
            <a:lvl4pPr lvl="3">
              <a:spcBef>
                <a:spcPts val="0"/>
              </a:spcBef>
              <a:spcAft>
                <a:spcPts val="0"/>
              </a:spcAft>
              <a:buClr>
                <a:schemeClr val="lt2"/>
              </a:buClr>
              <a:buSzPts val="2400"/>
              <a:buNone/>
              <a:defRPr sz="2400">
                <a:solidFill>
                  <a:schemeClr val="lt2"/>
                </a:solidFill>
              </a:defRPr>
            </a:lvl4pPr>
            <a:lvl5pPr lvl="4">
              <a:spcBef>
                <a:spcPts val="0"/>
              </a:spcBef>
              <a:spcAft>
                <a:spcPts val="0"/>
              </a:spcAft>
              <a:buClr>
                <a:schemeClr val="lt2"/>
              </a:buClr>
              <a:buSzPts val="2400"/>
              <a:buNone/>
              <a:defRPr sz="2400">
                <a:solidFill>
                  <a:schemeClr val="lt2"/>
                </a:solidFill>
              </a:defRPr>
            </a:lvl5pPr>
            <a:lvl6pPr lvl="5">
              <a:spcBef>
                <a:spcPts val="0"/>
              </a:spcBef>
              <a:spcAft>
                <a:spcPts val="0"/>
              </a:spcAft>
              <a:buClr>
                <a:schemeClr val="lt2"/>
              </a:buClr>
              <a:buSzPts val="2400"/>
              <a:buNone/>
              <a:defRPr sz="2400">
                <a:solidFill>
                  <a:schemeClr val="lt2"/>
                </a:solidFill>
              </a:defRPr>
            </a:lvl6pPr>
            <a:lvl7pPr lvl="6">
              <a:spcBef>
                <a:spcPts val="0"/>
              </a:spcBef>
              <a:spcAft>
                <a:spcPts val="0"/>
              </a:spcAft>
              <a:buClr>
                <a:schemeClr val="lt2"/>
              </a:buClr>
              <a:buSzPts val="2400"/>
              <a:buNone/>
              <a:defRPr sz="2400">
                <a:solidFill>
                  <a:schemeClr val="lt2"/>
                </a:solidFill>
              </a:defRPr>
            </a:lvl7pPr>
            <a:lvl8pPr lvl="7">
              <a:spcBef>
                <a:spcPts val="0"/>
              </a:spcBef>
              <a:spcAft>
                <a:spcPts val="0"/>
              </a:spcAft>
              <a:buClr>
                <a:schemeClr val="lt2"/>
              </a:buClr>
              <a:buSzPts val="2400"/>
              <a:buNone/>
              <a:defRPr sz="2400">
                <a:solidFill>
                  <a:schemeClr val="lt2"/>
                </a:solidFill>
              </a:defRPr>
            </a:lvl8pPr>
            <a:lvl9pPr lvl="8">
              <a:spcBef>
                <a:spcPts val="0"/>
              </a:spcBef>
              <a:spcAft>
                <a:spcPts val="0"/>
              </a:spcAft>
              <a:buClr>
                <a:schemeClr val="lt2"/>
              </a:buClr>
              <a:buSzPts val="2400"/>
              <a:buNone/>
              <a:defRPr sz="2400">
                <a:solidFill>
                  <a:schemeClr val="lt2"/>
                </a:solidFill>
              </a:defRPr>
            </a:lvl9pPr>
          </a:lstStyle>
          <a:p/>
        </p:txBody>
      </p:sp>
      <p:grpSp>
        <p:nvGrpSpPr>
          <p:cNvPr id="1933" name="Google Shape;1933;p87"/>
          <p:cNvGrpSpPr/>
          <p:nvPr/>
        </p:nvGrpSpPr>
        <p:grpSpPr>
          <a:xfrm flipH="1" rot="5540294">
            <a:off x="-1264051" y="3654307"/>
            <a:ext cx="4314066" cy="3465488"/>
            <a:chOff x="1645525" y="677625"/>
            <a:chExt cx="4313925" cy="3465375"/>
          </a:xfrm>
        </p:grpSpPr>
        <p:sp>
          <p:nvSpPr>
            <p:cNvPr id="1934" name="Google Shape;1934;p8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8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8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8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8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8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8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8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2" name="Google Shape;1942;p87"/>
          <p:cNvGrpSpPr/>
          <p:nvPr/>
        </p:nvGrpSpPr>
        <p:grpSpPr>
          <a:xfrm flipH="1" rot="-5400000">
            <a:off x="8134294" y="632559"/>
            <a:ext cx="4313925" cy="3465375"/>
            <a:chOff x="1645525" y="677625"/>
            <a:chExt cx="4313925" cy="3465375"/>
          </a:xfrm>
        </p:grpSpPr>
        <p:sp>
          <p:nvSpPr>
            <p:cNvPr id="1943" name="Google Shape;1943;p8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8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8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8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8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8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8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8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1" name="Google Shape;1951;p87"/>
          <p:cNvSpPr txBox="1"/>
          <p:nvPr>
            <p:ph idx="2" type="body"/>
          </p:nvPr>
        </p:nvSpPr>
        <p:spPr>
          <a:xfrm>
            <a:off x="4550863" y="1577350"/>
            <a:ext cx="3855300" cy="3021300"/>
          </a:xfrm>
          <a:prstGeom prst="rect">
            <a:avLst/>
          </a:prstGeom>
        </p:spPr>
        <p:txBody>
          <a:bodyPr anchorCtr="0" anchor="t" bIns="91425" lIns="91425" spcFirstLastPara="1" rIns="91425" wrap="square" tIns="91425">
            <a:noAutofit/>
          </a:bodyPr>
          <a:lstStyle>
            <a:lvl1pPr indent="-304800" lvl="0" marL="457200" marR="50800">
              <a:lnSpc>
                <a:spcPct val="100000"/>
              </a:lnSpc>
              <a:spcBef>
                <a:spcPts val="0"/>
              </a:spcBef>
              <a:spcAft>
                <a:spcPts val="0"/>
              </a:spcAft>
              <a:buClr>
                <a:schemeClr val="lt2"/>
              </a:buClr>
              <a:buSzPts val="1200"/>
              <a:buFont typeface="Livvic"/>
              <a:buChar char="●"/>
              <a:defRPr sz="1300">
                <a:solidFill>
                  <a:schemeClr val="lt2"/>
                </a:solidFill>
              </a:defRPr>
            </a:lvl1pPr>
            <a:lvl2pPr indent="-304800" lvl="1" marL="914400">
              <a:spcBef>
                <a:spcPts val="0"/>
              </a:spcBef>
              <a:spcAft>
                <a:spcPts val="0"/>
              </a:spcAft>
              <a:buClr>
                <a:schemeClr val="lt2"/>
              </a:buClr>
              <a:buSzPts val="1200"/>
              <a:buFont typeface="Roboto Condensed Light"/>
              <a:buChar char="○"/>
              <a:defRPr>
                <a:solidFill>
                  <a:schemeClr val="lt2"/>
                </a:solidFill>
              </a:defRPr>
            </a:lvl2pPr>
            <a:lvl3pPr indent="-304800" lvl="2" marL="1371600">
              <a:spcBef>
                <a:spcPts val="1600"/>
              </a:spcBef>
              <a:spcAft>
                <a:spcPts val="0"/>
              </a:spcAft>
              <a:buClr>
                <a:schemeClr val="lt2"/>
              </a:buClr>
              <a:buSzPts val="1200"/>
              <a:buFont typeface="Roboto Condensed Light"/>
              <a:buChar char="■"/>
              <a:defRPr>
                <a:solidFill>
                  <a:schemeClr val="lt2"/>
                </a:solidFill>
              </a:defRPr>
            </a:lvl3pPr>
            <a:lvl4pPr indent="-304800" lvl="3" marL="1828800">
              <a:spcBef>
                <a:spcPts val="1600"/>
              </a:spcBef>
              <a:spcAft>
                <a:spcPts val="0"/>
              </a:spcAft>
              <a:buClr>
                <a:schemeClr val="lt2"/>
              </a:buClr>
              <a:buSzPts val="1200"/>
              <a:buFont typeface="Roboto Condensed Light"/>
              <a:buChar char="●"/>
              <a:defRPr>
                <a:solidFill>
                  <a:schemeClr val="lt2"/>
                </a:solidFill>
              </a:defRPr>
            </a:lvl4pPr>
            <a:lvl5pPr indent="-304800" lvl="4" marL="2286000">
              <a:spcBef>
                <a:spcPts val="1600"/>
              </a:spcBef>
              <a:spcAft>
                <a:spcPts val="0"/>
              </a:spcAft>
              <a:buClr>
                <a:schemeClr val="lt2"/>
              </a:buClr>
              <a:buSzPts val="1200"/>
              <a:buFont typeface="Roboto Condensed Light"/>
              <a:buChar char="○"/>
              <a:defRPr>
                <a:solidFill>
                  <a:schemeClr val="lt2"/>
                </a:solidFill>
              </a:defRPr>
            </a:lvl5pPr>
            <a:lvl6pPr indent="-304800" lvl="5" marL="2743200">
              <a:spcBef>
                <a:spcPts val="1600"/>
              </a:spcBef>
              <a:spcAft>
                <a:spcPts val="0"/>
              </a:spcAft>
              <a:buClr>
                <a:schemeClr val="lt2"/>
              </a:buClr>
              <a:buSzPts val="1200"/>
              <a:buFont typeface="Roboto Condensed Light"/>
              <a:buChar char="■"/>
              <a:defRPr>
                <a:solidFill>
                  <a:schemeClr val="lt2"/>
                </a:solidFill>
              </a:defRPr>
            </a:lvl6pPr>
            <a:lvl7pPr indent="-304800" lvl="6" marL="3200400">
              <a:spcBef>
                <a:spcPts val="1600"/>
              </a:spcBef>
              <a:spcAft>
                <a:spcPts val="0"/>
              </a:spcAft>
              <a:buClr>
                <a:schemeClr val="lt2"/>
              </a:buClr>
              <a:buSzPts val="1200"/>
              <a:buFont typeface="Roboto Condensed Light"/>
              <a:buChar char="●"/>
              <a:defRPr>
                <a:solidFill>
                  <a:schemeClr val="lt2"/>
                </a:solidFill>
              </a:defRPr>
            </a:lvl7pPr>
            <a:lvl8pPr indent="-304800" lvl="7" marL="3657600">
              <a:spcBef>
                <a:spcPts val="1600"/>
              </a:spcBef>
              <a:spcAft>
                <a:spcPts val="0"/>
              </a:spcAft>
              <a:buClr>
                <a:schemeClr val="lt2"/>
              </a:buClr>
              <a:buSzPts val="1200"/>
              <a:buFont typeface="Roboto Condensed Light"/>
              <a:buChar char="○"/>
              <a:defRPr>
                <a:solidFill>
                  <a:schemeClr val="lt2"/>
                </a:solidFill>
              </a:defRPr>
            </a:lvl8pPr>
            <a:lvl9pPr indent="-304800" lvl="8" marL="4114800">
              <a:spcBef>
                <a:spcPts val="1600"/>
              </a:spcBef>
              <a:spcAft>
                <a:spcPts val="1600"/>
              </a:spcAft>
              <a:buClr>
                <a:schemeClr val="lt2"/>
              </a:buClr>
              <a:buSzPts val="1200"/>
              <a:buFont typeface="Roboto Condensed Light"/>
              <a:buChar char="■"/>
              <a:defRPr>
                <a:solidFill>
                  <a:schemeClr val="lt2"/>
                </a:solidFill>
              </a:defRPr>
            </a:lvl9pPr>
          </a:lstStyle>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8">
  <p:cSld name="CUSTOM_8_2_1">
    <p:bg>
      <p:bgPr>
        <a:solidFill>
          <a:schemeClr val="lt1"/>
        </a:solidFill>
      </p:bgPr>
    </p:bg>
    <p:spTree>
      <p:nvGrpSpPr>
        <p:cNvPr id="1952" name="Shape 1952"/>
        <p:cNvGrpSpPr/>
        <p:nvPr/>
      </p:nvGrpSpPr>
      <p:grpSpPr>
        <a:xfrm>
          <a:off x="0" y="0"/>
          <a:ext cx="0" cy="0"/>
          <a:chOff x="0" y="0"/>
          <a:chExt cx="0" cy="0"/>
        </a:xfrm>
      </p:grpSpPr>
      <p:sp>
        <p:nvSpPr>
          <p:cNvPr id="1953" name="Google Shape;1953;p88"/>
          <p:cNvSpPr txBox="1"/>
          <p:nvPr>
            <p:ph idx="1" type="body"/>
          </p:nvPr>
        </p:nvSpPr>
        <p:spPr>
          <a:xfrm>
            <a:off x="716725" y="1147150"/>
            <a:ext cx="4153200" cy="3451200"/>
          </a:xfrm>
          <a:prstGeom prst="rect">
            <a:avLst/>
          </a:prstGeom>
        </p:spPr>
        <p:txBody>
          <a:bodyPr anchorCtr="0" anchor="t" bIns="91425" lIns="91425" spcFirstLastPara="1" rIns="91425" wrap="square" tIns="91425">
            <a:noAutofit/>
          </a:bodyPr>
          <a:lstStyle>
            <a:lvl1pPr indent="-304800" lvl="0" marL="457200" marR="50800">
              <a:lnSpc>
                <a:spcPct val="100000"/>
              </a:lnSpc>
              <a:spcBef>
                <a:spcPts val="0"/>
              </a:spcBef>
              <a:spcAft>
                <a:spcPts val="0"/>
              </a:spcAft>
              <a:buClr>
                <a:schemeClr val="lt2"/>
              </a:buClr>
              <a:buSzPts val="1200"/>
              <a:buFont typeface="Livvic"/>
              <a:buChar char="●"/>
              <a:defRPr sz="1300">
                <a:solidFill>
                  <a:schemeClr val="lt2"/>
                </a:solidFill>
              </a:defRPr>
            </a:lvl1pPr>
            <a:lvl2pPr indent="-304800" lvl="1" marL="914400">
              <a:spcBef>
                <a:spcPts val="0"/>
              </a:spcBef>
              <a:spcAft>
                <a:spcPts val="0"/>
              </a:spcAft>
              <a:buClr>
                <a:schemeClr val="lt2"/>
              </a:buClr>
              <a:buSzPts val="1200"/>
              <a:buFont typeface="Roboto Condensed Light"/>
              <a:buChar char="○"/>
              <a:defRPr>
                <a:solidFill>
                  <a:schemeClr val="lt2"/>
                </a:solidFill>
              </a:defRPr>
            </a:lvl2pPr>
            <a:lvl3pPr indent="-304800" lvl="2" marL="1371600">
              <a:spcBef>
                <a:spcPts val="1600"/>
              </a:spcBef>
              <a:spcAft>
                <a:spcPts val="0"/>
              </a:spcAft>
              <a:buClr>
                <a:schemeClr val="lt2"/>
              </a:buClr>
              <a:buSzPts val="1200"/>
              <a:buFont typeface="Roboto Condensed Light"/>
              <a:buChar char="■"/>
              <a:defRPr>
                <a:solidFill>
                  <a:schemeClr val="lt2"/>
                </a:solidFill>
              </a:defRPr>
            </a:lvl3pPr>
            <a:lvl4pPr indent="-304800" lvl="3" marL="1828800">
              <a:spcBef>
                <a:spcPts val="1600"/>
              </a:spcBef>
              <a:spcAft>
                <a:spcPts val="0"/>
              </a:spcAft>
              <a:buClr>
                <a:schemeClr val="lt2"/>
              </a:buClr>
              <a:buSzPts val="1200"/>
              <a:buFont typeface="Roboto Condensed Light"/>
              <a:buChar char="●"/>
              <a:defRPr>
                <a:solidFill>
                  <a:schemeClr val="lt2"/>
                </a:solidFill>
              </a:defRPr>
            </a:lvl4pPr>
            <a:lvl5pPr indent="-304800" lvl="4" marL="2286000">
              <a:spcBef>
                <a:spcPts val="1600"/>
              </a:spcBef>
              <a:spcAft>
                <a:spcPts val="0"/>
              </a:spcAft>
              <a:buClr>
                <a:schemeClr val="lt2"/>
              </a:buClr>
              <a:buSzPts val="1200"/>
              <a:buFont typeface="Roboto Condensed Light"/>
              <a:buChar char="○"/>
              <a:defRPr>
                <a:solidFill>
                  <a:schemeClr val="lt2"/>
                </a:solidFill>
              </a:defRPr>
            </a:lvl5pPr>
            <a:lvl6pPr indent="-304800" lvl="5" marL="2743200">
              <a:spcBef>
                <a:spcPts val="1600"/>
              </a:spcBef>
              <a:spcAft>
                <a:spcPts val="0"/>
              </a:spcAft>
              <a:buClr>
                <a:schemeClr val="lt2"/>
              </a:buClr>
              <a:buSzPts val="1200"/>
              <a:buFont typeface="Roboto Condensed Light"/>
              <a:buChar char="■"/>
              <a:defRPr>
                <a:solidFill>
                  <a:schemeClr val="lt2"/>
                </a:solidFill>
              </a:defRPr>
            </a:lvl6pPr>
            <a:lvl7pPr indent="-304800" lvl="6" marL="3200400">
              <a:spcBef>
                <a:spcPts val="1600"/>
              </a:spcBef>
              <a:spcAft>
                <a:spcPts val="0"/>
              </a:spcAft>
              <a:buClr>
                <a:schemeClr val="lt2"/>
              </a:buClr>
              <a:buSzPts val="1200"/>
              <a:buFont typeface="Roboto Condensed Light"/>
              <a:buChar char="●"/>
              <a:defRPr>
                <a:solidFill>
                  <a:schemeClr val="lt2"/>
                </a:solidFill>
              </a:defRPr>
            </a:lvl7pPr>
            <a:lvl8pPr indent="-304800" lvl="7" marL="3657600">
              <a:spcBef>
                <a:spcPts val="1600"/>
              </a:spcBef>
              <a:spcAft>
                <a:spcPts val="0"/>
              </a:spcAft>
              <a:buClr>
                <a:schemeClr val="lt2"/>
              </a:buClr>
              <a:buSzPts val="1200"/>
              <a:buFont typeface="Roboto Condensed Light"/>
              <a:buChar char="○"/>
              <a:defRPr>
                <a:solidFill>
                  <a:schemeClr val="lt2"/>
                </a:solidFill>
              </a:defRPr>
            </a:lvl8pPr>
            <a:lvl9pPr indent="-304800" lvl="8" marL="4114800">
              <a:spcBef>
                <a:spcPts val="1600"/>
              </a:spcBef>
              <a:spcAft>
                <a:spcPts val="1600"/>
              </a:spcAft>
              <a:buClr>
                <a:schemeClr val="lt2"/>
              </a:buClr>
              <a:buSzPts val="1200"/>
              <a:buFont typeface="Roboto Condensed Light"/>
              <a:buChar char="■"/>
              <a:defRPr>
                <a:solidFill>
                  <a:schemeClr val="lt2"/>
                </a:solidFill>
              </a:defRPr>
            </a:lvl9pPr>
          </a:lstStyle>
          <a:p/>
        </p:txBody>
      </p:sp>
      <p:sp>
        <p:nvSpPr>
          <p:cNvPr id="1954" name="Google Shape;1954;p88"/>
          <p:cNvSpPr txBox="1"/>
          <p:nvPr>
            <p:ph type="ctrTitle"/>
          </p:nvPr>
        </p:nvSpPr>
        <p:spPr>
          <a:xfrm>
            <a:off x="716726" y="545125"/>
            <a:ext cx="4396500" cy="513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400"/>
              <a:buNone/>
              <a:defRPr sz="2400">
                <a:solidFill>
                  <a:schemeClr val="lt2"/>
                </a:solidFill>
              </a:defRPr>
            </a:lvl1pPr>
            <a:lvl2pPr lvl="1">
              <a:spcBef>
                <a:spcPts val="0"/>
              </a:spcBef>
              <a:spcAft>
                <a:spcPts val="0"/>
              </a:spcAft>
              <a:buClr>
                <a:schemeClr val="lt2"/>
              </a:buClr>
              <a:buSzPts val="2400"/>
              <a:buNone/>
              <a:defRPr sz="2400">
                <a:solidFill>
                  <a:schemeClr val="lt2"/>
                </a:solidFill>
              </a:defRPr>
            </a:lvl2pPr>
            <a:lvl3pPr lvl="2">
              <a:spcBef>
                <a:spcPts val="0"/>
              </a:spcBef>
              <a:spcAft>
                <a:spcPts val="0"/>
              </a:spcAft>
              <a:buClr>
                <a:schemeClr val="lt2"/>
              </a:buClr>
              <a:buSzPts val="2400"/>
              <a:buNone/>
              <a:defRPr sz="2400">
                <a:solidFill>
                  <a:schemeClr val="lt2"/>
                </a:solidFill>
              </a:defRPr>
            </a:lvl3pPr>
            <a:lvl4pPr lvl="3">
              <a:spcBef>
                <a:spcPts val="0"/>
              </a:spcBef>
              <a:spcAft>
                <a:spcPts val="0"/>
              </a:spcAft>
              <a:buClr>
                <a:schemeClr val="lt2"/>
              </a:buClr>
              <a:buSzPts val="2400"/>
              <a:buNone/>
              <a:defRPr sz="2400">
                <a:solidFill>
                  <a:schemeClr val="lt2"/>
                </a:solidFill>
              </a:defRPr>
            </a:lvl4pPr>
            <a:lvl5pPr lvl="4">
              <a:spcBef>
                <a:spcPts val="0"/>
              </a:spcBef>
              <a:spcAft>
                <a:spcPts val="0"/>
              </a:spcAft>
              <a:buClr>
                <a:schemeClr val="lt2"/>
              </a:buClr>
              <a:buSzPts val="2400"/>
              <a:buNone/>
              <a:defRPr sz="2400">
                <a:solidFill>
                  <a:schemeClr val="lt2"/>
                </a:solidFill>
              </a:defRPr>
            </a:lvl5pPr>
            <a:lvl6pPr lvl="5">
              <a:spcBef>
                <a:spcPts val="0"/>
              </a:spcBef>
              <a:spcAft>
                <a:spcPts val="0"/>
              </a:spcAft>
              <a:buClr>
                <a:schemeClr val="lt2"/>
              </a:buClr>
              <a:buSzPts val="2400"/>
              <a:buNone/>
              <a:defRPr sz="2400">
                <a:solidFill>
                  <a:schemeClr val="lt2"/>
                </a:solidFill>
              </a:defRPr>
            </a:lvl6pPr>
            <a:lvl7pPr lvl="6">
              <a:spcBef>
                <a:spcPts val="0"/>
              </a:spcBef>
              <a:spcAft>
                <a:spcPts val="0"/>
              </a:spcAft>
              <a:buClr>
                <a:schemeClr val="lt2"/>
              </a:buClr>
              <a:buSzPts val="2400"/>
              <a:buNone/>
              <a:defRPr sz="2400">
                <a:solidFill>
                  <a:schemeClr val="lt2"/>
                </a:solidFill>
              </a:defRPr>
            </a:lvl7pPr>
            <a:lvl8pPr lvl="7">
              <a:spcBef>
                <a:spcPts val="0"/>
              </a:spcBef>
              <a:spcAft>
                <a:spcPts val="0"/>
              </a:spcAft>
              <a:buClr>
                <a:schemeClr val="lt2"/>
              </a:buClr>
              <a:buSzPts val="2400"/>
              <a:buNone/>
              <a:defRPr sz="2400">
                <a:solidFill>
                  <a:schemeClr val="lt2"/>
                </a:solidFill>
              </a:defRPr>
            </a:lvl8pPr>
            <a:lvl9pPr lvl="8">
              <a:spcBef>
                <a:spcPts val="0"/>
              </a:spcBef>
              <a:spcAft>
                <a:spcPts val="0"/>
              </a:spcAft>
              <a:buClr>
                <a:schemeClr val="lt2"/>
              </a:buClr>
              <a:buSzPts val="2400"/>
              <a:buNone/>
              <a:defRPr sz="2400">
                <a:solidFill>
                  <a:schemeClr val="lt2"/>
                </a:solidFill>
              </a:defRPr>
            </a:lvl9pPr>
          </a:lstStyle>
          <a:p/>
        </p:txBody>
      </p:sp>
      <p:grpSp>
        <p:nvGrpSpPr>
          <p:cNvPr id="1955" name="Google Shape;1955;p88"/>
          <p:cNvGrpSpPr/>
          <p:nvPr/>
        </p:nvGrpSpPr>
        <p:grpSpPr>
          <a:xfrm flipH="1">
            <a:off x="-3378906" y="3148409"/>
            <a:ext cx="4313925" cy="3465375"/>
            <a:chOff x="1645525" y="677625"/>
            <a:chExt cx="4313925" cy="3465375"/>
          </a:xfrm>
        </p:grpSpPr>
        <p:sp>
          <p:nvSpPr>
            <p:cNvPr id="1956" name="Google Shape;1956;p8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8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8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8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8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8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8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8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4" name="Google Shape;1964;p88"/>
          <p:cNvGrpSpPr/>
          <p:nvPr/>
        </p:nvGrpSpPr>
        <p:grpSpPr>
          <a:xfrm flipH="1" rot="-5400000">
            <a:off x="6726269" y="-1973466"/>
            <a:ext cx="4313925" cy="3465375"/>
            <a:chOff x="1645525" y="677625"/>
            <a:chExt cx="4313925" cy="3465375"/>
          </a:xfrm>
        </p:grpSpPr>
        <p:sp>
          <p:nvSpPr>
            <p:cNvPr id="1965" name="Google Shape;1965;p8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8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8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8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8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8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8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8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p:cSld name="MAIN_POINT_1">
    <p:bg>
      <p:bgPr>
        <a:solidFill>
          <a:schemeClr val="lt1"/>
        </a:solidFill>
      </p:bgPr>
    </p:bg>
    <p:spTree>
      <p:nvGrpSpPr>
        <p:cNvPr id="1973" name="Shape 1973"/>
        <p:cNvGrpSpPr/>
        <p:nvPr/>
      </p:nvGrpSpPr>
      <p:grpSpPr>
        <a:xfrm>
          <a:off x="0" y="0"/>
          <a:ext cx="0" cy="0"/>
          <a:chOff x="0" y="0"/>
          <a:chExt cx="0" cy="0"/>
        </a:xfrm>
      </p:grpSpPr>
      <p:sp>
        <p:nvSpPr>
          <p:cNvPr id="1974" name="Google Shape;1974;p89"/>
          <p:cNvSpPr txBox="1"/>
          <p:nvPr>
            <p:ph type="title"/>
          </p:nvPr>
        </p:nvSpPr>
        <p:spPr>
          <a:xfrm>
            <a:off x="1305000" y="1328250"/>
            <a:ext cx="6534000" cy="2791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2"/>
              </a:buClr>
              <a:buSzPts val="4800"/>
              <a:buNone/>
              <a:defRPr sz="9600">
                <a:solidFill>
                  <a:schemeClr val="lt2"/>
                </a:solidFill>
              </a:defRPr>
            </a:lvl1pPr>
            <a:lvl2pPr lvl="1">
              <a:spcBef>
                <a:spcPts val="0"/>
              </a:spcBef>
              <a:spcAft>
                <a:spcPts val="0"/>
              </a:spcAft>
              <a:buClr>
                <a:schemeClr val="accent3"/>
              </a:buClr>
              <a:buSzPts val="4800"/>
              <a:buNone/>
              <a:defRPr sz="4800">
                <a:solidFill>
                  <a:schemeClr val="accent3"/>
                </a:solidFill>
              </a:defRPr>
            </a:lvl2pPr>
            <a:lvl3pPr lvl="2">
              <a:spcBef>
                <a:spcPts val="0"/>
              </a:spcBef>
              <a:spcAft>
                <a:spcPts val="0"/>
              </a:spcAft>
              <a:buClr>
                <a:schemeClr val="accent3"/>
              </a:buClr>
              <a:buSzPts val="4800"/>
              <a:buNone/>
              <a:defRPr sz="4800">
                <a:solidFill>
                  <a:schemeClr val="accent3"/>
                </a:solidFill>
              </a:defRPr>
            </a:lvl3pPr>
            <a:lvl4pPr lvl="3">
              <a:spcBef>
                <a:spcPts val="0"/>
              </a:spcBef>
              <a:spcAft>
                <a:spcPts val="0"/>
              </a:spcAft>
              <a:buClr>
                <a:schemeClr val="accent3"/>
              </a:buClr>
              <a:buSzPts val="4800"/>
              <a:buNone/>
              <a:defRPr sz="4800">
                <a:solidFill>
                  <a:schemeClr val="accent3"/>
                </a:solidFill>
              </a:defRPr>
            </a:lvl4pPr>
            <a:lvl5pPr lvl="4">
              <a:spcBef>
                <a:spcPts val="0"/>
              </a:spcBef>
              <a:spcAft>
                <a:spcPts val="0"/>
              </a:spcAft>
              <a:buClr>
                <a:schemeClr val="accent3"/>
              </a:buClr>
              <a:buSzPts val="4800"/>
              <a:buNone/>
              <a:defRPr sz="4800">
                <a:solidFill>
                  <a:schemeClr val="accent3"/>
                </a:solidFill>
              </a:defRPr>
            </a:lvl5pPr>
            <a:lvl6pPr lvl="5">
              <a:spcBef>
                <a:spcPts val="0"/>
              </a:spcBef>
              <a:spcAft>
                <a:spcPts val="0"/>
              </a:spcAft>
              <a:buClr>
                <a:schemeClr val="accent3"/>
              </a:buClr>
              <a:buSzPts val="4800"/>
              <a:buNone/>
              <a:defRPr sz="4800">
                <a:solidFill>
                  <a:schemeClr val="accent3"/>
                </a:solidFill>
              </a:defRPr>
            </a:lvl6pPr>
            <a:lvl7pPr lvl="6">
              <a:spcBef>
                <a:spcPts val="0"/>
              </a:spcBef>
              <a:spcAft>
                <a:spcPts val="0"/>
              </a:spcAft>
              <a:buClr>
                <a:schemeClr val="accent3"/>
              </a:buClr>
              <a:buSzPts val="4800"/>
              <a:buNone/>
              <a:defRPr sz="4800">
                <a:solidFill>
                  <a:schemeClr val="accent3"/>
                </a:solidFill>
              </a:defRPr>
            </a:lvl7pPr>
            <a:lvl8pPr lvl="7">
              <a:spcBef>
                <a:spcPts val="0"/>
              </a:spcBef>
              <a:spcAft>
                <a:spcPts val="0"/>
              </a:spcAft>
              <a:buClr>
                <a:schemeClr val="accent3"/>
              </a:buClr>
              <a:buSzPts val="4800"/>
              <a:buNone/>
              <a:defRPr sz="4800">
                <a:solidFill>
                  <a:schemeClr val="accent3"/>
                </a:solidFill>
              </a:defRPr>
            </a:lvl8pPr>
            <a:lvl9pPr lvl="8">
              <a:spcBef>
                <a:spcPts val="0"/>
              </a:spcBef>
              <a:spcAft>
                <a:spcPts val="0"/>
              </a:spcAft>
              <a:buClr>
                <a:schemeClr val="accent3"/>
              </a:buClr>
              <a:buSzPts val="4800"/>
              <a:buNone/>
              <a:defRPr sz="4800">
                <a:solidFill>
                  <a:schemeClr val="accent3"/>
                </a:solidFill>
              </a:defRPr>
            </a:lvl9pPr>
          </a:lstStyle>
          <a:p/>
        </p:txBody>
      </p:sp>
      <p:grpSp>
        <p:nvGrpSpPr>
          <p:cNvPr id="1975" name="Google Shape;1975;p89"/>
          <p:cNvGrpSpPr/>
          <p:nvPr/>
        </p:nvGrpSpPr>
        <p:grpSpPr>
          <a:xfrm flipH="1" rot="2178779">
            <a:off x="-2989553" y="2121102"/>
            <a:ext cx="4313956" cy="3465400"/>
            <a:chOff x="1645525" y="677625"/>
            <a:chExt cx="4313925" cy="3465375"/>
          </a:xfrm>
        </p:grpSpPr>
        <p:sp>
          <p:nvSpPr>
            <p:cNvPr id="1976" name="Google Shape;1976;p8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8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8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8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8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8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8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8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4" name="Google Shape;1984;p89"/>
          <p:cNvGrpSpPr/>
          <p:nvPr/>
        </p:nvGrpSpPr>
        <p:grpSpPr>
          <a:xfrm flipH="1" rot="-8463123">
            <a:off x="7919689" y="-346076"/>
            <a:ext cx="4313828" cy="3465297"/>
            <a:chOff x="1645525" y="677625"/>
            <a:chExt cx="4313925" cy="3465375"/>
          </a:xfrm>
        </p:grpSpPr>
        <p:sp>
          <p:nvSpPr>
            <p:cNvPr id="1985" name="Google Shape;1985;p8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8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8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8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8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8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8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8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MAIN_POINT_1_2">
    <p:bg>
      <p:bgPr>
        <a:solidFill>
          <a:schemeClr val="lt1"/>
        </a:solidFill>
      </p:bgPr>
    </p:bg>
    <p:spTree>
      <p:nvGrpSpPr>
        <p:cNvPr id="1993" name="Shape 1993"/>
        <p:cNvGrpSpPr/>
        <p:nvPr/>
      </p:nvGrpSpPr>
      <p:grpSpPr>
        <a:xfrm>
          <a:off x="0" y="0"/>
          <a:ext cx="0" cy="0"/>
          <a:chOff x="0" y="0"/>
          <a:chExt cx="0" cy="0"/>
        </a:xfrm>
      </p:grpSpPr>
      <p:sp>
        <p:nvSpPr>
          <p:cNvPr id="1994" name="Google Shape;1994;p90"/>
          <p:cNvSpPr txBox="1"/>
          <p:nvPr>
            <p:ph type="title"/>
          </p:nvPr>
        </p:nvSpPr>
        <p:spPr>
          <a:xfrm>
            <a:off x="4355425" y="1175850"/>
            <a:ext cx="4053900" cy="2791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4800"/>
              <a:buNone/>
              <a:defRPr sz="7200">
                <a:solidFill>
                  <a:schemeClr val="lt2"/>
                </a:solidFill>
              </a:defRPr>
            </a:lvl1pPr>
            <a:lvl2pPr lvl="1">
              <a:spcBef>
                <a:spcPts val="0"/>
              </a:spcBef>
              <a:spcAft>
                <a:spcPts val="0"/>
              </a:spcAft>
              <a:buClr>
                <a:schemeClr val="accent3"/>
              </a:buClr>
              <a:buSzPts val="4800"/>
              <a:buNone/>
              <a:defRPr sz="4800">
                <a:solidFill>
                  <a:schemeClr val="accent3"/>
                </a:solidFill>
              </a:defRPr>
            </a:lvl2pPr>
            <a:lvl3pPr lvl="2">
              <a:spcBef>
                <a:spcPts val="0"/>
              </a:spcBef>
              <a:spcAft>
                <a:spcPts val="0"/>
              </a:spcAft>
              <a:buClr>
                <a:schemeClr val="accent3"/>
              </a:buClr>
              <a:buSzPts val="4800"/>
              <a:buNone/>
              <a:defRPr sz="4800">
                <a:solidFill>
                  <a:schemeClr val="accent3"/>
                </a:solidFill>
              </a:defRPr>
            </a:lvl3pPr>
            <a:lvl4pPr lvl="3">
              <a:spcBef>
                <a:spcPts val="0"/>
              </a:spcBef>
              <a:spcAft>
                <a:spcPts val="0"/>
              </a:spcAft>
              <a:buClr>
                <a:schemeClr val="accent3"/>
              </a:buClr>
              <a:buSzPts val="4800"/>
              <a:buNone/>
              <a:defRPr sz="4800">
                <a:solidFill>
                  <a:schemeClr val="accent3"/>
                </a:solidFill>
              </a:defRPr>
            </a:lvl4pPr>
            <a:lvl5pPr lvl="4">
              <a:spcBef>
                <a:spcPts val="0"/>
              </a:spcBef>
              <a:spcAft>
                <a:spcPts val="0"/>
              </a:spcAft>
              <a:buClr>
                <a:schemeClr val="accent3"/>
              </a:buClr>
              <a:buSzPts val="4800"/>
              <a:buNone/>
              <a:defRPr sz="4800">
                <a:solidFill>
                  <a:schemeClr val="accent3"/>
                </a:solidFill>
              </a:defRPr>
            </a:lvl5pPr>
            <a:lvl6pPr lvl="5">
              <a:spcBef>
                <a:spcPts val="0"/>
              </a:spcBef>
              <a:spcAft>
                <a:spcPts val="0"/>
              </a:spcAft>
              <a:buClr>
                <a:schemeClr val="accent3"/>
              </a:buClr>
              <a:buSzPts val="4800"/>
              <a:buNone/>
              <a:defRPr sz="4800">
                <a:solidFill>
                  <a:schemeClr val="accent3"/>
                </a:solidFill>
              </a:defRPr>
            </a:lvl6pPr>
            <a:lvl7pPr lvl="6">
              <a:spcBef>
                <a:spcPts val="0"/>
              </a:spcBef>
              <a:spcAft>
                <a:spcPts val="0"/>
              </a:spcAft>
              <a:buClr>
                <a:schemeClr val="accent3"/>
              </a:buClr>
              <a:buSzPts val="4800"/>
              <a:buNone/>
              <a:defRPr sz="4800">
                <a:solidFill>
                  <a:schemeClr val="accent3"/>
                </a:solidFill>
              </a:defRPr>
            </a:lvl7pPr>
            <a:lvl8pPr lvl="7">
              <a:spcBef>
                <a:spcPts val="0"/>
              </a:spcBef>
              <a:spcAft>
                <a:spcPts val="0"/>
              </a:spcAft>
              <a:buClr>
                <a:schemeClr val="accent3"/>
              </a:buClr>
              <a:buSzPts val="4800"/>
              <a:buNone/>
              <a:defRPr sz="4800">
                <a:solidFill>
                  <a:schemeClr val="accent3"/>
                </a:solidFill>
              </a:defRPr>
            </a:lvl8pPr>
            <a:lvl9pPr lvl="8">
              <a:spcBef>
                <a:spcPts val="0"/>
              </a:spcBef>
              <a:spcAft>
                <a:spcPts val="0"/>
              </a:spcAft>
              <a:buClr>
                <a:schemeClr val="accent3"/>
              </a:buClr>
              <a:buSzPts val="4800"/>
              <a:buNone/>
              <a:defRPr sz="4800">
                <a:solidFill>
                  <a:schemeClr val="accent3"/>
                </a:solidFill>
              </a:defRPr>
            </a:lvl9pPr>
          </a:lstStyle>
          <a:p/>
        </p:txBody>
      </p:sp>
      <p:grpSp>
        <p:nvGrpSpPr>
          <p:cNvPr id="1995" name="Google Shape;1995;p90"/>
          <p:cNvGrpSpPr/>
          <p:nvPr/>
        </p:nvGrpSpPr>
        <p:grpSpPr>
          <a:xfrm flipH="1" rot="-10124341">
            <a:off x="-1271201" y="-1636245"/>
            <a:ext cx="3366694" cy="2704465"/>
            <a:chOff x="1645525" y="677625"/>
            <a:chExt cx="4313925" cy="3465375"/>
          </a:xfrm>
        </p:grpSpPr>
        <p:sp>
          <p:nvSpPr>
            <p:cNvPr id="1996" name="Google Shape;1996;p9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9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9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9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9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9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9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9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4" name="Google Shape;2004;p90"/>
          <p:cNvGrpSpPr/>
          <p:nvPr/>
        </p:nvGrpSpPr>
        <p:grpSpPr>
          <a:xfrm flipH="1" rot="1438098">
            <a:off x="5766504" y="3985494"/>
            <a:ext cx="4313593" cy="3465108"/>
            <a:chOff x="1645525" y="677625"/>
            <a:chExt cx="4313925" cy="3465375"/>
          </a:xfrm>
        </p:grpSpPr>
        <p:sp>
          <p:nvSpPr>
            <p:cNvPr id="2005" name="Google Shape;2005;p9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9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9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9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9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9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9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9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bg>
      <p:bgPr>
        <a:solidFill>
          <a:schemeClr val="dk2"/>
        </a:solidFill>
      </p:bgPr>
    </p:bg>
    <p:spTree>
      <p:nvGrpSpPr>
        <p:cNvPr id="2013" name="Shape 2013"/>
        <p:cNvGrpSpPr/>
        <p:nvPr/>
      </p:nvGrpSpPr>
      <p:grpSpPr>
        <a:xfrm>
          <a:off x="0" y="0"/>
          <a:ext cx="0" cy="0"/>
          <a:chOff x="0" y="0"/>
          <a:chExt cx="0" cy="0"/>
        </a:xfrm>
      </p:grpSpPr>
      <p:sp>
        <p:nvSpPr>
          <p:cNvPr id="2014" name="Google Shape;2014;p91"/>
          <p:cNvSpPr txBox="1"/>
          <p:nvPr>
            <p:ph type="ctrTitle"/>
          </p:nvPr>
        </p:nvSpPr>
        <p:spPr>
          <a:xfrm>
            <a:off x="720050" y="545125"/>
            <a:ext cx="3214200" cy="512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400"/>
              <a:buNone/>
              <a:defRPr sz="2400">
                <a:solidFill>
                  <a:schemeClr val="dk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grpSp>
        <p:nvGrpSpPr>
          <p:cNvPr id="2015" name="Google Shape;2015;p91"/>
          <p:cNvGrpSpPr/>
          <p:nvPr/>
        </p:nvGrpSpPr>
        <p:grpSpPr>
          <a:xfrm flipH="1" rot="-5400000">
            <a:off x="6598594" y="-1758041"/>
            <a:ext cx="4313925" cy="3465375"/>
            <a:chOff x="1645525" y="677625"/>
            <a:chExt cx="4313925" cy="3465375"/>
          </a:xfrm>
        </p:grpSpPr>
        <p:sp>
          <p:nvSpPr>
            <p:cNvPr id="2016" name="Google Shape;2016;p9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9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9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9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9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9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9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9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4" name="Google Shape;2024;p91"/>
          <p:cNvGrpSpPr/>
          <p:nvPr/>
        </p:nvGrpSpPr>
        <p:grpSpPr>
          <a:xfrm flipH="1">
            <a:off x="-3378906" y="3148409"/>
            <a:ext cx="4313925" cy="3465375"/>
            <a:chOff x="1645525" y="677625"/>
            <a:chExt cx="4313925" cy="3465375"/>
          </a:xfrm>
        </p:grpSpPr>
        <p:sp>
          <p:nvSpPr>
            <p:cNvPr id="2025" name="Google Shape;2025;p9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9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9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9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9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9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9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9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lt1"/>
        </a:solidFill>
      </p:bgPr>
    </p:bg>
    <p:spTree>
      <p:nvGrpSpPr>
        <p:cNvPr id="155" name="Shape 155"/>
        <p:cNvGrpSpPr/>
        <p:nvPr/>
      </p:nvGrpSpPr>
      <p:grpSpPr>
        <a:xfrm>
          <a:off x="0" y="0"/>
          <a:ext cx="0" cy="0"/>
          <a:chOff x="0" y="0"/>
          <a:chExt cx="0" cy="0"/>
        </a:xfrm>
      </p:grpSpPr>
      <p:sp>
        <p:nvSpPr>
          <p:cNvPr id="156" name="Google Shape;156;p10"/>
          <p:cNvSpPr txBox="1"/>
          <p:nvPr>
            <p:ph type="ctrTitle"/>
          </p:nvPr>
        </p:nvSpPr>
        <p:spPr>
          <a:xfrm>
            <a:off x="2274300" y="4353034"/>
            <a:ext cx="4595400" cy="355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5"/>
              </a:buClr>
              <a:buSzPts val="1400"/>
              <a:buNone/>
              <a:defRPr sz="1800">
                <a:solidFill>
                  <a:schemeClr val="lt2"/>
                </a:solidFill>
              </a:defRPr>
            </a:lvl1pPr>
            <a:lvl2pPr lvl="1" rtl="0" algn="ctr">
              <a:spcBef>
                <a:spcPts val="0"/>
              </a:spcBef>
              <a:spcAft>
                <a:spcPts val="0"/>
              </a:spcAft>
              <a:buClr>
                <a:schemeClr val="accent5"/>
              </a:buClr>
              <a:buSzPts val="1400"/>
              <a:buNone/>
              <a:defRPr sz="1400">
                <a:solidFill>
                  <a:schemeClr val="accent5"/>
                </a:solidFill>
              </a:defRPr>
            </a:lvl2pPr>
            <a:lvl3pPr lvl="2" rtl="0" algn="ctr">
              <a:spcBef>
                <a:spcPts val="0"/>
              </a:spcBef>
              <a:spcAft>
                <a:spcPts val="0"/>
              </a:spcAft>
              <a:buClr>
                <a:schemeClr val="accent5"/>
              </a:buClr>
              <a:buSzPts val="1400"/>
              <a:buNone/>
              <a:defRPr sz="1400">
                <a:solidFill>
                  <a:schemeClr val="accent5"/>
                </a:solidFill>
              </a:defRPr>
            </a:lvl3pPr>
            <a:lvl4pPr lvl="3" rtl="0" algn="ctr">
              <a:spcBef>
                <a:spcPts val="0"/>
              </a:spcBef>
              <a:spcAft>
                <a:spcPts val="0"/>
              </a:spcAft>
              <a:buClr>
                <a:schemeClr val="accent5"/>
              </a:buClr>
              <a:buSzPts val="1400"/>
              <a:buNone/>
              <a:defRPr sz="1400">
                <a:solidFill>
                  <a:schemeClr val="accent5"/>
                </a:solidFill>
              </a:defRPr>
            </a:lvl4pPr>
            <a:lvl5pPr lvl="4" rtl="0" algn="ctr">
              <a:spcBef>
                <a:spcPts val="0"/>
              </a:spcBef>
              <a:spcAft>
                <a:spcPts val="0"/>
              </a:spcAft>
              <a:buClr>
                <a:schemeClr val="accent5"/>
              </a:buClr>
              <a:buSzPts val="1400"/>
              <a:buNone/>
              <a:defRPr sz="1400">
                <a:solidFill>
                  <a:schemeClr val="accent5"/>
                </a:solidFill>
              </a:defRPr>
            </a:lvl5pPr>
            <a:lvl6pPr lvl="5" rtl="0" algn="ctr">
              <a:spcBef>
                <a:spcPts val="0"/>
              </a:spcBef>
              <a:spcAft>
                <a:spcPts val="0"/>
              </a:spcAft>
              <a:buClr>
                <a:schemeClr val="accent5"/>
              </a:buClr>
              <a:buSzPts val="1400"/>
              <a:buNone/>
              <a:defRPr sz="1400">
                <a:solidFill>
                  <a:schemeClr val="accent5"/>
                </a:solidFill>
              </a:defRPr>
            </a:lvl6pPr>
            <a:lvl7pPr lvl="6" rtl="0" algn="ctr">
              <a:spcBef>
                <a:spcPts val="0"/>
              </a:spcBef>
              <a:spcAft>
                <a:spcPts val="0"/>
              </a:spcAft>
              <a:buClr>
                <a:schemeClr val="accent5"/>
              </a:buClr>
              <a:buSzPts val="1400"/>
              <a:buNone/>
              <a:defRPr sz="1400">
                <a:solidFill>
                  <a:schemeClr val="accent5"/>
                </a:solidFill>
              </a:defRPr>
            </a:lvl7pPr>
            <a:lvl8pPr lvl="7" rtl="0" algn="ctr">
              <a:spcBef>
                <a:spcPts val="0"/>
              </a:spcBef>
              <a:spcAft>
                <a:spcPts val="0"/>
              </a:spcAft>
              <a:buClr>
                <a:schemeClr val="accent5"/>
              </a:buClr>
              <a:buSzPts val="1400"/>
              <a:buNone/>
              <a:defRPr sz="1400">
                <a:solidFill>
                  <a:schemeClr val="accent5"/>
                </a:solidFill>
              </a:defRPr>
            </a:lvl8pPr>
            <a:lvl9pPr lvl="8" rtl="0" algn="ctr">
              <a:spcBef>
                <a:spcPts val="0"/>
              </a:spcBef>
              <a:spcAft>
                <a:spcPts val="0"/>
              </a:spcAft>
              <a:buClr>
                <a:schemeClr val="accent5"/>
              </a:buClr>
              <a:buSzPts val="1400"/>
              <a:buNone/>
              <a:defRPr sz="1400">
                <a:solidFill>
                  <a:schemeClr val="accent5"/>
                </a:solidFill>
              </a:defRPr>
            </a:lvl9pPr>
          </a:lstStyle>
          <a:p/>
        </p:txBody>
      </p:sp>
      <p:sp>
        <p:nvSpPr>
          <p:cNvPr id="157" name="Google Shape;157;p10"/>
          <p:cNvSpPr txBox="1"/>
          <p:nvPr>
            <p:ph idx="1" type="subTitle"/>
          </p:nvPr>
        </p:nvSpPr>
        <p:spPr>
          <a:xfrm>
            <a:off x="1102125" y="3251400"/>
            <a:ext cx="6939900" cy="11016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2200">
                <a:solidFill>
                  <a:schemeClr val="lt2"/>
                </a:solidFill>
              </a:defRPr>
            </a:lvl1pPr>
            <a:lvl2pPr lvl="1" rtl="0" algn="ctr">
              <a:lnSpc>
                <a:spcPct val="100000"/>
              </a:lnSpc>
              <a:spcBef>
                <a:spcPts val="0"/>
              </a:spcBef>
              <a:spcAft>
                <a:spcPts val="0"/>
              </a:spcAft>
              <a:buNone/>
              <a:defRPr sz="2200">
                <a:solidFill>
                  <a:schemeClr val="lt2"/>
                </a:solidFill>
              </a:defRPr>
            </a:lvl2pPr>
            <a:lvl3pPr lvl="2" rtl="0" algn="ctr">
              <a:lnSpc>
                <a:spcPct val="100000"/>
              </a:lnSpc>
              <a:spcBef>
                <a:spcPts val="0"/>
              </a:spcBef>
              <a:spcAft>
                <a:spcPts val="0"/>
              </a:spcAft>
              <a:buNone/>
              <a:defRPr sz="2200">
                <a:solidFill>
                  <a:schemeClr val="lt2"/>
                </a:solidFill>
              </a:defRPr>
            </a:lvl3pPr>
            <a:lvl4pPr lvl="3" rtl="0" algn="ctr">
              <a:lnSpc>
                <a:spcPct val="100000"/>
              </a:lnSpc>
              <a:spcBef>
                <a:spcPts val="0"/>
              </a:spcBef>
              <a:spcAft>
                <a:spcPts val="0"/>
              </a:spcAft>
              <a:buNone/>
              <a:defRPr sz="2200">
                <a:solidFill>
                  <a:schemeClr val="lt2"/>
                </a:solidFill>
              </a:defRPr>
            </a:lvl4pPr>
            <a:lvl5pPr lvl="4" rtl="0" algn="ctr">
              <a:lnSpc>
                <a:spcPct val="100000"/>
              </a:lnSpc>
              <a:spcBef>
                <a:spcPts val="0"/>
              </a:spcBef>
              <a:spcAft>
                <a:spcPts val="0"/>
              </a:spcAft>
              <a:buNone/>
              <a:defRPr sz="2200">
                <a:solidFill>
                  <a:schemeClr val="lt2"/>
                </a:solidFill>
              </a:defRPr>
            </a:lvl5pPr>
            <a:lvl6pPr lvl="5" rtl="0" algn="ctr">
              <a:lnSpc>
                <a:spcPct val="100000"/>
              </a:lnSpc>
              <a:spcBef>
                <a:spcPts val="0"/>
              </a:spcBef>
              <a:spcAft>
                <a:spcPts val="0"/>
              </a:spcAft>
              <a:buNone/>
              <a:defRPr sz="2200">
                <a:solidFill>
                  <a:schemeClr val="lt2"/>
                </a:solidFill>
              </a:defRPr>
            </a:lvl6pPr>
            <a:lvl7pPr lvl="6" rtl="0" algn="ctr">
              <a:lnSpc>
                <a:spcPct val="100000"/>
              </a:lnSpc>
              <a:spcBef>
                <a:spcPts val="0"/>
              </a:spcBef>
              <a:spcAft>
                <a:spcPts val="0"/>
              </a:spcAft>
              <a:buNone/>
              <a:defRPr sz="2200">
                <a:solidFill>
                  <a:schemeClr val="lt2"/>
                </a:solidFill>
              </a:defRPr>
            </a:lvl7pPr>
            <a:lvl8pPr lvl="7" rtl="0" algn="ctr">
              <a:lnSpc>
                <a:spcPct val="100000"/>
              </a:lnSpc>
              <a:spcBef>
                <a:spcPts val="0"/>
              </a:spcBef>
              <a:spcAft>
                <a:spcPts val="0"/>
              </a:spcAft>
              <a:buNone/>
              <a:defRPr sz="2200">
                <a:solidFill>
                  <a:schemeClr val="lt2"/>
                </a:solidFill>
              </a:defRPr>
            </a:lvl8pPr>
            <a:lvl9pPr lvl="8" rtl="0" algn="ctr">
              <a:lnSpc>
                <a:spcPct val="100000"/>
              </a:lnSpc>
              <a:spcBef>
                <a:spcPts val="0"/>
              </a:spcBef>
              <a:spcAft>
                <a:spcPts val="0"/>
              </a:spcAft>
              <a:buNone/>
              <a:defRPr sz="2200">
                <a:solidFill>
                  <a:schemeClr val="lt2"/>
                </a:solidFill>
              </a:defRPr>
            </a:lvl9pPr>
          </a:lstStyle>
          <a:p/>
        </p:txBody>
      </p:sp>
      <p:grpSp>
        <p:nvGrpSpPr>
          <p:cNvPr id="158" name="Google Shape;158;p10"/>
          <p:cNvGrpSpPr/>
          <p:nvPr/>
        </p:nvGrpSpPr>
        <p:grpSpPr>
          <a:xfrm flipH="1" rot="2178779">
            <a:off x="-2989553" y="2121102"/>
            <a:ext cx="4313956" cy="3465400"/>
            <a:chOff x="1645525" y="677625"/>
            <a:chExt cx="4313925" cy="3465375"/>
          </a:xfrm>
        </p:grpSpPr>
        <p:sp>
          <p:nvSpPr>
            <p:cNvPr id="159" name="Google Shape;159;p1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 name="Google Shape;167;p10"/>
          <p:cNvGrpSpPr/>
          <p:nvPr/>
        </p:nvGrpSpPr>
        <p:grpSpPr>
          <a:xfrm flipH="1" rot="-8463123">
            <a:off x="7919689" y="-346076"/>
            <a:ext cx="4313828" cy="3465297"/>
            <a:chOff x="1645525" y="677625"/>
            <a:chExt cx="4313925" cy="3465375"/>
          </a:xfrm>
        </p:grpSpPr>
        <p:sp>
          <p:nvSpPr>
            <p:cNvPr id="168" name="Google Shape;168;p1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 name="Google Shape;176;p10"/>
          <p:cNvGrpSpPr/>
          <p:nvPr/>
        </p:nvGrpSpPr>
        <p:grpSpPr>
          <a:xfrm rot="-9670140">
            <a:off x="1041688" y="-1055082"/>
            <a:ext cx="6670468" cy="4313030"/>
            <a:chOff x="1645525" y="677625"/>
            <a:chExt cx="4313925" cy="3465375"/>
          </a:xfrm>
        </p:grpSpPr>
        <p:sp>
          <p:nvSpPr>
            <p:cNvPr id="177" name="Google Shape;177;p1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bg>
      <p:bgPr>
        <a:solidFill>
          <a:schemeClr val="dk2"/>
        </a:solidFill>
      </p:bgPr>
    </p:bg>
    <p:spTree>
      <p:nvGrpSpPr>
        <p:cNvPr id="2033" name="Shape 2033"/>
        <p:cNvGrpSpPr/>
        <p:nvPr/>
      </p:nvGrpSpPr>
      <p:grpSpPr>
        <a:xfrm>
          <a:off x="0" y="0"/>
          <a:ext cx="0" cy="0"/>
          <a:chOff x="0" y="0"/>
          <a:chExt cx="0" cy="0"/>
        </a:xfrm>
      </p:grpSpPr>
      <p:grpSp>
        <p:nvGrpSpPr>
          <p:cNvPr id="2034" name="Google Shape;2034;p92"/>
          <p:cNvGrpSpPr/>
          <p:nvPr/>
        </p:nvGrpSpPr>
        <p:grpSpPr>
          <a:xfrm rot="4525307">
            <a:off x="-2858855" y="-895756"/>
            <a:ext cx="4313903" cy="3465357"/>
            <a:chOff x="1645525" y="677625"/>
            <a:chExt cx="4313925" cy="3465375"/>
          </a:xfrm>
        </p:grpSpPr>
        <p:sp>
          <p:nvSpPr>
            <p:cNvPr id="2035" name="Google Shape;2035;p9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9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9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9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9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9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9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9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 name="Google Shape;2043;p92"/>
          <p:cNvGrpSpPr/>
          <p:nvPr/>
        </p:nvGrpSpPr>
        <p:grpSpPr>
          <a:xfrm>
            <a:off x="7630012" y="3148409"/>
            <a:ext cx="4313925" cy="3465375"/>
            <a:chOff x="1645525" y="677625"/>
            <a:chExt cx="4313925" cy="3465375"/>
          </a:xfrm>
        </p:grpSpPr>
        <p:sp>
          <p:nvSpPr>
            <p:cNvPr id="2044" name="Google Shape;2044;p9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9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9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9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9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9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9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9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2" name="Google Shape;2052;p92"/>
          <p:cNvSpPr txBox="1"/>
          <p:nvPr>
            <p:ph type="ctrTitle"/>
          </p:nvPr>
        </p:nvSpPr>
        <p:spPr>
          <a:xfrm>
            <a:off x="715063" y="549975"/>
            <a:ext cx="7713900" cy="573900"/>
          </a:xfrm>
          <a:prstGeom prst="rect">
            <a:avLst/>
          </a:prstGeom>
        </p:spPr>
        <p:txBody>
          <a:bodyPr anchorCtr="0" anchor="t" bIns="91425" lIns="91425" spcFirstLastPara="1" rIns="91425" wrap="square" tIns="91425">
            <a:noAutofit/>
          </a:bodyPr>
          <a:lstStyle>
            <a:lvl1pPr lvl="0" algn="ctr">
              <a:spcBef>
                <a:spcPts val="0"/>
              </a:spcBef>
              <a:spcAft>
                <a:spcPts val="0"/>
              </a:spcAft>
              <a:buSzPts val="2400"/>
              <a:buNone/>
              <a:defRPr sz="2400">
                <a:solidFill>
                  <a:schemeClr val="dk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2_1_2">
    <p:bg>
      <p:bgPr>
        <a:solidFill>
          <a:schemeClr val="dk2"/>
        </a:solidFill>
      </p:bgPr>
    </p:bg>
    <p:spTree>
      <p:nvGrpSpPr>
        <p:cNvPr id="2053" name="Shape 2053"/>
        <p:cNvGrpSpPr/>
        <p:nvPr/>
      </p:nvGrpSpPr>
      <p:grpSpPr>
        <a:xfrm>
          <a:off x="0" y="0"/>
          <a:ext cx="0" cy="0"/>
          <a:chOff x="0" y="0"/>
          <a:chExt cx="0" cy="0"/>
        </a:xfrm>
      </p:grpSpPr>
      <p:sp>
        <p:nvSpPr>
          <p:cNvPr id="2054" name="Google Shape;2054;p93"/>
          <p:cNvSpPr txBox="1"/>
          <p:nvPr>
            <p:ph type="ctrTitle"/>
          </p:nvPr>
        </p:nvSpPr>
        <p:spPr>
          <a:xfrm>
            <a:off x="713221" y="545125"/>
            <a:ext cx="77142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2400"/>
              <a:buNone/>
              <a:defRPr sz="2400">
                <a:solidFill>
                  <a:schemeClr val="dk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grpSp>
        <p:nvGrpSpPr>
          <p:cNvPr id="2055" name="Google Shape;2055;p93"/>
          <p:cNvGrpSpPr/>
          <p:nvPr/>
        </p:nvGrpSpPr>
        <p:grpSpPr>
          <a:xfrm flipH="1" rot="-3980820">
            <a:off x="7698330" y="-996257"/>
            <a:ext cx="4313963" cy="3465405"/>
            <a:chOff x="1645525" y="677625"/>
            <a:chExt cx="4313925" cy="3465375"/>
          </a:xfrm>
        </p:grpSpPr>
        <p:sp>
          <p:nvSpPr>
            <p:cNvPr id="2056" name="Google Shape;2056;p9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9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9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9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9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9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9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9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4" name="Google Shape;2064;p93"/>
          <p:cNvGrpSpPr/>
          <p:nvPr/>
        </p:nvGrpSpPr>
        <p:grpSpPr>
          <a:xfrm flipH="1" rot="3544179">
            <a:off x="-2699746" y="2755703"/>
            <a:ext cx="4313961" cy="3465404"/>
            <a:chOff x="1645525" y="677625"/>
            <a:chExt cx="4313925" cy="3465375"/>
          </a:xfrm>
        </p:grpSpPr>
        <p:sp>
          <p:nvSpPr>
            <p:cNvPr id="2065" name="Google Shape;2065;p9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9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9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9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9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9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9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9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2_1_1">
    <p:bg>
      <p:bgPr>
        <a:solidFill>
          <a:schemeClr val="lt1"/>
        </a:solidFill>
      </p:bgPr>
    </p:bg>
    <p:spTree>
      <p:nvGrpSpPr>
        <p:cNvPr id="2073" name="Shape 2073"/>
        <p:cNvGrpSpPr/>
        <p:nvPr/>
      </p:nvGrpSpPr>
      <p:grpSpPr>
        <a:xfrm>
          <a:off x="0" y="0"/>
          <a:ext cx="0" cy="0"/>
          <a:chOff x="0" y="0"/>
          <a:chExt cx="0" cy="0"/>
        </a:xfrm>
      </p:grpSpPr>
      <p:sp>
        <p:nvSpPr>
          <p:cNvPr id="2074" name="Google Shape;2074;p94"/>
          <p:cNvSpPr txBox="1"/>
          <p:nvPr>
            <p:ph type="ctrTitle"/>
          </p:nvPr>
        </p:nvSpPr>
        <p:spPr>
          <a:xfrm>
            <a:off x="721425" y="545125"/>
            <a:ext cx="76878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2"/>
              </a:buClr>
              <a:buSzPts val="2400"/>
              <a:buNone/>
              <a:defRPr sz="2400">
                <a:solidFill>
                  <a:schemeClr val="lt2"/>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grpSp>
        <p:nvGrpSpPr>
          <p:cNvPr id="2075" name="Google Shape;2075;p94"/>
          <p:cNvGrpSpPr/>
          <p:nvPr/>
        </p:nvGrpSpPr>
        <p:grpSpPr>
          <a:xfrm>
            <a:off x="8003119" y="3148409"/>
            <a:ext cx="4313925" cy="3465375"/>
            <a:chOff x="1645525" y="677625"/>
            <a:chExt cx="4313925" cy="3465375"/>
          </a:xfrm>
        </p:grpSpPr>
        <p:sp>
          <p:nvSpPr>
            <p:cNvPr id="2076" name="Google Shape;2076;p9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9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9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9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9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9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9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9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4" name="Google Shape;2084;p94"/>
          <p:cNvGrpSpPr/>
          <p:nvPr/>
        </p:nvGrpSpPr>
        <p:grpSpPr>
          <a:xfrm rot="2527333">
            <a:off x="-3245816" y="128324"/>
            <a:ext cx="4313833" cy="3465301"/>
            <a:chOff x="1645525" y="677625"/>
            <a:chExt cx="4313925" cy="3465375"/>
          </a:xfrm>
        </p:grpSpPr>
        <p:sp>
          <p:nvSpPr>
            <p:cNvPr id="2085" name="Google Shape;2085;p9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9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9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9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9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9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9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9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2_1_1_1">
    <p:bg>
      <p:bgPr>
        <a:solidFill>
          <a:schemeClr val="lt1"/>
        </a:solidFill>
      </p:bgPr>
    </p:bg>
    <p:spTree>
      <p:nvGrpSpPr>
        <p:cNvPr id="2093" name="Shape 2093"/>
        <p:cNvGrpSpPr/>
        <p:nvPr/>
      </p:nvGrpSpPr>
      <p:grpSpPr>
        <a:xfrm>
          <a:off x="0" y="0"/>
          <a:ext cx="0" cy="0"/>
          <a:chOff x="0" y="0"/>
          <a:chExt cx="0" cy="0"/>
        </a:xfrm>
      </p:grpSpPr>
      <p:sp>
        <p:nvSpPr>
          <p:cNvPr id="2094" name="Google Shape;2094;p95"/>
          <p:cNvSpPr txBox="1"/>
          <p:nvPr>
            <p:ph type="ctrTitle"/>
          </p:nvPr>
        </p:nvSpPr>
        <p:spPr>
          <a:xfrm>
            <a:off x="716725" y="545125"/>
            <a:ext cx="7710600" cy="512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400"/>
              <a:buNone/>
              <a:defRPr sz="2400">
                <a:solidFill>
                  <a:schemeClr val="lt2"/>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grpSp>
        <p:nvGrpSpPr>
          <p:cNvPr id="2095" name="Google Shape;2095;p95"/>
          <p:cNvGrpSpPr/>
          <p:nvPr/>
        </p:nvGrpSpPr>
        <p:grpSpPr>
          <a:xfrm>
            <a:off x="8003119" y="3148409"/>
            <a:ext cx="4313925" cy="3465375"/>
            <a:chOff x="1645525" y="677625"/>
            <a:chExt cx="4313925" cy="3465375"/>
          </a:xfrm>
        </p:grpSpPr>
        <p:sp>
          <p:nvSpPr>
            <p:cNvPr id="2096" name="Google Shape;2096;p9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9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9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9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9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9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9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9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4" name="Google Shape;2104;p95"/>
          <p:cNvGrpSpPr/>
          <p:nvPr/>
        </p:nvGrpSpPr>
        <p:grpSpPr>
          <a:xfrm rot="2041809">
            <a:off x="-3190098" y="532125"/>
            <a:ext cx="4313700" cy="3465195"/>
            <a:chOff x="1645525" y="677625"/>
            <a:chExt cx="4313925" cy="3465375"/>
          </a:xfrm>
        </p:grpSpPr>
        <p:sp>
          <p:nvSpPr>
            <p:cNvPr id="2105" name="Google Shape;2105;p9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9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9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9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9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9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9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9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8_1">
    <p:bg>
      <p:bgPr>
        <a:solidFill>
          <a:schemeClr val="dk2"/>
        </a:solidFill>
      </p:bgPr>
    </p:bg>
    <p:spTree>
      <p:nvGrpSpPr>
        <p:cNvPr id="2113" name="Shape 2113"/>
        <p:cNvGrpSpPr/>
        <p:nvPr/>
      </p:nvGrpSpPr>
      <p:grpSpPr>
        <a:xfrm>
          <a:off x="0" y="0"/>
          <a:ext cx="0" cy="0"/>
          <a:chOff x="0" y="0"/>
          <a:chExt cx="0" cy="0"/>
        </a:xfrm>
      </p:grpSpPr>
      <p:sp>
        <p:nvSpPr>
          <p:cNvPr id="2114" name="Google Shape;2114;p96"/>
          <p:cNvSpPr txBox="1"/>
          <p:nvPr>
            <p:ph type="ctrTitle"/>
          </p:nvPr>
        </p:nvSpPr>
        <p:spPr>
          <a:xfrm>
            <a:off x="713232" y="545125"/>
            <a:ext cx="77175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2400"/>
              <a:buNone/>
              <a:defRPr sz="2400">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p:txBody>
      </p:sp>
      <p:grpSp>
        <p:nvGrpSpPr>
          <p:cNvPr id="2115" name="Google Shape;2115;p96"/>
          <p:cNvGrpSpPr/>
          <p:nvPr/>
        </p:nvGrpSpPr>
        <p:grpSpPr>
          <a:xfrm flipH="1" rot="-5400000">
            <a:off x="6598594" y="-1758041"/>
            <a:ext cx="4313925" cy="3465375"/>
            <a:chOff x="1645525" y="677625"/>
            <a:chExt cx="4313925" cy="3465375"/>
          </a:xfrm>
        </p:grpSpPr>
        <p:sp>
          <p:nvSpPr>
            <p:cNvPr id="2116" name="Google Shape;2116;p9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9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9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9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9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9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9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9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4" name="Google Shape;2124;p96"/>
          <p:cNvGrpSpPr/>
          <p:nvPr/>
        </p:nvGrpSpPr>
        <p:grpSpPr>
          <a:xfrm flipH="1">
            <a:off x="-3378906" y="3148409"/>
            <a:ext cx="4313925" cy="3465375"/>
            <a:chOff x="1645525" y="677625"/>
            <a:chExt cx="4313925" cy="3465375"/>
          </a:xfrm>
        </p:grpSpPr>
        <p:sp>
          <p:nvSpPr>
            <p:cNvPr id="2125" name="Google Shape;2125;p9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9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9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9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9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9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9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9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TITLE_ONLY_3_1">
    <p:bg>
      <p:bgPr>
        <a:solidFill>
          <a:schemeClr val="lt2"/>
        </a:solidFill>
      </p:bgPr>
    </p:bg>
    <p:spTree>
      <p:nvGrpSpPr>
        <p:cNvPr id="2133" name="Shape 2133"/>
        <p:cNvGrpSpPr/>
        <p:nvPr/>
      </p:nvGrpSpPr>
      <p:grpSpPr>
        <a:xfrm>
          <a:off x="0" y="0"/>
          <a:ext cx="0" cy="0"/>
          <a:chOff x="0" y="0"/>
          <a:chExt cx="0" cy="0"/>
        </a:xfrm>
      </p:grpSpPr>
      <p:sp>
        <p:nvSpPr>
          <p:cNvPr id="2134" name="Google Shape;2134;p97"/>
          <p:cNvSpPr txBox="1"/>
          <p:nvPr>
            <p:ph type="ctrTitle"/>
          </p:nvPr>
        </p:nvSpPr>
        <p:spPr>
          <a:xfrm>
            <a:off x="713225" y="545125"/>
            <a:ext cx="7696200" cy="512100"/>
          </a:xfrm>
          <a:prstGeom prst="rect">
            <a:avLst/>
          </a:prstGeom>
        </p:spPr>
        <p:txBody>
          <a:bodyPr anchorCtr="0" anchor="t" bIns="91425" lIns="91425" spcFirstLastPara="1" rIns="91425" wrap="square" tIns="91425">
            <a:noAutofit/>
          </a:bodyPr>
          <a:lstStyle>
            <a:lvl1pPr lvl="0" algn="ctr">
              <a:spcBef>
                <a:spcPts val="0"/>
              </a:spcBef>
              <a:spcAft>
                <a:spcPts val="0"/>
              </a:spcAft>
              <a:buSzPts val="2400"/>
              <a:buNone/>
              <a:defRPr sz="2400">
                <a:solidFill>
                  <a:schemeClr val="lt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grpSp>
        <p:nvGrpSpPr>
          <p:cNvPr id="2135" name="Google Shape;2135;p97"/>
          <p:cNvGrpSpPr/>
          <p:nvPr/>
        </p:nvGrpSpPr>
        <p:grpSpPr>
          <a:xfrm flipH="1" rot="-5400000">
            <a:off x="6726244" y="-1813891"/>
            <a:ext cx="4313925" cy="3465375"/>
            <a:chOff x="1645525" y="677625"/>
            <a:chExt cx="4313925" cy="3465375"/>
          </a:xfrm>
        </p:grpSpPr>
        <p:sp>
          <p:nvSpPr>
            <p:cNvPr id="2136" name="Google Shape;2136;p9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9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9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9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9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9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9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9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4" name="Google Shape;2144;p97"/>
          <p:cNvGrpSpPr/>
          <p:nvPr/>
        </p:nvGrpSpPr>
        <p:grpSpPr>
          <a:xfrm flipH="1">
            <a:off x="-3378906" y="3148409"/>
            <a:ext cx="4313925" cy="3465375"/>
            <a:chOff x="1645525" y="677625"/>
            <a:chExt cx="4313925" cy="3465375"/>
          </a:xfrm>
        </p:grpSpPr>
        <p:sp>
          <p:nvSpPr>
            <p:cNvPr id="2145" name="Google Shape;2145;p9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9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9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9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9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9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9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9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bg>
      <p:bgPr>
        <a:solidFill>
          <a:schemeClr val="lt2"/>
        </a:solidFill>
      </p:bgPr>
    </p:bg>
    <p:spTree>
      <p:nvGrpSpPr>
        <p:cNvPr id="2153" name="Shape 2153"/>
        <p:cNvGrpSpPr/>
        <p:nvPr/>
      </p:nvGrpSpPr>
      <p:grpSpPr>
        <a:xfrm>
          <a:off x="0" y="0"/>
          <a:ext cx="0" cy="0"/>
          <a:chOff x="0" y="0"/>
          <a:chExt cx="0" cy="0"/>
        </a:xfrm>
      </p:grpSpPr>
      <p:sp>
        <p:nvSpPr>
          <p:cNvPr id="2154" name="Google Shape;2154;p98"/>
          <p:cNvSpPr txBox="1"/>
          <p:nvPr>
            <p:ph idx="1" type="subTitle"/>
          </p:nvPr>
        </p:nvSpPr>
        <p:spPr>
          <a:xfrm>
            <a:off x="1101007" y="1663025"/>
            <a:ext cx="2396700" cy="523200"/>
          </a:xfrm>
          <a:prstGeom prst="rect">
            <a:avLst/>
          </a:prstGeom>
          <a:noFill/>
        </p:spPr>
        <p:txBody>
          <a:bodyPr anchorCtr="0" anchor="t" bIns="91425" lIns="91425" spcFirstLastPara="1" rIns="91425" wrap="square" tIns="91425">
            <a:noAutofit/>
          </a:bodyPr>
          <a:lstStyle>
            <a:lvl1pPr lvl="0" algn="r">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2pPr>
            <a:lvl3pPr lvl="2"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3pPr>
            <a:lvl4pPr lvl="3"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4pPr>
            <a:lvl5pPr lvl="4"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5pPr>
            <a:lvl6pPr lvl="5"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6pPr>
            <a:lvl7pPr lvl="6"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7pPr>
            <a:lvl8pPr lvl="7"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8pPr>
            <a:lvl9pPr lvl="8" algn="r">
              <a:lnSpc>
                <a:spcPct val="100000"/>
              </a:lnSpc>
              <a:spcBef>
                <a:spcPts val="1600"/>
              </a:spcBef>
              <a:spcAft>
                <a:spcPts val="1600"/>
              </a:spcAft>
              <a:buNone/>
              <a:defRPr b="1" sz="1800">
                <a:solidFill>
                  <a:schemeClr val="lt1"/>
                </a:solidFill>
                <a:latin typeface="Barlow Semi Condensed"/>
                <a:ea typeface="Barlow Semi Condensed"/>
                <a:cs typeface="Barlow Semi Condensed"/>
                <a:sym typeface="Barlow Semi Condensed"/>
              </a:defRPr>
            </a:lvl9pPr>
          </a:lstStyle>
          <a:p/>
        </p:txBody>
      </p:sp>
      <p:sp>
        <p:nvSpPr>
          <p:cNvPr id="2155" name="Google Shape;2155;p98"/>
          <p:cNvSpPr txBox="1"/>
          <p:nvPr>
            <p:ph idx="2" type="subTitle"/>
          </p:nvPr>
        </p:nvSpPr>
        <p:spPr>
          <a:xfrm>
            <a:off x="5646293" y="1663025"/>
            <a:ext cx="2396700" cy="523200"/>
          </a:xfrm>
          <a:prstGeom prst="rect">
            <a:avLst/>
          </a:prstGeom>
          <a:noFill/>
        </p:spPr>
        <p:txBody>
          <a:bodyPr anchorCtr="0" anchor="t" bIns="91425" lIns="91425" spcFirstLastPara="1" rIns="91425" wrap="square" tIns="91425">
            <a:noAutofit/>
          </a:bodyPr>
          <a:lstStyle>
            <a:lvl1pPr lv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2pPr>
            <a:lvl3pPr lvl="2">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3pPr>
            <a:lvl4pPr lvl="3">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4pPr>
            <a:lvl5pPr lvl="4">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5pPr>
            <a:lvl6pPr lvl="5">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6pPr>
            <a:lvl7pPr lvl="6">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7pPr>
            <a:lvl8pPr lvl="7">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8pPr>
            <a:lvl9pPr lvl="8">
              <a:lnSpc>
                <a:spcPct val="100000"/>
              </a:lnSpc>
              <a:spcBef>
                <a:spcPts val="1600"/>
              </a:spcBef>
              <a:spcAft>
                <a:spcPts val="1600"/>
              </a:spcAft>
              <a:buNone/>
              <a:defRPr b="1" sz="1800">
                <a:solidFill>
                  <a:schemeClr val="lt1"/>
                </a:solidFill>
                <a:latin typeface="Barlow Semi Condensed"/>
                <a:ea typeface="Barlow Semi Condensed"/>
                <a:cs typeface="Barlow Semi Condensed"/>
                <a:sym typeface="Barlow Semi Condensed"/>
              </a:defRPr>
            </a:lvl9pPr>
          </a:lstStyle>
          <a:p/>
        </p:txBody>
      </p:sp>
      <p:sp>
        <p:nvSpPr>
          <p:cNvPr id="2156" name="Google Shape;2156;p98"/>
          <p:cNvSpPr txBox="1"/>
          <p:nvPr>
            <p:ph idx="3" type="subTitle"/>
          </p:nvPr>
        </p:nvSpPr>
        <p:spPr>
          <a:xfrm>
            <a:off x="904550" y="2003750"/>
            <a:ext cx="2593200" cy="8199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None/>
              <a:defRPr sz="1600">
                <a:solidFill>
                  <a:schemeClr val="lt1"/>
                </a:solidFill>
              </a:defRPr>
            </a:lvl1pPr>
            <a:lvl2pPr lvl="1" algn="r">
              <a:lnSpc>
                <a:spcPct val="100000"/>
              </a:lnSpc>
              <a:spcBef>
                <a:spcPts val="1600"/>
              </a:spcBef>
              <a:spcAft>
                <a:spcPts val="0"/>
              </a:spcAft>
              <a:buNone/>
              <a:defRPr sz="1600">
                <a:solidFill>
                  <a:schemeClr val="lt1"/>
                </a:solidFill>
              </a:defRPr>
            </a:lvl2pPr>
            <a:lvl3pPr lvl="2" algn="r">
              <a:lnSpc>
                <a:spcPct val="100000"/>
              </a:lnSpc>
              <a:spcBef>
                <a:spcPts val="1600"/>
              </a:spcBef>
              <a:spcAft>
                <a:spcPts val="0"/>
              </a:spcAft>
              <a:buNone/>
              <a:defRPr sz="1600">
                <a:solidFill>
                  <a:schemeClr val="lt1"/>
                </a:solidFill>
              </a:defRPr>
            </a:lvl3pPr>
            <a:lvl4pPr lvl="3" algn="r">
              <a:lnSpc>
                <a:spcPct val="100000"/>
              </a:lnSpc>
              <a:spcBef>
                <a:spcPts val="1600"/>
              </a:spcBef>
              <a:spcAft>
                <a:spcPts val="0"/>
              </a:spcAft>
              <a:buNone/>
              <a:defRPr sz="1600">
                <a:solidFill>
                  <a:schemeClr val="lt1"/>
                </a:solidFill>
              </a:defRPr>
            </a:lvl4pPr>
            <a:lvl5pPr lvl="4" algn="r">
              <a:lnSpc>
                <a:spcPct val="100000"/>
              </a:lnSpc>
              <a:spcBef>
                <a:spcPts val="1600"/>
              </a:spcBef>
              <a:spcAft>
                <a:spcPts val="0"/>
              </a:spcAft>
              <a:buNone/>
              <a:defRPr sz="1600">
                <a:solidFill>
                  <a:schemeClr val="lt1"/>
                </a:solidFill>
              </a:defRPr>
            </a:lvl5pPr>
            <a:lvl6pPr lvl="5" algn="r">
              <a:lnSpc>
                <a:spcPct val="100000"/>
              </a:lnSpc>
              <a:spcBef>
                <a:spcPts val="1600"/>
              </a:spcBef>
              <a:spcAft>
                <a:spcPts val="0"/>
              </a:spcAft>
              <a:buNone/>
              <a:defRPr sz="1600">
                <a:solidFill>
                  <a:schemeClr val="lt1"/>
                </a:solidFill>
              </a:defRPr>
            </a:lvl6pPr>
            <a:lvl7pPr lvl="6" algn="r">
              <a:lnSpc>
                <a:spcPct val="100000"/>
              </a:lnSpc>
              <a:spcBef>
                <a:spcPts val="1600"/>
              </a:spcBef>
              <a:spcAft>
                <a:spcPts val="0"/>
              </a:spcAft>
              <a:buNone/>
              <a:defRPr sz="1600">
                <a:solidFill>
                  <a:schemeClr val="lt1"/>
                </a:solidFill>
              </a:defRPr>
            </a:lvl7pPr>
            <a:lvl8pPr lvl="7" algn="r">
              <a:lnSpc>
                <a:spcPct val="100000"/>
              </a:lnSpc>
              <a:spcBef>
                <a:spcPts val="1600"/>
              </a:spcBef>
              <a:spcAft>
                <a:spcPts val="0"/>
              </a:spcAft>
              <a:buNone/>
              <a:defRPr sz="1600">
                <a:solidFill>
                  <a:schemeClr val="lt1"/>
                </a:solidFill>
              </a:defRPr>
            </a:lvl8pPr>
            <a:lvl9pPr lvl="8" algn="r">
              <a:lnSpc>
                <a:spcPct val="100000"/>
              </a:lnSpc>
              <a:spcBef>
                <a:spcPts val="1600"/>
              </a:spcBef>
              <a:spcAft>
                <a:spcPts val="1600"/>
              </a:spcAft>
              <a:buNone/>
              <a:defRPr sz="1600">
                <a:solidFill>
                  <a:schemeClr val="lt1"/>
                </a:solidFill>
              </a:defRPr>
            </a:lvl9pPr>
          </a:lstStyle>
          <a:p/>
        </p:txBody>
      </p:sp>
      <p:sp>
        <p:nvSpPr>
          <p:cNvPr id="2157" name="Google Shape;2157;p98"/>
          <p:cNvSpPr txBox="1"/>
          <p:nvPr>
            <p:ph idx="4" type="subTitle"/>
          </p:nvPr>
        </p:nvSpPr>
        <p:spPr>
          <a:xfrm>
            <a:off x="5646249" y="2003750"/>
            <a:ext cx="2731500" cy="819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sz="1600">
                <a:solidFill>
                  <a:schemeClr val="lt1"/>
                </a:solidFill>
              </a:defRPr>
            </a:lvl1pPr>
            <a:lvl2pPr lvl="1">
              <a:lnSpc>
                <a:spcPct val="100000"/>
              </a:lnSpc>
              <a:spcBef>
                <a:spcPts val="1600"/>
              </a:spcBef>
              <a:spcAft>
                <a:spcPts val="0"/>
              </a:spcAft>
              <a:buNone/>
              <a:defRPr sz="1600">
                <a:solidFill>
                  <a:schemeClr val="lt1"/>
                </a:solidFill>
              </a:defRPr>
            </a:lvl2pPr>
            <a:lvl3pPr lvl="2">
              <a:lnSpc>
                <a:spcPct val="100000"/>
              </a:lnSpc>
              <a:spcBef>
                <a:spcPts val="1600"/>
              </a:spcBef>
              <a:spcAft>
                <a:spcPts val="0"/>
              </a:spcAft>
              <a:buNone/>
              <a:defRPr sz="1600">
                <a:solidFill>
                  <a:schemeClr val="lt1"/>
                </a:solidFill>
              </a:defRPr>
            </a:lvl3pPr>
            <a:lvl4pPr lvl="3">
              <a:lnSpc>
                <a:spcPct val="100000"/>
              </a:lnSpc>
              <a:spcBef>
                <a:spcPts val="1600"/>
              </a:spcBef>
              <a:spcAft>
                <a:spcPts val="0"/>
              </a:spcAft>
              <a:buNone/>
              <a:defRPr sz="1600">
                <a:solidFill>
                  <a:schemeClr val="lt1"/>
                </a:solidFill>
              </a:defRPr>
            </a:lvl4pPr>
            <a:lvl5pPr lvl="4">
              <a:lnSpc>
                <a:spcPct val="100000"/>
              </a:lnSpc>
              <a:spcBef>
                <a:spcPts val="1600"/>
              </a:spcBef>
              <a:spcAft>
                <a:spcPts val="0"/>
              </a:spcAft>
              <a:buNone/>
              <a:defRPr sz="1600">
                <a:solidFill>
                  <a:schemeClr val="lt1"/>
                </a:solidFill>
              </a:defRPr>
            </a:lvl5pPr>
            <a:lvl6pPr lvl="5">
              <a:lnSpc>
                <a:spcPct val="100000"/>
              </a:lnSpc>
              <a:spcBef>
                <a:spcPts val="1600"/>
              </a:spcBef>
              <a:spcAft>
                <a:spcPts val="0"/>
              </a:spcAft>
              <a:buNone/>
              <a:defRPr sz="1600">
                <a:solidFill>
                  <a:schemeClr val="lt1"/>
                </a:solidFill>
              </a:defRPr>
            </a:lvl6pPr>
            <a:lvl7pPr lvl="6">
              <a:lnSpc>
                <a:spcPct val="100000"/>
              </a:lnSpc>
              <a:spcBef>
                <a:spcPts val="1600"/>
              </a:spcBef>
              <a:spcAft>
                <a:spcPts val="0"/>
              </a:spcAft>
              <a:buNone/>
              <a:defRPr sz="1600">
                <a:solidFill>
                  <a:schemeClr val="lt1"/>
                </a:solidFill>
              </a:defRPr>
            </a:lvl7pPr>
            <a:lvl8pPr lvl="7">
              <a:lnSpc>
                <a:spcPct val="100000"/>
              </a:lnSpc>
              <a:spcBef>
                <a:spcPts val="1600"/>
              </a:spcBef>
              <a:spcAft>
                <a:spcPts val="0"/>
              </a:spcAft>
              <a:buNone/>
              <a:defRPr sz="1600">
                <a:solidFill>
                  <a:schemeClr val="lt1"/>
                </a:solidFill>
              </a:defRPr>
            </a:lvl8pPr>
            <a:lvl9pPr lvl="8">
              <a:lnSpc>
                <a:spcPct val="100000"/>
              </a:lnSpc>
              <a:spcBef>
                <a:spcPts val="1600"/>
              </a:spcBef>
              <a:spcAft>
                <a:spcPts val="1600"/>
              </a:spcAft>
              <a:buNone/>
              <a:defRPr sz="1600">
                <a:solidFill>
                  <a:schemeClr val="lt1"/>
                </a:solidFill>
              </a:defRPr>
            </a:lvl9pPr>
          </a:lstStyle>
          <a:p/>
        </p:txBody>
      </p:sp>
      <p:sp>
        <p:nvSpPr>
          <p:cNvPr id="2158" name="Google Shape;2158;p98"/>
          <p:cNvSpPr txBox="1"/>
          <p:nvPr>
            <p:ph idx="5" type="subTitle"/>
          </p:nvPr>
        </p:nvSpPr>
        <p:spPr>
          <a:xfrm>
            <a:off x="1101007" y="3009182"/>
            <a:ext cx="2396700" cy="523200"/>
          </a:xfrm>
          <a:prstGeom prst="rect">
            <a:avLst/>
          </a:prstGeom>
          <a:noFill/>
        </p:spPr>
        <p:txBody>
          <a:bodyPr anchorCtr="0" anchor="t" bIns="91425" lIns="91425" spcFirstLastPara="1" rIns="91425" wrap="square" tIns="91425">
            <a:noAutofit/>
          </a:bodyPr>
          <a:lstStyle>
            <a:lvl1pPr lvl="0" algn="r">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2pPr>
            <a:lvl3pPr lvl="2"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3pPr>
            <a:lvl4pPr lvl="3"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4pPr>
            <a:lvl5pPr lvl="4"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5pPr>
            <a:lvl6pPr lvl="5"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6pPr>
            <a:lvl7pPr lvl="6"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7pPr>
            <a:lvl8pPr lvl="7"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8pPr>
            <a:lvl9pPr lvl="8" algn="r">
              <a:lnSpc>
                <a:spcPct val="100000"/>
              </a:lnSpc>
              <a:spcBef>
                <a:spcPts val="1600"/>
              </a:spcBef>
              <a:spcAft>
                <a:spcPts val="1600"/>
              </a:spcAft>
              <a:buNone/>
              <a:defRPr b="1" sz="1800">
                <a:solidFill>
                  <a:schemeClr val="lt1"/>
                </a:solidFill>
                <a:latin typeface="Barlow Semi Condensed"/>
                <a:ea typeface="Barlow Semi Condensed"/>
                <a:cs typeface="Barlow Semi Condensed"/>
                <a:sym typeface="Barlow Semi Condensed"/>
              </a:defRPr>
            </a:lvl9pPr>
          </a:lstStyle>
          <a:p/>
        </p:txBody>
      </p:sp>
      <p:sp>
        <p:nvSpPr>
          <p:cNvPr id="2159" name="Google Shape;2159;p98"/>
          <p:cNvSpPr txBox="1"/>
          <p:nvPr>
            <p:ph idx="6" type="subTitle"/>
          </p:nvPr>
        </p:nvSpPr>
        <p:spPr>
          <a:xfrm>
            <a:off x="5646293" y="3009175"/>
            <a:ext cx="2396700" cy="523200"/>
          </a:xfrm>
          <a:prstGeom prst="rect">
            <a:avLst/>
          </a:prstGeom>
          <a:noFill/>
        </p:spPr>
        <p:txBody>
          <a:bodyPr anchorCtr="0" anchor="t" bIns="91425" lIns="91425" spcFirstLastPara="1" rIns="91425" wrap="square" tIns="91425">
            <a:noAutofit/>
          </a:bodyPr>
          <a:lstStyle>
            <a:lvl1pPr lv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2pPr>
            <a:lvl3pPr lvl="2">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3pPr>
            <a:lvl4pPr lvl="3">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4pPr>
            <a:lvl5pPr lvl="4">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5pPr>
            <a:lvl6pPr lvl="5">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6pPr>
            <a:lvl7pPr lvl="6">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7pPr>
            <a:lvl8pPr lvl="7">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8pPr>
            <a:lvl9pPr lvl="8">
              <a:lnSpc>
                <a:spcPct val="100000"/>
              </a:lnSpc>
              <a:spcBef>
                <a:spcPts val="1600"/>
              </a:spcBef>
              <a:spcAft>
                <a:spcPts val="1600"/>
              </a:spcAft>
              <a:buNone/>
              <a:defRPr b="1" sz="1800">
                <a:solidFill>
                  <a:schemeClr val="lt1"/>
                </a:solidFill>
                <a:latin typeface="Barlow Semi Condensed"/>
                <a:ea typeface="Barlow Semi Condensed"/>
                <a:cs typeface="Barlow Semi Condensed"/>
                <a:sym typeface="Barlow Semi Condensed"/>
              </a:defRPr>
            </a:lvl9pPr>
          </a:lstStyle>
          <a:p/>
        </p:txBody>
      </p:sp>
      <p:sp>
        <p:nvSpPr>
          <p:cNvPr id="2160" name="Google Shape;2160;p98"/>
          <p:cNvSpPr txBox="1"/>
          <p:nvPr>
            <p:ph idx="7" type="subTitle"/>
          </p:nvPr>
        </p:nvSpPr>
        <p:spPr>
          <a:xfrm>
            <a:off x="904550" y="3349900"/>
            <a:ext cx="2593200" cy="8199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None/>
              <a:defRPr sz="1600">
                <a:solidFill>
                  <a:schemeClr val="lt1"/>
                </a:solidFill>
              </a:defRPr>
            </a:lvl1pPr>
            <a:lvl2pPr lvl="1" algn="r">
              <a:lnSpc>
                <a:spcPct val="100000"/>
              </a:lnSpc>
              <a:spcBef>
                <a:spcPts val="1600"/>
              </a:spcBef>
              <a:spcAft>
                <a:spcPts val="0"/>
              </a:spcAft>
              <a:buNone/>
              <a:defRPr sz="1600">
                <a:solidFill>
                  <a:schemeClr val="lt1"/>
                </a:solidFill>
              </a:defRPr>
            </a:lvl2pPr>
            <a:lvl3pPr lvl="2" algn="r">
              <a:lnSpc>
                <a:spcPct val="100000"/>
              </a:lnSpc>
              <a:spcBef>
                <a:spcPts val="1600"/>
              </a:spcBef>
              <a:spcAft>
                <a:spcPts val="0"/>
              </a:spcAft>
              <a:buNone/>
              <a:defRPr sz="1600">
                <a:solidFill>
                  <a:schemeClr val="lt1"/>
                </a:solidFill>
              </a:defRPr>
            </a:lvl3pPr>
            <a:lvl4pPr lvl="3" algn="r">
              <a:lnSpc>
                <a:spcPct val="100000"/>
              </a:lnSpc>
              <a:spcBef>
                <a:spcPts val="1600"/>
              </a:spcBef>
              <a:spcAft>
                <a:spcPts val="0"/>
              </a:spcAft>
              <a:buNone/>
              <a:defRPr sz="1600">
                <a:solidFill>
                  <a:schemeClr val="lt1"/>
                </a:solidFill>
              </a:defRPr>
            </a:lvl4pPr>
            <a:lvl5pPr lvl="4" algn="r">
              <a:lnSpc>
                <a:spcPct val="100000"/>
              </a:lnSpc>
              <a:spcBef>
                <a:spcPts val="1600"/>
              </a:spcBef>
              <a:spcAft>
                <a:spcPts val="0"/>
              </a:spcAft>
              <a:buNone/>
              <a:defRPr sz="1600">
                <a:solidFill>
                  <a:schemeClr val="lt1"/>
                </a:solidFill>
              </a:defRPr>
            </a:lvl5pPr>
            <a:lvl6pPr lvl="5" algn="r">
              <a:lnSpc>
                <a:spcPct val="100000"/>
              </a:lnSpc>
              <a:spcBef>
                <a:spcPts val="1600"/>
              </a:spcBef>
              <a:spcAft>
                <a:spcPts val="0"/>
              </a:spcAft>
              <a:buNone/>
              <a:defRPr sz="1600">
                <a:solidFill>
                  <a:schemeClr val="lt1"/>
                </a:solidFill>
              </a:defRPr>
            </a:lvl6pPr>
            <a:lvl7pPr lvl="6" algn="r">
              <a:lnSpc>
                <a:spcPct val="100000"/>
              </a:lnSpc>
              <a:spcBef>
                <a:spcPts val="1600"/>
              </a:spcBef>
              <a:spcAft>
                <a:spcPts val="0"/>
              </a:spcAft>
              <a:buNone/>
              <a:defRPr sz="1600">
                <a:solidFill>
                  <a:schemeClr val="lt1"/>
                </a:solidFill>
              </a:defRPr>
            </a:lvl7pPr>
            <a:lvl8pPr lvl="7" algn="r">
              <a:lnSpc>
                <a:spcPct val="100000"/>
              </a:lnSpc>
              <a:spcBef>
                <a:spcPts val="1600"/>
              </a:spcBef>
              <a:spcAft>
                <a:spcPts val="0"/>
              </a:spcAft>
              <a:buNone/>
              <a:defRPr sz="1600">
                <a:solidFill>
                  <a:schemeClr val="lt1"/>
                </a:solidFill>
              </a:defRPr>
            </a:lvl8pPr>
            <a:lvl9pPr lvl="8" algn="r">
              <a:lnSpc>
                <a:spcPct val="100000"/>
              </a:lnSpc>
              <a:spcBef>
                <a:spcPts val="1600"/>
              </a:spcBef>
              <a:spcAft>
                <a:spcPts val="1600"/>
              </a:spcAft>
              <a:buNone/>
              <a:defRPr sz="1600">
                <a:solidFill>
                  <a:schemeClr val="lt1"/>
                </a:solidFill>
              </a:defRPr>
            </a:lvl9pPr>
          </a:lstStyle>
          <a:p/>
        </p:txBody>
      </p:sp>
      <p:sp>
        <p:nvSpPr>
          <p:cNvPr id="2161" name="Google Shape;2161;p98"/>
          <p:cNvSpPr txBox="1"/>
          <p:nvPr>
            <p:ph idx="8" type="subTitle"/>
          </p:nvPr>
        </p:nvSpPr>
        <p:spPr>
          <a:xfrm>
            <a:off x="5646249" y="3349900"/>
            <a:ext cx="2731500" cy="819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sz="1600">
                <a:solidFill>
                  <a:schemeClr val="lt1"/>
                </a:solidFill>
              </a:defRPr>
            </a:lvl1pPr>
            <a:lvl2pPr lvl="1">
              <a:lnSpc>
                <a:spcPct val="100000"/>
              </a:lnSpc>
              <a:spcBef>
                <a:spcPts val="1600"/>
              </a:spcBef>
              <a:spcAft>
                <a:spcPts val="0"/>
              </a:spcAft>
              <a:buNone/>
              <a:defRPr sz="1600">
                <a:solidFill>
                  <a:schemeClr val="lt1"/>
                </a:solidFill>
              </a:defRPr>
            </a:lvl2pPr>
            <a:lvl3pPr lvl="2">
              <a:lnSpc>
                <a:spcPct val="100000"/>
              </a:lnSpc>
              <a:spcBef>
                <a:spcPts val="1600"/>
              </a:spcBef>
              <a:spcAft>
                <a:spcPts val="0"/>
              </a:spcAft>
              <a:buNone/>
              <a:defRPr sz="1600">
                <a:solidFill>
                  <a:schemeClr val="lt1"/>
                </a:solidFill>
              </a:defRPr>
            </a:lvl3pPr>
            <a:lvl4pPr lvl="3">
              <a:lnSpc>
                <a:spcPct val="100000"/>
              </a:lnSpc>
              <a:spcBef>
                <a:spcPts val="1600"/>
              </a:spcBef>
              <a:spcAft>
                <a:spcPts val="0"/>
              </a:spcAft>
              <a:buNone/>
              <a:defRPr sz="1600">
                <a:solidFill>
                  <a:schemeClr val="lt1"/>
                </a:solidFill>
              </a:defRPr>
            </a:lvl4pPr>
            <a:lvl5pPr lvl="4">
              <a:lnSpc>
                <a:spcPct val="100000"/>
              </a:lnSpc>
              <a:spcBef>
                <a:spcPts val="1600"/>
              </a:spcBef>
              <a:spcAft>
                <a:spcPts val="0"/>
              </a:spcAft>
              <a:buNone/>
              <a:defRPr sz="1600">
                <a:solidFill>
                  <a:schemeClr val="lt1"/>
                </a:solidFill>
              </a:defRPr>
            </a:lvl5pPr>
            <a:lvl6pPr lvl="5">
              <a:lnSpc>
                <a:spcPct val="100000"/>
              </a:lnSpc>
              <a:spcBef>
                <a:spcPts val="1600"/>
              </a:spcBef>
              <a:spcAft>
                <a:spcPts val="0"/>
              </a:spcAft>
              <a:buNone/>
              <a:defRPr sz="1600">
                <a:solidFill>
                  <a:schemeClr val="lt1"/>
                </a:solidFill>
              </a:defRPr>
            </a:lvl6pPr>
            <a:lvl7pPr lvl="6">
              <a:lnSpc>
                <a:spcPct val="100000"/>
              </a:lnSpc>
              <a:spcBef>
                <a:spcPts val="1600"/>
              </a:spcBef>
              <a:spcAft>
                <a:spcPts val="0"/>
              </a:spcAft>
              <a:buNone/>
              <a:defRPr sz="1600">
                <a:solidFill>
                  <a:schemeClr val="lt1"/>
                </a:solidFill>
              </a:defRPr>
            </a:lvl7pPr>
            <a:lvl8pPr lvl="7">
              <a:lnSpc>
                <a:spcPct val="100000"/>
              </a:lnSpc>
              <a:spcBef>
                <a:spcPts val="1600"/>
              </a:spcBef>
              <a:spcAft>
                <a:spcPts val="0"/>
              </a:spcAft>
              <a:buNone/>
              <a:defRPr sz="1600">
                <a:solidFill>
                  <a:schemeClr val="lt1"/>
                </a:solidFill>
              </a:defRPr>
            </a:lvl8pPr>
            <a:lvl9pPr lvl="8">
              <a:lnSpc>
                <a:spcPct val="100000"/>
              </a:lnSpc>
              <a:spcBef>
                <a:spcPts val="1600"/>
              </a:spcBef>
              <a:spcAft>
                <a:spcPts val="1600"/>
              </a:spcAft>
              <a:buNone/>
              <a:defRPr sz="1600">
                <a:solidFill>
                  <a:schemeClr val="lt1"/>
                </a:solidFill>
              </a:defRPr>
            </a:lvl9pPr>
          </a:lstStyle>
          <a:p/>
        </p:txBody>
      </p:sp>
      <p:sp>
        <p:nvSpPr>
          <p:cNvPr id="2162" name="Google Shape;2162;p98"/>
          <p:cNvSpPr txBox="1"/>
          <p:nvPr>
            <p:ph type="ctrTitle"/>
          </p:nvPr>
        </p:nvSpPr>
        <p:spPr>
          <a:xfrm>
            <a:off x="713232" y="545125"/>
            <a:ext cx="7707300" cy="512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2400"/>
              <a:buNone/>
              <a:defRPr sz="2400">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p:txBody>
      </p:sp>
      <p:grpSp>
        <p:nvGrpSpPr>
          <p:cNvPr id="2163" name="Google Shape;2163;p98"/>
          <p:cNvGrpSpPr/>
          <p:nvPr/>
        </p:nvGrpSpPr>
        <p:grpSpPr>
          <a:xfrm flipH="1" rot="-5879736">
            <a:off x="6505089" y="-2035925"/>
            <a:ext cx="4314018" cy="3465449"/>
            <a:chOff x="1645525" y="677625"/>
            <a:chExt cx="4313925" cy="3465375"/>
          </a:xfrm>
        </p:grpSpPr>
        <p:sp>
          <p:nvSpPr>
            <p:cNvPr id="2164" name="Google Shape;2164;p9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9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9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9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9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9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9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9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2" name="Google Shape;2172;p98"/>
          <p:cNvGrpSpPr/>
          <p:nvPr/>
        </p:nvGrpSpPr>
        <p:grpSpPr>
          <a:xfrm flipH="1" rot="2032464">
            <a:off x="-2769614" y="3148296"/>
            <a:ext cx="4314125" cy="3465536"/>
            <a:chOff x="1645525" y="677625"/>
            <a:chExt cx="4313925" cy="3465375"/>
          </a:xfrm>
        </p:grpSpPr>
        <p:sp>
          <p:nvSpPr>
            <p:cNvPr id="2173" name="Google Shape;2173;p9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9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9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9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9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9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9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9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bg>
      <p:bgPr>
        <a:solidFill>
          <a:schemeClr val="lt2"/>
        </a:solidFill>
      </p:bgPr>
    </p:bg>
    <p:spTree>
      <p:nvGrpSpPr>
        <p:cNvPr id="2181" name="Shape 2181"/>
        <p:cNvGrpSpPr/>
        <p:nvPr/>
      </p:nvGrpSpPr>
      <p:grpSpPr>
        <a:xfrm>
          <a:off x="0" y="0"/>
          <a:ext cx="0" cy="0"/>
          <a:chOff x="0" y="0"/>
          <a:chExt cx="0" cy="0"/>
        </a:xfrm>
      </p:grpSpPr>
      <p:sp>
        <p:nvSpPr>
          <p:cNvPr id="2182" name="Google Shape;2182;p99"/>
          <p:cNvSpPr txBox="1"/>
          <p:nvPr>
            <p:ph type="ctrTitle"/>
          </p:nvPr>
        </p:nvSpPr>
        <p:spPr>
          <a:xfrm>
            <a:off x="716725" y="545125"/>
            <a:ext cx="7710600" cy="596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400"/>
              <a:buNone/>
              <a:defRPr sz="2400">
                <a:solidFill>
                  <a:schemeClr val="lt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grpSp>
        <p:nvGrpSpPr>
          <p:cNvPr id="2183" name="Google Shape;2183;p99"/>
          <p:cNvGrpSpPr/>
          <p:nvPr/>
        </p:nvGrpSpPr>
        <p:grpSpPr>
          <a:xfrm flipH="1" rot="-5400000">
            <a:off x="5376689" y="857740"/>
            <a:ext cx="4313925" cy="3465375"/>
            <a:chOff x="1645525" y="677625"/>
            <a:chExt cx="4313925" cy="3465375"/>
          </a:xfrm>
        </p:grpSpPr>
        <p:sp>
          <p:nvSpPr>
            <p:cNvPr id="2184" name="Google Shape;2184;p9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9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9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9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9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9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9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9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2" name="Google Shape;2192;p99"/>
          <p:cNvSpPr txBox="1"/>
          <p:nvPr>
            <p:ph idx="1" type="subTitle"/>
          </p:nvPr>
        </p:nvSpPr>
        <p:spPr>
          <a:xfrm>
            <a:off x="716725" y="1395450"/>
            <a:ext cx="1205100" cy="2742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2pPr>
            <a:lvl3pPr lvl="2">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3pPr>
            <a:lvl4pPr lvl="3">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4pPr>
            <a:lvl5pPr lvl="4">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5pPr>
            <a:lvl6pPr lvl="5">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6pPr>
            <a:lvl7pPr lvl="6">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7pPr>
            <a:lvl8pPr lvl="7">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8pPr>
            <a:lvl9pPr lvl="8">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9pPr>
          </a:lstStyle>
          <a:p/>
        </p:txBody>
      </p:sp>
      <p:sp>
        <p:nvSpPr>
          <p:cNvPr id="2193" name="Google Shape;2193;p99"/>
          <p:cNvSpPr txBox="1"/>
          <p:nvPr>
            <p:ph idx="2" type="subTitle"/>
          </p:nvPr>
        </p:nvSpPr>
        <p:spPr>
          <a:xfrm>
            <a:off x="716725" y="1697412"/>
            <a:ext cx="2731500" cy="5778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1"/>
                </a:solidFill>
              </a:defRPr>
            </a:lvl1pPr>
            <a:lvl2pPr lvl="1">
              <a:lnSpc>
                <a:spcPct val="100000"/>
              </a:lnSpc>
              <a:spcBef>
                <a:spcPts val="0"/>
              </a:spcBef>
              <a:spcAft>
                <a:spcPts val="0"/>
              </a:spcAft>
              <a:buNone/>
              <a:defRPr sz="1600">
                <a:solidFill>
                  <a:schemeClr val="lt1"/>
                </a:solidFill>
              </a:defRPr>
            </a:lvl2pPr>
            <a:lvl3pPr lvl="2">
              <a:lnSpc>
                <a:spcPct val="100000"/>
              </a:lnSpc>
              <a:spcBef>
                <a:spcPts val="0"/>
              </a:spcBef>
              <a:spcAft>
                <a:spcPts val="0"/>
              </a:spcAft>
              <a:buNone/>
              <a:defRPr sz="1600">
                <a:solidFill>
                  <a:schemeClr val="lt1"/>
                </a:solidFill>
              </a:defRPr>
            </a:lvl3pPr>
            <a:lvl4pPr lvl="3">
              <a:lnSpc>
                <a:spcPct val="100000"/>
              </a:lnSpc>
              <a:spcBef>
                <a:spcPts val="0"/>
              </a:spcBef>
              <a:spcAft>
                <a:spcPts val="0"/>
              </a:spcAft>
              <a:buNone/>
              <a:defRPr sz="1600">
                <a:solidFill>
                  <a:schemeClr val="lt1"/>
                </a:solidFill>
              </a:defRPr>
            </a:lvl4pPr>
            <a:lvl5pPr lvl="4">
              <a:lnSpc>
                <a:spcPct val="100000"/>
              </a:lnSpc>
              <a:spcBef>
                <a:spcPts val="0"/>
              </a:spcBef>
              <a:spcAft>
                <a:spcPts val="0"/>
              </a:spcAft>
              <a:buNone/>
              <a:defRPr sz="1600">
                <a:solidFill>
                  <a:schemeClr val="lt1"/>
                </a:solidFill>
              </a:defRPr>
            </a:lvl5pPr>
            <a:lvl6pPr lvl="5">
              <a:lnSpc>
                <a:spcPct val="100000"/>
              </a:lnSpc>
              <a:spcBef>
                <a:spcPts val="0"/>
              </a:spcBef>
              <a:spcAft>
                <a:spcPts val="0"/>
              </a:spcAft>
              <a:buNone/>
              <a:defRPr sz="1600">
                <a:solidFill>
                  <a:schemeClr val="lt1"/>
                </a:solidFill>
              </a:defRPr>
            </a:lvl6pPr>
            <a:lvl7pPr lvl="6">
              <a:lnSpc>
                <a:spcPct val="100000"/>
              </a:lnSpc>
              <a:spcBef>
                <a:spcPts val="0"/>
              </a:spcBef>
              <a:spcAft>
                <a:spcPts val="0"/>
              </a:spcAft>
              <a:buNone/>
              <a:defRPr sz="1600">
                <a:solidFill>
                  <a:schemeClr val="lt1"/>
                </a:solidFill>
              </a:defRPr>
            </a:lvl7pPr>
            <a:lvl8pPr lvl="7">
              <a:lnSpc>
                <a:spcPct val="100000"/>
              </a:lnSpc>
              <a:spcBef>
                <a:spcPts val="0"/>
              </a:spcBef>
              <a:spcAft>
                <a:spcPts val="0"/>
              </a:spcAft>
              <a:buNone/>
              <a:defRPr sz="1600">
                <a:solidFill>
                  <a:schemeClr val="lt1"/>
                </a:solidFill>
              </a:defRPr>
            </a:lvl8pPr>
            <a:lvl9pPr lvl="8">
              <a:lnSpc>
                <a:spcPct val="100000"/>
              </a:lnSpc>
              <a:spcBef>
                <a:spcPts val="0"/>
              </a:spcBef>
              <a:spcAft>
                <a:spcPts val="0"/>
              </a:spcAft>
              <a:buNone/>
              <a:defRPr sz="1600">
                <a:solidFill>
                  <a:schemeClr val="lt1"/>
                </a:solidFill>
              </a:defRPr>
            </a:lvl9pPr>
          </a:lstStyle>
          <a:p/>
        </p:txBody>
      </p:sp>
      <p:sp>
        <p:nvSpPr>
          <p:cNvPr id="2194" name="Google Shape;2194;p99"/>
          <p:cNvSpPr txBox="1"/>
          <p:nvPr>
            <p:ph idx="3" type="subTitle"/>
          </p:nvPr>
        </p:nvSpPr>
        <p:spPr>
          <a:xfrm>
            <a:off x="716725" y="2616062"/>
            <a:ext cx="1205100" cy="2742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2pPr>
            <a:lvl3pPr lvl="2">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3pPr>
            <a:lvl4pPr lvl="3">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4pPr>
            <a:lvl5pPr lvl="4">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5pPr>
            <a:lvl6pPr lvl="5">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6pPr>
            <a:lvl7pPr lvl="6">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7pPr>
            <a:lvl8pPr lvl="7">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8pPr>
            <a:lvl9pPr lvl="8">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9pPr>
          </a:lstStyle>
          <a:p/>
        </p:txBody>
      </p:sp>
      <p:sp>
        <p:nvSpPr>
          <p:cNvPr id="2195" name="Google Shape;2195;p99"/>
          <p:cNvSpPr txBox="1"/>
          <p:nvPr>
            <p:ph idx="4" type="subTitle"/>
          </p:nvPr>
        </p:nvSpPr>
        <p:spPr>
          <a:xfrm>
            <a:off x="716725" y="2915200"/>
            <a:ext cx="2731500" cy="5778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1"/>
                </a:solidFill>
              </a:defRPr>
            </a:lvl1pPr>
            <a:lvl2pPr lvl="1">
              <a:lnSpc>
                <a:spcPct val="100000"/>
              </a:lnSpc>
              <a:spcBef>
                <a:spcPts val="0"/>
              </a:spcBef>
              <a:spcAft>
                <a:spcPts val="0"/>
              </a:spcAft>
              <a:buNone/>
              <a:defRPr sz="1600">
                <a:solidFill>
                  <a:schemeClr val="lt1"/>
                </a:solidFill>
              </a:defRPr>
            </a:lvl2pPr>
            <a:lvl3pPr lvl="2">
              <a:lnSpc>
                <a:spcPct val="100000"/>
              </a:lnSpc>
              <a:spcBef>
                <a:spcPts val="0"/>
              </a:spcBef>
              <a:spcAft>
                <a:spcPts val="0"/>
              </a:spcAft>
              <a:buNone/>
              <a:defRPr sz="1600">
                <a:solidFill>
                  <a:schemeClr val="lt1"/>
                </a:solidFill>
              </a:defRPr>
            </a:lvl3pPr>
            <a:lvl4pPr lvl="3">
              <a:lnSpc>
                <a:spcPct val="100000"/>
              </a:lnSpc>
              <a:spcBef>
                <a:spcPts val="0"/>
              </a:spcBef>
              <a:spcAft>
                <a:spcPts val="0"/>
              </a:spcAft>
              <a:buNone/>
              <a:defRPr sz="1600">
                <a:solidFill>
                  <a:schemeClr val="lt1"/>
                </a:solidFill>
              </a:defRPr>
            </a:lvl4pPr>
            <a:lvl5pPr lvl="4">
              <a:lnSpc>
                <a:spcPct val="100000"/>
              </a:lnSpc>
              <a:spcBef>
                <a:spcPts val="0"/>
              </a:spcBef>
              <a:spcAft>
                <a:spcPts val="0"/>
              </a:spcAft>
              <a:buNone/>
              <a:defRPr sz="1600">
                <a:solidFill>
                  <a:schemeClr val="lt1"/>
                </a:solidFill>
              </a:defRPr>
            </a:lvl5pPr>
            <a:lvl6pPr lvl="5">
              <a:lnSpc>
                <a:spcPct val="100000"/>
              </a:lnSpc>
              <a:spcBef>
                <a:spcPts val="0"/>
              </a:spcBef>
              <a:spcAft>
                <a:spcPts val="0"/>
              </a:spcAft>
              <a:buNone/>
              <a:defRPr sz="1600">
                <a:solidFill>
                  <a:schemeClr val="lt1"/>
                </a:solidFill>
              </a:defRPr>
            </a:lvl6pPr>
            <a:lvl7pPr lvl="6">
              <a:lnSpc>
                <a:spcPct val="100000"/>
              </a:lnSpc>
              <a:spcBef>
                <a:spcPts val="0"/>
              </a:spcBef>
              <a:spcAft>
                <a:spcPts val="0"/>
              </a:spcAft>
              <a:buNone/>
              <a:defRPr sz="1600">
                <a:solidFill>
                  <a:schemeClr val="lt1"/>
                </a:solidFill>
              </a:defRPr>
            </a:lvl7pPr>
            <a:lvl8pPr lvl="7">
              <a:lnSpc>
                <a:spcPct val="100000"/>
              </a:lnSpc>
              <a:spcBef>
                <a:spcPts val="0"/>
              </a:spcBef>
              <a:spcAft>
                <a:spcPts val="0"/>
              </a:spcAft>
              <a:buNone/>
              <a:defRPr sz="1600">
                <a:solidFill>
                  <a:schemeClr val="lt1"/>
                </a:solidFill>
              </a:defRPr>
            </a:lvl8pPr>
            <a:lvl9pPr lvl="8">
              <a:lnSpc>
                <a:spcPct val="100000"/>
              </a:lnSpc>
              <a:spcBef>
                <a:spcPts val="0"/>
              </a:spcBef>
              <a:spcAft>
                <a:spcPts val="0"/>
              </a:spcAft>
              <a:buNone/>
              <a:defRPr sz="1600">
                <a:solidFill>
                  <a:schemeClr val="lt1"/>
                </a:solidFill>
              </a:defRPr>
            </a:lvl9pPr>
          </a:lstStyle>
          <a:p/>
        </p:txBody>
      </p:sp>
      <p:sp>
        <p:nvSpPr>
          <p:cNvPr id="2196" name="Google Shape;2196;p99"/>
          <p:cNvSpPr txBox="1"/>
          <p:nvPr>
            <p:ph idx="5" type="subTitle"/>
          </p:nvPr>
        </p:nvSpPr>
        <p:spPr>
          <a:xfrm>
            <a:off x="716725" y="3833850"/>
            <a:ext cx="1205100" cy="2742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2pPr>
            <a:lvl3pPr lvl="2">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3pPr>
            <a:lvl4pPr lvl="3">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4pPr>
            <a:lvl5pPr lvl="4">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5pPr>
            <a:lvl6pPr lvl="5">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6pPr>
            <a:lvl7pPr lvl="6">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7pPr>
            <a:lvl8pPr lvl="7">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8pPr>
            <a:lvl9pPr lvl="8">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9pPr>
          </a:lstStyle>
          <a:p/>
        </p:txBody>
      </p:sp>
      <p:sp>
        <p:nvSpPr>
          <p:cNvPr id="2197" name="Google Shape;2197;p99"/>
          <p:cNvSpPr txBox="1"/>
          <p:nvPr>
            <p:ph idx="6" type="subTitle"/>
          </p:nvPr>
        </p:nvSpPr>
        <p:spPr>
          <a:xfrm>
            <a:off x="716725" y="4135813"/>
            <a:ext cx="2731500" cy="5778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None/>
              <a:defRPr sz="1600">
                <a:solidFill>
                  <a:schemeClr val="lt1"/>
                </a:solidFill>
              </a:defRPr>
            </a:lvl1pPr>
            <a:lvl2pPr lvl="1">
              <a:lnSpc>
                <a:spcPct val="100000"/>
              </a:lnSpc>
              <a:spcBef>
                <a:spcPts val="0"/>
              </a:spcBef>
              <a:spcAft>
                <a:spcPts val="0"/>
              </a:spcAft>
              <a:buNone/>
              <a:defRPr sz="1600">
                <a:solidFill>
                  <a:schemeClr val="lt1"/>
                </a:solidFill>
              </a:defRPr>
            </a:lvl2pPr>
            <a:lvl3pPr lvl="2">
              <a:lnSpc>
                <a:spcPct val="100000"/>
              </a:lnSpc>
              <a:spcBef>
                <a:spcPts val="0"/>
              </a:spcBef>
              <a:spcAft>
                <a:spcPts val="0"/>
              </a:spcAft>
              <a:buNone/>
              <a:defRPr sz="1600">
                <a:solidFill>
                  <a:schemeClr val="lt1"/>
                </a:solidFill>
              </a:defRPr>
            </a:lvl3pPr>
            <a:lvl4pPr lvl="3">
              <a:lnSpc>
                <a:spcPct val="100000"/>
              </a:lnSpc>
              <a:spcBef>
                <a:spcPts val="0"/>
              </a:spcBef>
              <a:spcAft>
                <a:spcPts val="0"/>
              </a:spcAft>
              <a:buNone/>
              <a:defRPr sz="1600">
                <a:solidFill>
                  <a:schemeClr val="lt1"/>
                </a:solidFill>
              </a:defRPr>
            </a:lvl4pPr>
            <a:lvl5pPr lvl="4">
              <a:lnSpc>
                <a:spcPct val="100000"/>
              </a:lnSpc>
              <a:spcBef>
                <a:spcPts val="0"/>
              </a:spcBef>
              <a:spcAft>
                <a:spcPts val="0"/>
              </a:spcAft>
              <a:buNone/>
              <a:defRPr sz="1600">
                <a:solidFill>
                  <a:schemeClr val="lt1"/>
                </a:solidFill>
              </a:defRPr>
            </a:lvl5pPr>
            <a:lvl6pPr lvl="5">
              <a:lnSpc>
                <a:spcPct val="100000"/>
              </a:lnSpc>
              <a:spcBef>
                <a:spcPts val="0"/>
              </a:spcBef>
              <a:spcAft>
                <a:spcPts val="0"/>
              </a:spcAft>
              <a:buNone/>
              <a:defRPr sz="1600">
                <a:solidFill>
                  <a:schemeClr val="lt1"/>
                </a:solidFill>
              </a:defRPr>
            </a:lvl6pPr>
            <a:lvl7pPr lvl="6">
              <a:lnSpc>
                <a:spcPct val="100000"/>
              </a:lnSpc>
              <a:spcBef>
                <a:spcPts val="0"/>
              </a:spcBef>
              <a:spcAft>
                <a:spcPts val="0"/>
              </a:spcAft>
              <a:buNone/>
              <a:defRPr sz="1600">
                <a:solidFill>
                  <a:schemeClr val="lt1"/>
                </a:solidFill>
              </a:defRPr>
            </a:lvl7pPr>
            <a:lvl8pPr lvl="7">
              <a:lnSpc>
                <a:spcPct val="100000"/>
              </a:lnSpc>
              <a:spcBef>
                <a:spcPts val="0"/>
              </a:spcBef>
              <a:spcAft>
                <a:spcPts val="0"/>
              </a:spcAft>
              <a:buNone/>
              <a:defRPr sz="1600">
                <a:solidFill>
                  <a:schemeClr val="lt1"/>
                </a:solidFill>
              </a:defRPr>
            </a:lvl8pPr>
            <a:lvl9pPr lvl="8">
              <a:lnSpc>
                <a:spcPct val="100000"/>
              </a:lnSpc>
              <a:spcBef>
                <a:spcPts val="0"/>
              </a:spcBef>
              <a:spcAft>
                <a:spcPts val="0"/>
              </a:spcAft>
              <a:buNone/>
              <a:defRPr sz="1600">
                <a:solidFill>
                  <a:schemeClr val="lt1"/>
                </a:solidFill>
              </a:defRPr>
            </a:lvl9pPr>
          </a:lstStyle>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_2">
    <p:bg>
      <p:bgPr>
        <a:solidFill>
          <a:schemeClr val="dk2"/>
        </a:solidFill>
      </p:bgPr>
    </p:bg>
    <p:spTree>
      <p:nvGrpSpPr>
        <p:cNvPr id="2198" name="Shape 2198"/>
        <p:cNvGrpSpPr/>
        <p:nvPr/>
      </p:nvGrpSpPr>
      <p:grpSpPr>
        <a:xfrm>
          <a:off x="0" y="0"/>
          <a:ext cx="0" cy="0"/>
          <a:chOff x="0" y="0"/>
          <a:chExt cx="0" cy="0"/>
        </a:xfrm>
      </p:grpSpPr>
      <p:sp>
        <p:nvSpPr>
          <p:cNvPr id="2199" name="Google Shape;2199;p100"/>
          <p:cNvSpPr txBox="1"/>
          <p:nvPr>
            <p:ph type="ctrTitle"/>
          </p:nvPr>
        </p:nvSpPr>
        <p:spPr>
          <a:xfrm>
            <a:off x="716725" y="545125"/>
            <a:ext cx="7710600" cy="5967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2400"/>
              <a:buNone/>
              <a:defRPr sz="2400">
                <a:solidFill>
                  <a:schemeClr val="dk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200" name="Google Shape;2200;p100"/>
          <p:cNvSpPr txBox="1"/>
          <p:nvPr>
            <p:ph idx="1" type="subTitle"/>
          </p:nvPr>
        </p:nvSpPr>
        <p:spPr>
          <a:xfrm>
            <a:off x="5899505" y="1822975"/>
            <a:ext cx="1334100" cy="2742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2201" name="Google Shape;2201;p100"/>
          <p:cNvSpPr txBox="1"/>
          <p:nvPr>
            <p:ph idx="2" type="subTitle"/>
          </p:nvPr>
        </p:nvSpPr>
        <p:spPr>
          <a:xfrm>
            <a:off x="5899490" y="2068891"/>
            <a:ext cx="2509800" cy="593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sz="1600">
                <a:solidFill>
                  <a:schemeClr val="dk1"/>
                </a:solidFill>
              </a:defRPr>
            </a:lvl1pPr>
            <a:lvl2pPr lvl="1">
              <a:lnSpc>
                <a:spcPct val="100000"/>
              </a:lnSpc>
              <a:spcBef>
                <a:spcPts val="0"/>
              </a:spcBef>
              <a:spcAft>
                <a:spcPts val="0"/>
              </a:spcAft>
              <a:buNone/>
              <a:defRPr sz="1600">
                <a:solidFill>
                  <a:schemeClr val="dk1"/>
                </a:solidFill>
              </a:defRPr>
            </a:lvl2pPr>
            <a:lvl3pPr lvl="2">
              <a:lnSpc>
                <a:spcPct val="100000"/>
              </a:lnSpc>
              <a:spcBef>
                <a:spcPts val="0"/>
              </a:spcBef>
              <a:spcAft>
                <a:spcPts val="0"/>
              </a:spcAft>
              <a:buNone/>
              <a:defRPr sz="1600">
                <a:solidFill>
                  <a:schemeClr val="dk1"/>
                </a:solidFill>
              </a:defRPr>
            </a:lvl3pPr>
            <a:lvl4pPr lvl="3">
              <a:lnSpc>
                <a:spcPct val="100000"/>
              </a:lnSpc>
              <a:spcBef>
                <a:spcPts val="0"/>
              </a:spcBef>
              <a:spcAft>
                <a:spcPts val="0"/>
              </a:spcAft>
              <a:buNone/>
              <a:defRPr sz="1600">
                <a:solidFill>
                  <a:schemeClr val="dk1"/>
                </a:solidFill>
              </a:defRPr>
            </a:lvl4pPr>
            <a:lvl5pPr lvl="4">
              <a:lnSpc>
                <a:spcPct val="100000"/>
              </a:lnSpc>
              <a:spcBef>
                <a:spcPts val="0"/>
              </a:spcBef>
              <a:spcAft>
                <a:spcPts val="0"/>
              </a:spcAft>
              <a:buNone/>
              <a:defRPr sz="1600">
                <a:solidFill>
                  <a:schemeClr val="dk1"/>
                </a:solidFill>
              </a:defRPr>
            </a:lvl5pPr>
            <a:lvl6pPr lvl="5">
              <a:lnSpc>
                <a:spcPct val="100000"/>
              </a:lnSpc>
              <a:spcBef>
                <a:spcPts val="0"/>
              </a:spcBef>
              <a:spcAft>
                <a:spcPts val="0"/>
              </a:spcAft>
              <a:buNone/>
              <a:defRPr sz="1600">
                <a:solidFill>
                  <a:schemeClr val="dk1"/>
                </a:solidFill>
              </a:defRPr>
            </a:lvl6pPr>
            <a:lvl7pPr lvl="6">
              <a:lnSpc>
                <a:spcPct val="100000"/>
              </a:lnSpc>
              <a:spcBef>
                <a:spcPts val="0"/>
              </a:spcBef>
              <a:spcAft>
                <a:spcPts val="0"/>
              </a:spcAft>
              <a:buNone/>
              <a:defRPr sz="1600">
                <a:solidFill>
                  <a:schemeClr val="dk1"/>
                </a:solidFill>
              </a:defRPr>
            </a:lvl7pPr>
            <a:lvl8pPr lvl="7">
              <a:lnSpc>
                <a:spcPct val="100000"/>
              </a:lnSpc>
              <a:spcBef>
                <a:spcPts val="0"/>
              </a:spcBef>
              <a:spcAft>
                <a:spcPts val="0"/>
              </a:spcAft>
              <a:buNone/>
              <a:defRPr sz="1600">
                <a:solidFill>
                  <a:schemeClr val="dk1"/>
                </a:solidFill>
              </a:defRPr>
            </a:lvl8pPr>
            <a:lvl9pPr lvl="8">
              <a:lnSpc>
                <a:spcPct val="100000"/>
              </a:lnSpc>
              <a:spcBef>
                <a:spcPts val="0"/>
              </a:spcBef>
              <a:spcAft>
                <a:spcPts val="0"/>
              </a:spcAft>
              <a:buNone/>
              <a:defRPr sz="1600">
                <a:solidFill>
                  <a:schemeClr val="dk1"/>
                </a:solidFill>
              </a:defRPr>
            </a:lvl9pPr>
          </a:lstStyle>
          <a:p/>
        </p:txBody>
      </p:sp>
      <p:sp>
        <p:nvSpPr>
          <p:cNvPr id="2202" name="Google Shape;2202;p100"/>
          <p:cNvSpPr txBox="1"/>
          <p:nvPr>
            <p:ph idx="3" type="subTitle"/>
          </p:nvPr>
        </p:nvSpPr>
        <p:spPr>
          <a:xfrm>
            <a:off x="5899500" y="3428375"/>
            <a:ext cx="1334100" cy="2742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2203" name="Google Shape;2203;p100"/>
          <p:cNvSpPr txBox="1"/>
          <p:nvPr>
            <p:ph idx="4" type="subTitle"/>
          </p:nvPr>
        </p:nvSpPr>
        <p:spPr>
          <a:xfrm>
            <a:off x="5899500" y="3671400"/>
            <a:ext cx="2509800" cy="593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sz="1600">
                <a:solidFill>
                  <a:schemeClr val="dk1"/>
                </a:solidFill>
              </a:defRPr>
            </a:lvl1pPr>
            <a:lvl2pPr lvl="1">
              <a:lnSpc>
                <a:spcPct val="100000"/>
              </a:lnSpc>
              <a:spcBef>
                <a:spcPts val="0"/>
              </a:spcBef>
              <a:spcAft>
                <a:spcPts val="0"/>
              </a:spcAft>
              <a:buNone/>
              <a:defRPr sz="1600">
                <a:solidFill>
                  <a:schemeClr val="dk1"/>
                </a:solidFill>
              </a:defRPr>
            </a:lvl2pPr>
            <a:lvl3pPr lvl="2">
              <a:lnSpc>
                <a:spcPct val="100000"/>
              </a:lnSpc>
              <a:spcBef>
                <a:spcPts val="0"/>
              </a:spcBef>
              <a:spcAft>
                <a:spcPts val="0"/>
              </a:spcAft>
              <a:buNone/>
              <a:defRPr sz="1600">
                <a:solidFill>
                  <a:schemeClr val="dk1"/>
                </a:solidFill>
              </a:defRPr>
            </a:lvl3pPr>
            <a:lvl4pPr lvl="3">
              <a:lnSpc>
                <a:spcPct val="100000"/>
              </a:lnSpc>
              <a:spcBef>
                <a:spcPts val="0"/>
              </a:spcBef>
              <a:spcAft>
                <a:spcPts val="0"/>
              </a:spcAft>
              <a:buNone/>
              <a:defRPr sz="1600">
                <a:solidFill>
                  <a:schemeClr val="dk1"/>
                </a:solidFill>
              </a:defRPr>
            </a:lvl4pPr>
            <a:lvl5pPr lvl="4">
              <a:lnSpc>
                <a:spcPct val="100000"/>
              </a:lnSpc>
              <a:spcBef>
                <a:spcPts val="0"/>
              </a:spcBef>
              <a:spcAft>
                <a:spcPts val="0"/>
              </a:spcAft>
              <a:buNone/>
              <a:defRPr sz="1600">
                <a:solidFill>
                  <a:schemeClr val="dk1"/>
                </a:solidFill>
              </a:defRPr>
            </a:lvl5pPr>
            <a:lvl6pPr lvl="5">
              <a:lnSpc>
                <a:spcPct val="100000"/>
              </a:lnSpc>
              <a:spcBef>
                <a:spcPts val="0"/>
              </a:spcBef>
              <a:spcAft>
                <a:spcPts val="0"/>
              </a:spcAft>
              <a:buNone/>
              <a:defRPr sz="1600">
                <a:solidFill>
                  <a:schemeClr val="dk1"/>
                </a:solidFill>
              </a:defRPr>
            </a:lvl6pPr>
            <a:lvl7pPr lvl="6">
              <a:lnSpc>
                <a:spcPct val="100000"/>
              </a:lnSpc>
              <a:spcBef>
                <a:spcPts val="0"/>
              </a:spcBef>
              <a:spcAft>
                <a:spcPts val="0"/>
              </a:spcAft>
              <a:buNone/>
              <a:defRPr sz="1600">
                <a:solidFill>
                  <a:schemeClr val="dk1"/>
                </a:solidFill>
              </a:defRPr>
            </a:lvl7pPr>
            <a:lvl8pPr lvl="7">
              <a:lnSpc>
                <a:spcPct val="100000"/>
              </a:lnSpc>
              <a:spcBef>
                <a:spcPts val="0"/>
              </a:spcBef>
              <a:spcAft>
                <a:spcPts val="0"/>
              </a:spcAft>
              <a:buNone/>
              <a:defRPr sz="1600">
                <a:solidFill>
                  <a:schemeClr val="dk1"/>
                </a:solidFill>
              </a:defRPr>
            </a:lvl8pPr>
            <a:lvl9pPr lvl="8">
              <a:lnSpc>
                <a:spcPct val="100000"/>
              </a:lnSpc>
              <a:spcBef>
                <a:spcPts val="0"/>
              </a:spcBef>
              <a:spcAft>
                <a:spcPts val="0"/>
              </a:spcAft>
              <a:buNone/>
              <a:defRPr sz="1600">
                <a:solidFill>
                  <a:schemeClr val="dk1"/>
                </a:solidFill>
              </a:defRPr>
            </a:lvl9pPr>
          </a:lstStyle>
          <a:p/>
        </p:txBody>
      </p:sp>
      <p:sp>
        <p:nvSpPr>
          <p:cNvPr id="2204" name="Google Shape;2204;p100"/>
          <p:cNvSpPr txBox="1"/>
          <p:nvPr>
            <p:ph idx="5" type="subTitle"/>
          </p:nvPr>
        </p:nvSpPr>
        <p:spPr>
          <a:xfrm>
            <a:off x="1910400" y="3428375"/>
            <a:ext cx="1334100" cy="274200"/>
          </a:xfrm>
          <a:prstGeom prst="rect">
            <a:avLst/>
          </a:prstGeom>
          <a:noFill/>
        </p:spPr>
        <p:txBody>
          <a:bodyPr anchorCtr="0" anchor="ctr" bIns="91425" lIns="91425" spcFirstLastPara="1" rIns="91425" wrap="square" tIns="91425">
            <a:noAutofit/>
          </a:bodyPr>
          <a:lstStyle>
            <a:lvl1pPr lv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2205" name="Google Shape;2205;p100"/>
          <p:cNvSpPr txBox="1"/>
          <p:nvPr>
            <p:ph idx="6" type="subTitle"/>
          </p:nvPr>
        </p:nvSpPr>
        <p:spPr>
          <a:xfrm>
            <a:off x="734550" y="3674295"/>
            <a:ext cx="2509800" cy="5937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None/>
              <a:defRPr sz="1600">
                <a:solidFill>
                  <a:schemeClr val="dk1"/>
                </a:solidFill>
              </a:defRPr>
            </a:lvl1pPr>
            <a:lvl2pPr lvl="1" algn="r">
              <a:lnSpc>
                <a:spcPct val="100000"/>
              </a:lnSpc>
              <a:spcBef>
                <a:spcPts val="0"/>
              </a:spcBef>
              <a:spcAft>
                <a:spcPts val="0"/>
              </a:spcAft>
              <a:buNone/>
              <a:defRPr sz="1600">
                <a:solidFill>
                  <a:schemeClr val="dk1"/>
                </a:solidFill>
              </a:defRPr>
            </a:lvl2pPr>
            <a:lvl3pPr lvl="2" algn="r">
              <a:lnSpc>
                <a:spcPct val="100000"/>
              </a:lnSpc>
              <a:spcBef>
                <a:spcPts val="0"/>
              </a:spcBef>
              <a:spcAft>
                <a:spcPts val="0"/>
              </a:spcAft>
              <a:buNone/>
              <a:defRPr sz="1600">
                <a:solidFill>
                  <a:schemeClr val="dk1"/>
                </a:solidFill>
              </a:defRPr>
            </a:lvl3pPr>
            <a:lvl4pPr lvl="3" algn="r">
              <a:lnSpc>
                <a:spcPct val="100000"/>
              </a:lnSpc>
              <a:spcBef>
                <a:spcPts val="0"/>
              </a:spcBef>
              <a:spcAft>
                <a:spcPts val="0"/>
              </a:spcAft>
              <a:buNone/>
              <a:defRPr sz="1600">
                <a:solidFill>
                  <a:schemeClr val="dk1"/>
                </a:solidFill>
              </a:defRPr>
            </a:lvl4pPr>
            <a:lvl5pPr lvl="4" algn="r">
              <a:lnSpc>
                <a:spcPct val="100000"/>
              </a:lnSpc>
              <a:spcBef>
                <a:spcPts val="0"/>
              </a:spcBef>
              <a:spcAft>
                <a:spcPts val="0"/>
              </a:spcAft>
              <a:buNone/>
              <a:defRPr sz="1600">
                <a:solidFill>
                  <a:schemeClr val="dk1"/>
                </a:solidFill>
              </a:defRPr>
            </a:lvl5pPr>
            <a:lvl6pPr lvl="5" algn="r">
              <a:lnSpc>
                <a:spcPct val="100000"/>
              </a:lnSpc>
              <a:spcBef>
                <a:spcPts val="0"/>
              </a:spcBef>
              <a:spcAft>
                <a:spcPts val="0"/>
              </a:spcAft>
              <a:buNone/>
              <a:defRPr sz="1600">
                <a:solidFill>
                  <a:schemeClr val="dk1"/>
                </a:solidFill>
              </a:defRPr>
            </a:lvl6pPr>
            <a:lvl7pPr lvl="6" algn="r">
              <a:lnSpc>
                <a:spcPct val="100000"/>
              </a:lnSpc>
              <a:spcBef>
                <a:spcPts val="0"/>
              </a:spcBef>
              <a:spcAft>
                <a:spcPts val="0"/>
              </a:spcAft>
              <a:buNone/>
              <a:defRPr sz="1600">
                <a:solidFill>
                  <a:schemeClr val="dk1"/>
                </a:solidFill>
              </a:defRPr>
            </a:lvl7pPr>
            <a:lvl8pPr lvl="7" algn="r">
              <a:lnSpc>
                <a:spcPct val="100000"/>
              </a:lnSpc>
              <a:spcBef>
                <a:spcPts val="0"/>
              </a:spcBef>
              <a:spcAft>
                <a:spcPts val="0"/>
              </a:spcAft>
              <a:buNone/>
              <a:defRPr sz="1600">
                <a:solidFill>
                  <a:schemeClr val="dk1"/>
                </a:solidFill>
              </a:defRPr>
            </a:lvl8pPr>
            <a:lvl9pPr lvl="8" algn="r">
              <a:lnSpc>
                <a:spcPct val="100000"/>
              </a:lnSpc>
              <a:spcBef>
                <a:spcPts val="0"/>
              </a:spcBef>
              <a:spcAft>
                <a:spcPts val="0"/>
              </a:spcAft>
              <a:buNone/>
              <a:defRPr sz="1600">
                <a:solidFill>
                  <a:schemeClr val="dk1"/>
                </a:solidFill>
              </a:defRPr>
            </a:lvl9pPr>
          </a:lstStyle>
          <a:p/>
        </p:txBody>
      </p:sp>
      <p:grpSp>
        <p:nvGrpSpPr>
          <p:cNvPr id="2206" name="Google Shape;2206;p100"/>
          <p:cNvGrpSpPr/>
          <p:nvPr/>
        </p:nvGrpSpPr>
        <p:grpSpPr>
          <a:xfrm flipH="1" rot="-8585606">
            <a:off x="6706862" y="-1689604"/>
            <a:ext cx="4313840" cy="3465306"/>
            <a:chOff x="1645525" y="677625"/>
            <a:chExt cx="4313925" cy="3465375"/>
          </a:xfrm>
        </p:grpSpPr>
        <p:sp>
          <p:nvSpPr>
            <p:cNvPr id="2207" name="Google Shape;2207;p10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10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10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10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10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10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10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10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5" name="Google Shape;2215;p100"/>
          <p:cNvGrpSpPr/>
          <p:nvPr/>
        </p:nvGrpSpPr>
        <p:grpSpPr>
          <a:xfrm flipH="1" rot="4803663">
            <a:off x="-2754027" y="-462614"/>
            <a:ext cx="4313959" cy="3465402"/>
            <a:chOff x="1645525" y="677625"/>
            <a:chExt cx="4313925" cy="3465375"/>
          </a:xfrm>
        </p:grpSpPr>
        <p:sp>
          <p:nvSpPr>
            <p:cNvPr id="2216" name="Google Shape;2216;p10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10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10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10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10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10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10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10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4" name="Google Shape;2224;p100"/>
          <p:cNvSpPr txBox="1"/>
          <p:nvPr>
            <p:ph idx="7" type="subTitle"/>
          </p:nvPr>
        </p:nvSpPr>
        <p:spPr>
          <a:xfrm>
            <a:off x="1910400" y="1822963"/>
            <a:ext cx="1334100" cy="274200"/>
          </a:xfrm>
          <a:prstGeom prst="rect">
            <a:avLst/>
          </a:prstGeom>
          <a:noFill/>
        </p:spPr>
        <p:txBody>
          <a:bodyPr anchorCtr="0" anchor="ctr" bIns="91425" lIns="91425" spcFirstLastPara="1" rIns="91425" wrap="square" tIns="91425">
            <a:noAutofit/>
          </a:bodyPr>
          <a:lstStyle>
            <a:lvl1pPr lv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2225" name="Google Shape;2225;p100"/>
          <p:cNvSpPr txBox="1"/>
          <p:nvPr>
            <p:ph idx="8" type="subTitle"/>
          </p:nvPr>
        </p:nvSpPr>
        <p:spPr>
          <a:xfrm>
            <a:off x="734550" y="2068883"/>
            <a:ext cx="2509800" cy="5937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None/>
              <a:defRPr sz="1600">
                <a:solidFill>
                  <a:schemeClr val="dk1"/>
                </a:solidFill>
              </a:defRPr>
            </a:lvl1pPr>
            <a:lvl2pPr lvl="1" algn="r">
              <a:lnSpc>
                <a:spcPct val="100000"/>
              </a:lnSpc>
              <a:spcBef>
                <a:spcPts val="0"/>
              </a:spcBef>
              <a:spcAft>
                <a:spcPts val="0"/>
              </a:spcAft>
              <a:buNone/>
              <a:defRPr sz="1600">
                <a:solidFill>
                  <a:schemeClr val="dk1"/>
                </a:solidFill>
              </a:defRPr>
            </a:lvl2pPr>
            <a:lvl3pPr lvl="2" algn="r">
              <a:lnSpc>
                <a:spcPct val="100000"/>
              </a:lnSpc>
              <a:spcBef>
                <a:spcPts val="0"/>
              </a:spcBef>
              <a:spcAft>
                <a:spcPts val="0"/>
              </a:spcAft>
              <a:buNone/>
              <a:defRPr sz="1600">
                <a:solidFill>
                  <a:schemeClr val="dk1"/>
                </a:solidFill>
              </a:defRPr>
            </a:lvl3pPr>
            <a:lvl4pPr lvl="3" algn="r">
              <a:lnSpc>
                <a:spcPct val="100000"/>
              </a:lnSpc>
              <a:spcBef>
                <a:spcPts val="0"/>
              </a:spcBef>
              <a:spcAft>
                <a:spcPts val="0"/>
              </a:spcAft>
              <a:buNone/>
              <a:defRPr sz="1600">
                <a:solidFill>
                  <a:schemeClr val="dk1"/>
                </a:solidFill>
              </a:defRPr>
            </a:lvl4pPr>
            <a:lvl5pPr lvl="4" algn="r">
              <a:lnSpc>
                <a:spcPct val="100000"/>
              </a:lnSpc>
              <a:spcBef>
                <a:spcPts val="0"/>
              </a:spcBef>
              <a:spcAft>
                <a:spcPts val="0"/>
              </a:spcAft>
              <a:buNone/>
              <a:defRPr sz="1600">
                <a:solidFill>
                  <a:schemeClr val="dk1"/>
                </a:solidFill>
              </a:defRPr>
            </a:lvl5pPr>
            <a:lvl6pPr lvl="5" algn="r">
              <a:lnSpc>
                <a:spcPct val="100000"/>
              </a:lnSpc>
              <a:spcBef>
                <a:spcPts val="0"/>
              </a:spcBef>
              <a:spcAft>
                <a:spcPts val="0"/>
              </a:spcAft>
              <a:buNone/>
              <a:defRPr sz="1600">
                <a:solidFill>
                  <a:schemeClr val="dk1"/>
                </a:solidFill>
              </a:defRPr>
            </a:lvl6pPr>
            <a:lvl7pPr lvl="6" algn="r">
              <a:lnSpc>
                <a:spcPct val="100000"/>
              </a:lnSpc>
              <a:spcBef>
                <a:spcPts val="0"/>
              </a:spcBef>
              <a:spcAft>
                <a:spcPts val="0"/>
              </a:spcAft>
              <a:buNone/>
              <a:defRPr sz="1600">
                <a:solidFill>
                  <a:schemeClr val="dk1"/>
                </a:solidFill>
              </a:defRPr>
            </a:lvl7pPr>
            <a:lvl8pPr lvl="7" algn="r">
              <a:lnSpc>
                <a:spcPct val="100000"/>
              </a:lnSpc>
              <a:spcBef>
                <a:spcPts val="0"/>
              </a:spcBef>
              <a:spcAft>
                <a:spcPts val="0"/>
              </a:spcAft>
              <a:buNone/>
              <a:defRPr sz="1600">
                <a:solidFill>
                  <a:schemeClr val="dk1"/>
                </a:solidFill>
              </a:defRPr>
            </a:lvl8pPr>
            <a:lvl9pPr lvl="8" algn="r">
              <a:lnSpc>
                <a:spcPct val="100000"/>
              </a:lnSpc>
              <a:spcBef>
                <a:spcPts val="0"/>
              </a:spcBef>
              <a:spcAft>
                <a:spcPts val="0"/>
              </a:spcAft>
              <a:buNone/>
              <a:defRPr sz="1600">
                <a:solidFill>
                  <a:schemeClr val="dk1"/>
                </a:solidFill>
              </a:defRPr>
            </a:lvl9pPr>
          </a:lstStyle>
          <a:p/>
        </p:txBody>
      </p:sp>
      <p:sp>
        <p:nvSpPr>
          <p:cNvPr id="2226" name="Google Shape;2226;p100"/>
          <p:cNvSpPr txBox="1"/>
          <p:nvPr>
            <p:ph hasCustomPrompt="1" idx="9" type="title"/>
          </p:nvPr>
        </p:nvSpPr>
        <p:spPr>
          <a:xfrm>
            <a:off x="2085750" y="2834827"/>
            <a:ext cx="1158600" cy="593700"/>
          </a:xfrm>
          <a:prstGeom prst="rect">
            <a:avLst/>
          </a:prstGeom>
          <a:noFill/>
        </p:spPr>
        <p:txBody>
          <a:bodyPr anchorCtr="0" anchor="ctr" bIns="91425" lIns="91425" spcFirstLastPara="1" rIns="91425" wrap="square" tIns="91425">
            <a:noAutofit/>
          </a:bodyPr>
          <a:lstStyle>
            <a:lvl1pPr lvl="0" algn="r">
              <a:spcBef>
                <a:spcPts val="0"/>
              </a:spcBef>
              <a:spcAft>
                <a:spcPts val="0"/>
              </a:spcAft>
              <a:buClr>
                <a:schemeClr val="lt1"/>
              </a:buClr>
              <a:buSzPts val="3600"/>
              <a:buNone/>
              <a:defRPr sz="3600">
                <a:solidFill>
                  <a:schemeClr val="lt1"/>
                </a:solidFill>
              </a:defRPr>
            </a:lvl1pPr>
            <a:lvl2pPr lvl="1"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227" name="Google Shape;2227;p100"/>
          <p:cNvSpPr txBox="1"/>
          <p:nvPr>
            <p:ph hasCustomPrompt="1" idx="13" type="title"/>
          </p:nvPr>
        </p:nvSpPr>
        <p:spPr>
          <a:xfrm>
            <a:off x="2085750" y="1229265"/>
            <a:ext cx="1158600" cy="593700"/>
          </a:xfrm>
          <a:prstGeom prst="rect">
            <a:avLst/>
          </a:prstGeom>
          <a:noFill/>
        </p:spPr>
        <p:txBody>
          <a:bodyPr anchorCtr="0" anchor="ctr" bIns="91425" lIns="91425" spcFirstLastPara="1" rIns="91425" wrap="square" tIns="91425">
            <a:noAutofit/>
          </a:bodyPr>
          <a:lstStyle>
            <a:lvl1pPr lvl="0" algn="r">
              <a:spcBef>
                <a:spcPts val="0"/>
              </a:spcBef>
              <a:spcAft>
                <a:spcPts val="0"/>
              </a:spcAft>
              <a:buClr>
                <a:schemeClr val="lt1"/>
              </a:buClr>
              <a:buSzPts val="3600"/>
              <a:buNone/>
              <a:defRPr sz="3600">
                <a:solidFill>
                  <a:schemeClr val="lt1"/>
                </a:solidFill>
              </a:defRPr>
            </a:lvl1pPr>
            <a:lvl2pPr lvl="1"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228" name="Google Shape;2228;p100"/>
          <p:cNvSpPr txBox="1"/>
          <p:nvPr>
            <p:ph hasCustomPrompt="1" idx="14" type="title"/>
          </p:nvPr>
        </p:nvSpPr>
        <p:spPr>
          <a:xfrm>
            <a:off x="5899500" y="2834827"/>
            <a:ext cx="1158600" cy="593700"/>
          </a:xfrm>
          <a:prstGeom prst="rect">
            <a:avLst/>
          </a:prstGeom>
          <a:noFill/>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229" name="Google Shape;2229;p100"/>
          <p:cNvSpPr txBox="1"/>
          <p:nvPr>
            <p:ph hasCustomPrompt="1" idx="15" type="title"/>
          </p:nvPr>
        </p:nvSpPr>
        <p:spPr>
          <a:xfrm>
            <a:off x="5899500" y="1229265"/>
            <a:ext cx="1158600" cy="593700"/>
          </a:xfrm>
          <a:prstGeom prst="rect">
            <a:avLst/>
          </a:prstGeom>
          <a:noFill/>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2_2_2">
    <p:bg>
      <p:bgPr>
        <a:solidFill>
          <a:schemeClr val="lt1"/>
        </a:solidFill>
      </p:bgPr>
    </p:bg>
    <p:spTree>
      <p:nvGrpSpPr>
        <p:cNvPr id="2230" name="Shape 2230"/>
        <p:cNvGrpSpPr/>
        <p:nvPr/>
      </p:nvGrpSpPr>
      <p:grpSpPr>
        <a:xfrm>
          <a:off x="0" y="0"/>
          <a:ext cx="0" cy="0"/>
          <a:chOff x="0" y="0"/>
          <a:chExt cx="0" cy="0"/>
        </a:xfrm>
      </p:grpSpPr>
      <p:sp>
        <p:nvSpPr>
          <p:cNvPr id="2231" name="Google Shape;2231;p101"/>
          <p:cNvSpPr txBox="1"/>
          <p:nvPr>
            <p:ph type="ctrTitle"/>
          </p:nvPr>
        </p:nvSpPr>
        <p:spPr>
          <a:xfrm>
            <a:off x="716725" y="545125"/>
            <a:ext cx="7710600" cy="5967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2400"/>
              <a:buNone/>
              <a:defRPr sz="2400">
                <a:solidFill>
                  <a:schemeClr val="lt2"/>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232" name="Google Shape;2232;p101"/>
          <p:cNvSpPr txBox="1"/>
          <p:nvPr>
            <p:ph idx="1" type="subTitle"/>
          </p:nvPr>
        </p:nvSpPr>
        <p:spPr>
          <a:xfrm>
            <a:off x="3310992" y="2873700"/>
            <a:ext cx="2504100" cy="2742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
        <p:nvSpPr>
          <p:cNvPr id="2233" name="Google Shape;2233;p101"/>
          <p:cNvSpPr txBox="1"/>
          <p:nvPr>
            <p:ph idx="2" type="subTitle"/>
          </p:nvPr>
        </p:nvSpPr>
        <p:spPr>
          <a:xfrm>
            <a:off x="3310978" y="3119591"/>
            <a:ext cx="2504100" cy="593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lt2"/>
                </a:solidFill>
              </a:defRPr>
            </a:lvl1pPr>
            <a:lvl2pPr lvl="1" algn="ctr">
              <a:lnSpc>
                <a:spcPct val="100000"/>
              </a:lnSpc>
              <a:spcBef>
                <a:spcPts val="0"/>
              </a:spcBef>
              <a:spcAft>
                <a:spcPts val="0"/>
              </a:spcAft>
              <a:buNone/>
              <a:defRPr sz="1600">
                <a:solidFill>
                  <a:schemeClr val="lt2"/>
                </a:solidFill>
              </a:defRPr>
            </a:lvl2pPr>
            <a:lvl3pPr lvl="2" algn="ctr">
              <a:lnSpc>
                <a:spcPct val="100000"/>
              </a:lnSpc>
              <a:spcBef>
                <a:spcPts val="0"/>
              </a:spcBef>
              <a:spcAft>
                <a:spcPts val="0"/>
              </a:spcAft>
              <a:buNone/>
              <a:defRPr sz="1600">
                <a:solidFill>
                  <a:schemeClr val="lt2"/>
                </a:solidFill>
              </a:defRPr>
            </a:lvl3pPr>
            <a:lvl4pPr lvl="3" algn="ctr">
              <a:lnSpc>
                <a:spcPct val="100000"/>
              </a:lnSpc>
              <a:spcBef>
                <a:spcPts val="0"/>
              </a:spcBef>
              <a:spcAft>
                <a:spcPts val="0"/>
              </a:spcAft>
              <a:buNone/>
              <a:defRPr sz="1600">
                <a:solidFill>
                  <a:schemeClr val="lt2"/>
                </a:solidFill>
              </a:defRPr>
            </a:lvl4pPr>
            <a:lvl5pPr lvl="4" algn="ctr">
              <a:lnSpc>
                <a:spcPct val="100000"/>
              </a:lnSpc>
              <a:spcBef>
                <a:spcPts val="0"/>
              </a:spcBef>
              <a:spcAft>
                <a:spcPts val="0"/>
              </a:spcAft>
              <a:buNone/>
              <a:defRPr sz="1600">
                <a:solidFill>
                  <a:schemeClr val="lt2"/>
                </a:solidFill>
              </a:defRPr>
            </a:lvl5pPr>
            <a:lvl6pPr lvl="5" algn="ctr">
              <a:lnSpc>
                <a:spcPct val="100000"/>
              </a:lnSpc>
              <a:spcBef>
                <a:spcPts val="0"/>
              </a:spcBef>
              <a:spcAft>
                <a:spcPts val="0"/>
              </a:spcAft>
              <a:buNone/>
              <a:defRPr sz="1600">
                <a:solidFill>
                  <a:schemeClr val="lt2"/>
                </a:solidFill>
              </a:defRPr>
            </a:lvl6pPr>
            <a:lvl7pPr lvl="6" algn="ctr">
              <a:lnSpc>
                <a:spcPct val="100000"/>
              </a:lnSpc>
              <a:spcBef>
                <a:spcPts val="0"/>
              </a:spcBef>
              <a:spcAft>
                <a:spcPts val="0"/>
              </a:spcAft>
              <a:buNone/>
              <a:defRPr sz="1600">
                <a:solidFill>
                  <a:schemeClr val="lt2"/>
                </a:solidFill>
              </a:defRPr>
            </a:lvl7pPr>
            <a:lvl8pPr lvl="7" algn="ctr">
              <a:lnSpc>
                <a:spcPct val="100000"/>
              </a:lnSpc>
              <a:spcBef>
                <a:spcPts val="0"/>
              </a:spcBef>
              <a:spcAft>
                <a:spcPts val="0"/>
              </a:spcAft>
              <a:buNone/>
              <a:defRPr sz="1600">
                <a:solidFill>
                  <a:schemeClr val="lt2"/>
                </a:solidFill>
              </a:defRPr>
            </a:lvl8pPr>
            <a:lvl9pPr lvl="8" algn="ctr">
              <a:lnSpc>
                <a:spcPct val="100000"/>
              </a:lnSpc>
              <a:spcBef>
                <a:spcPts val="0"/>
              </a:spcBef>
              <a:spcAft>
                <a:spcPts val="0"/>
              </a:spcAft>
              <a:buNone/>
              <a:defRPr sz="1600">
                <a:solidFill>
                  <a:schemeClr val="lt2"/>
                </a:solidFill>
              </a:defRPr>
            </a:lvl9pPr>
          </a:lstStyle>
          <a:p/>
        </p:txBody>
      </p:sp>
      <p:sp>
        <p:nvSpPr>
          <p:cNvPr id="2234" name="Google Shape;2234;p101"/>
          <p:cNvSpPr txBox="1"/>
          <p:nvPr>
            <p:ph idx="3" type="subTitle"/>
          </p:nvPr>
        </p:nvSpPr>
        <p:spPr>
          <a:xfrm>
            <a:off x="716725" y="2873700"/>
            <a:ext cx="2504100" cy="2742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
        <p:nvSpPr>
          <p:cNvPr id="2235" name="Google Shape;2235;p101"/>
          <p:cNvSpPr txBox="1"/>
          <p:nvPr>
            <p:ph idx="4" type="subTitle"/>
          </p:nvPr>
        </p:nvSpPr>
        <p:spPr>
          <a:xfrm>
            <a:off x="716725" y="3116699"/>
            <a:ext cx="2504100" cy="593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lt2"/>
                </a:solidFill>
              </a:defRPr>
            </a:lvl1pPr>
            <a:lvl2pPr lvl="1" algn="ctr">
              <a:lnSpc>
                <a:spcPct val="100000"/>
              </a:lnSpc>
              <a:spcBef>
                <a:spcPts val="0"/>
              </a:spcBef>
              <a:spcAft>
                <a:spcPts val="0"/>
              </a:spcAft>
              <a:buNone/>
              <a:defRPr sz="1600">
                <a:solidFill>
                  <a:schemeClr val="lt2"/>
                </a:solidFill>
              </a:defRPr>
            </a:lvl2pPr>
            <a:lvl3pPr lvl="2" algn="ctr">
              <a:lnSpc>
                <a:spcPct val="100000"/>
              </a:lnSpc>
              <a:spcBef>
                <a:spcPts val="0"/>
              </a:spcBef>
              <a:spcAft>
                <a:spcPts val="0"/>
              </a:spcAft>
              <a:buNone/>
              <a:defRPr sz="1600">
                <a:solidFill>
                  <a:schemeClr val="lt2"/>
                </a:solidFill>
              </a:defRPr>
            </a:lvl3pPr>
            <a:lvl4pPr lvl="3" algn="ctr">
              <a:lnSpc>
                <a:spcPct val="100000"/>
              </a:lnSpc>
              <a:spcBef>
                <a:spcPts val="0"/>
              </a:spcBef>
              <a:spcAft>
                <a:spcPts val="0"/>
              </a:spcAft>
              <a:buNone/>
              <a:defRPr sz="1600">
                <a:solidFill>
                  <a:schemeClr val="lt2"/>
                </a:solidFill>
              </a:defRPr>
            </a:lvl4pPr>
            <a:lvl5pPr lvl="4" algn="ctr">
              <a:lnSpc>
                <a:spcPct val="100000"/>
              </a:lnSpc>
              <a:spcBef>
                <a:spcPts val="0"/>
              </a:spcBef>
              <a:spcAft>
                <a:spcPts val="0"/>
              </a:spcAft>
              <a:buNone/>
              <a:defRPr sz="1600">
                <a:solidFill>
                  <a:schemeClr val="lt2"/>
                </a:solidFill>
              </a:defRPr>
            </a:lvl5pPr>
            <a:lvl6pPr lvl="5" algn="ctr">
              <a:lnSpc>
                <a:spcPct val="100000"/>
              </a:lnSpc>
              <a:spcBef>
                <a:spcPts val="0"/>
              </a:spcBef>
              <a:spcAft>
                <a:spcPts val="0"/>
              </a:spcAft>
              <a:buNone/>
              <a:defRPr sz="1600">
                <a:solidFill>
                  <a:schemeClr val="lt2"/>
                </a:solidFill>
              </a:defRPr>
            </a:lvl6pPr>
            <a:lvl7pPr lvl="6" algn="ctr">
              <a:lnSpc>
                <a:spcPct val="100000"/>
              </a:lnSpc>
              <a:spcBef>
                <a:spcPts val="0"/>
              </a:spcBef>
              <a:spcAft>
                <a:spcPts val="0"/>
              </a:spcAft>
              <a:buNone/>
              <a:defRPr sz="1600">
                <a:solidFill>
                  <a:schemeClr val="lt2"/>
                </a:solidFill>
              </a:defRPr>
            </a:lvl7pPr>
            <a:lvl8pPr lvl="7" algn="ctr">
              <a:lnSpc>
                <a:spcPct val="100000"/>
              </a:lnSpc>
              <a:spcBef>
                <a:spcPts val="0"/>
              </a:spcBef>
              <a:spcAft>
                <a:spcPts val="0"/>
              </a:spcAft>
              <a:buNone/>
              <a:defRPr sz="1600">
                <a:solidFill>
                  <a:schemeClr val="lt2"/>
                </a:solidFill>
              </a:defRPr>
            </a:lvl8pPr>
            <a:lvl9pPr lvl="8" algn="ctr">
              <a:lnSpc>
                <a:spcPct val="100000"/>
              </a:lnSpc>
              <a:spcBef>
                <a:spcPts val="0"/>
              </a:spcBef>
              <a:spcAft>
                <a:spcPts val="0"/>
              </a:spcAft>
              <a:buNone/>
              <a:defRPr sz="1600">
                <a:solidFill>
                  <a:schemeClr val="lt2"/>
                </a:solidFill>
              </a:defRPr>
            </a:lvl9pPr>
          </a:lstStyle>
          <a:p/>
        </p:txBody>
      </p:sp>
      <p:sp>
        <p:nvSpPr>
          <p:cNvPr id="2236" name="Google Shape;2236;p101"/>
          <p:cNvSpPr txBox="1"/>
          <p:nvPr>
            <p:ph idx="5" type="subTitle"/>
          </p:nvPr>
        </p:nvSpPr>
        <p:spPr>
          <a:xfrm>
            <a:off x="5905258" y="2873700"/>
            <a:ext cx="2504100" cy="2742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
        <p:nvSpPr>
          <p:cNvPr id="2237" name="Google Shape;2237;p101"/>
          <p:cNvSpPr txBox="1"/>
          <p:nvPr>
            <p:ph idx="6" type="subTitle"/>
          </p:nvPr>
        </p:nvSpPr>
        <p:spPr>
          <a:xfrm>
            <a:off x="5905251" y="3119595"/>
            <a:ext cx="2504100" cy="593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None/>
              <a:defRPr sz="1600">
                <a:solidFill>
                  <a:schemeClr val="lt2"/>
                </a:solidFill>
              </a:defRPr>
            </a:lvl1pPr>
            <a:lvl2pPr lvl="1" algn="ctr">
              <a:lnSpc>
                <a:spcPct val="100000"/>
              </a:lnSpc>
              <a:spcBef>
                <a:spcPts val="0"/>
              </a:spcBef>
              <a:spcAft>
                <a:spcPts val="0"/>
              </a:spcAft>
              <a:buNone/>
              <a:defRPr sz="1600">
                <a:solidFill>
                  <a:schemeClr val="lt2"/>
                </a:solidFill>
              </a:defRPr>
            </a:lvl2pPr>
            <a:lvl3pPr lvl="2" algn="ctr">
              <a:lnSpc>
                <a:spcPct val="100000"/>
              </a:lnSpc>
              <a:spcBef>
                <a:spcPts val="0"/>
              </a:spcBef>
              <a:spcAft>
                <a:spcPts val="0"/>
              </a:spcAft>
              <a:buNone/>
              <a:defRPr sz="1600">
                <a:solidFill>
                  <a:schemeClr val="lt2"/>
                </a:solidFill>
              </a:defRPr>
            </a:lvl3pPr>
            <a:lvl4pPr lvl="3" algn="ctr">
              <a:lnSpc>
                <a:spcPct val="100000"/>
              </a:lnSpc>
              <a:spcBef>
                <a:spcPts val="0"/>
              </a:spcBef>
              <a:spcAft>
                <a:spcPts val="0"/>
              </a:spcAft>
              <a:buNone/>
              <a:defRPr sz="1600">
                <a:solidFill>
                  <a:schemeClr val="lt2"/>
                </a:solidFill>
              </a:defRPr>
            </a:lvl4pPr>
            <a:lvl5pPr lvl="4" algn="ctr">
              <a:lnSpc>
                <a:spcPct val="100000"/>
              </a:lnSpc>
              <a:spcBef>
                <a:spcPts val="0"/>
              </a:spcBef>
              <a:spcAft>
                <a:spcPts val="0"/>
              </a:spcAft>
              <a:buNone/>
              <a:defRPr sz="1600">
                <a:solidFill>
                  <a:schemeClr val="lt2"/>
                </a:solidFill>
              </a:defRPr>
            </a:lvl5pPr>
            <a:lvl6pPr lvl="5" algn="ctr">
              <a:lnSpc>
                <a:spcPct val="100000"/>
              </a:lnSpc>
              <a:spcBef>
                <a:spcPts val="0"/>
              </a:spcBef>
              <a:spcAft>
                <a:spcPts val="0"/>
              </a:spcAft>
              <a:buNone/>
              <a:defRPr sz="1600">
                <a:solidFill>
                  <a:schemeClr val="lt2"/>
                </a:solidFill>
              </a:defRPr>
            </a:lvl6pPr>
            <a:lvl7pPr lvl="6" algn="ctr">
              <a:lnSpc>
                <a:spcPct val="100000"/>
              </a:lnSpc>
              <a:spcBef>
                <a:spcPts val="0"/>
              </a:spcBef>
              <a:spcAft>
                <a:spcPts val="0"/>
              </a:spcAft>
              <a:buNone/>
              <a:defRPr sz="1600">
                <a:solidFill>
                  <a:schemeClr val="lt2"/>
                </a:solidFill>
              </a:defRPr>
            </a:lvl7pPr>
            <a:lvl8pPr lvl="7" algn="ctr">
              <a:lnSpc>
                <a:spcPct val="100000"/>
              </a:lnSpc>
              <a:spcBef>
                <a:spcPts val="0"/>
              </a:spcBef>
              <a:spcAft>
                <a:spcPts val="0"/>
              </a:spcAft>
              <a:buNone/>
              <a:defRPr sz="1600">
                <a:solidFill>
                  <a:schemeClr val="lt2"/>
                </a:solidFill>
              </a:defRPr>
            </a:lvl8pPr>
            <a:lvl9pPr lvl="8" algn="ctr">
              <a:lnSpc>
                <a:spcPct val="100000"/>
              </a:lnSpc>
              <a:spcBef>
                <a:spcPts val="0"/>
              </a:spcBef>
              <a:spcAft>
                <a:spcPts val="0"/>
              </a:spcAft>
              <a:buNone/>
              <a:defRPr sz="1600">
                <a:solidFill>
                  <a:schemeClr val="lt2"/>
                </a:solidFill>
              </a:defRPr>
            </a:lvl9pPr>
          </a:lstStyle>
          <a:p/>
        </p:txBody>
      </p:sp>
      <p:grpSp>
        <p:nvGrpSpPr>
          <p:cNvPr id="2238" name="Google Shape;2238;p101"/>
          <p:cNvGrpSpPr/>
          <p:nvPr/>
        </p:nvGrpSpPr>
        <p:grpSpPr>
          <a:xfrm flipH="1" rot="-8585606">
            <a:off x="6706862" y="-1689604"/>
            <a:ext cx="4313840" cy="3465306"/>
            <a:chOff x="1645525" y="677625"/>
            <a:chExt cx="4313925" cy="3465375"/>
          </a:xfrm>
        </p:grpSpPr>
        <p:sp>
          <p:nvSpPr>
            <p:cNvPr id="2239" name="Google Shape;2239;p10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10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10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10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10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10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10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10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7" name="Google Shape;2247;p101"/>
          <p:cNvGrpSpPr/>
          <p:nvPr/>
        </p:nvGrpSpPr>
        <p:grpSpPr>
          <a:xfrm flipH="1" rot="4803663">
            <a:off x="-2754027" y="-462614"/>
            <a:ext cx="4313959" cy="3465402"/>
            <a:chOff x="1645525" y="677625"/>
            <a:chExt cx="4313925" cy="3465375"/>
          </a:xfrm>
        </p:grpSpPr>
        <p:sp>
          <p:nvSpPr>
            <p:cNvPr id="2248" name="Google Shape;2248;p10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10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10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10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10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10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10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10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6" name="Google Shape;2256;p101"/>
          <p:cNvGrpSpPr/>
          <p:nvPr/>
        </p:nvGrpSpPr>
        <p:grpSpPr>
          <a:xfrm flipH="1" rot="3650914">
            <a:off x="2656310" y="4562850"/>
            <a:ext cx="4313751" cy="3465235"/>
            <a:chOff x="1645525" y="677625"/>
            <a:chExt cx="4313925" cy="3465375"/>
          </a:xfrm>
        </p:grpSpPr>
        <p:sp>
          <p:nvSpPr>
            <p:cNvPr id="2257" name="Google Shape;2257;p10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10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10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10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10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10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10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10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61" Type="http://schemas.openxmlformats.org/officeDocument/2006/relationships/theme" Target="../theme/theme3.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60" Type="http://schemas.openxmlformats.org/officeDocument/2006/relationships/slideLayout" Target="../slideLayouts/slideLayout60.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55" Type="http://schemas.openxmlformats.org/officeDocument/2006/relationships/slideLayout" Target="../slideLayouts/slideLayout55.xml"/><Relationship Id="rId10" Type="http://schemas.openxmlformats.org/officeDocument/2006/relationships/slideLayout" Target="../slideLayouts/slideLayout10.xml"/><Relationship Id="rId54" Type="http://schemas.openxmlformats.org/officeDocument/2006/relationships/slideLayout" Target="../slideLayouts/slideLayout54.xml"/><Relationship Id="rId13" Type="http://schemas.openxmlformats.org/officeDocument/2006/relationships/slideLayout" Target="../slideLayouts/slideLayout13.xml"/><Relationship Id="rId57" Type="http://schemas.openxmlformats.org/officeDocument/2006/relationships/slideLayout" Target="../slideLayouts/slideLayout57.xml"/><Relationship Id="rId12" Type="http://schemas.openxmlformats.org/officeDocument/2006/relationships/slideLayout" Target="../slideLayouts/slideLayout12.xml"/><Relationship Id="rId56" Type="http://schemas.openxmlformats.org/officeDocument/2006/relationships/slideLayout" Target="../slideLayouts/slideLayout56.xml"/><Relationship Id="rId15" Type="http://schemas.openxmlformats.org/officeDocument/2006/relationships/slideLayout" Target="../slideLayouts/slideLayout15.xml"/><Relationship Id="rId59" Type="http://schemas.openxmlformats.org/officeDocument/2006/relationships/slideLayout" Target="../slideLayouts/slideLayout59.xml"/><Relationship Id="rId14" Type="http://schemas.openxmlformats.org/officeDocument/2006/relationships/slideLayout" Target="../slideLayouts/slideLayout14.xml"/><Relationship Id="rId58" Type="http://schemas.openxmlformats.org/officeDocument/2006/relationships/slideLayout" Target="../slideLayouts/slideLayout5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100.xml"/><Relationship Id="rId42" Type="http://schemas.openxmlformats.org/officeDocument/2006/relationships/slideLayout" Target="../slideLayouts/slideLayout102.xml"/><Relationship Id="rId41" Type="http://schemas.openxmlformats.org/officeDocument/2006/relationships/slideLayout" Target="../slideLayouts/slideLayout101.xml"/><Relationship Id="rId44" Type="http://schemas.openxmlformats.org/officeDocument/2006/relationships/slideLayout" Target="../slideLayouts/slideLayout104.xml"/><Relationship Id="rId43" Type="http://schemas.openxmlformats.org/officeDocument/2006/relationships/slideLayout" Target="../slideLayouts/slideLayout103.xml"/><Relationship Id="rId46" Type="http://schemas.openxmlformats.org/officeDocument/2006/relationships/slideLayout" Target="../slideLayouts/slideLayout106.xml"/><Relationship Id="rId45" Type="http://schemas.openxmlformats.org/officeDocument/2006/relationships/slideLayout" Target="../slideLayouts/slideLayout105.xml"/><Relationship Id="rId1" Type="http://schemas.openxmlformats.org/officeDocument/2006/relationships/slideLayout" Target="../slideLayouts/slideLayout61.xml"/><Relationship Id="rId2" Type="http://schemas.openxmlformats.org/officeDocument/2006/relationships/slideLayout" Target="../slideLayouts/slideLayout62.xml"/><Relationship Id="rId3" Type="http://schemas.openxmlformats.org/officeDocument/2006/relationships/slideLayout" Target="../slideLayouts/slideLayout63.xml"/><Relationship Id="rId4" Type="http://schemas.openxmlformats.org/officeDocument/2006/relationships/slideLayout" Target="../slideLayouts/slideLayout64.xml"/><Relationship Id="rId9" Type="http://schemas.openxmlformats.org/officeDocument/2006/relationships/slideLayout" Target="../slideLayouts/slideLayout69.xml"/><Relationship Id="rId48" Type="http://schemas.openxmlformats.org/officeDocument/2006/relationships/slideLayout" Target="../slideLayouts/slideLayout108.xml"/><Relationship Id="rId47" Type="http://schemas.openxmlformats.org/officeDocument/2006/relationships/slideLayout" Target="../slideLayouts/slideLayout107.xml"/><Relationship Id="rId49" Type="http://schemas.openxmlformats.org/officeDocument/2006/relationships/slideLayout" Target="../slideLayouts/slideLayout109.xml"/><Relationship Id="rId5" Type="http://schemas.openxmlformats.org/officeDocument/2006/relationships/slideLayout" Target="../slideLayouts/slideLayout65.xml"/><Relationship Id="rId6" Type="http://schemas.openxmlformats.org/officeDocument/2006/relationships/slideLayout" Target="../slideLayouts/slideLayout66.xml"/><Relationship Id="rId7" Type="http://schemas.openxmlformats.org/officeDocument/2006/relationships/slideLayout" Target="../slideLayouts/slideLayout67.xml"/><Relationship Id="rId8" Type="http://schemas.openxmlformats.org/officeDocument/2006/relationships/slideLayout" Target="../slideLayouts/slideLayout68.xml"/><Relationship Id="rId31" Type="http://schemas.openxmlformats.org/officeDocument/2006/relationships/slideLayout" Target="../slideLayouts/slideLayout91.xml"/><Relationship Id="rId30" Type="http://schemas.openxmlformats.org/officeDocument/2006/relationships/slideLayout" Target="../slideLayouts/slideLayout90.xml"/><Relationship Id="rId33" Type="http://schemas.openxmlformats.org/officeDocument/2006/relationships/slideLayout" Target="../slideLayouts/slideLayout93.xml"/><Relationship Id="rId32" Type="http://schemas.openxmlformats.org/officeDocument/2006/relationships/slideLayout" Target="../slideLayouts/slideLayout92.xml"/><Relationship Id="rId35" Type="http://schemas.openxmlformats.org/officeDocument/2006/relationships/slideLayout" Target="../slideLayouts/slideLayout95.xml"/><Relationship Id="rId34" Type="http://schemas.openxmlformats.org/officeDocument/2006/relationships/slideLayout" Target="../slideLayouts/slideLayout94.xml"/><Relationship Id="rId37" Type="http://schemas.openxmlformats.org/officeDocument/2006/relationships/slideLayout" Target="../slideLayouts/slideLayout97.xml"/><Relationship Id="rId36" Type="http://schemas.openxmlformats.org/officeDocument/2006/relationships/slideLayout" Target="../slideLayouts/slideLayout96.xml"/><Relationship Id="rId39" Type="http://schemas.openxmlformats.org/officeDocument/2006/relationships/slideLayout" Target="../slideLayouts/slideLayout99.xml"/><Relationship Id="rId38" Type="http://schemas.openxmlformats.org/officeDocument/2006/relationships/slideLayout" Target="../slideLayouts/slideLayout98.xml"/><Relationship Id="rId61" Type="http://schemas.openxmlformats.org/officeDocument/2006/relationships/theme" Target="../theme/theme2.xml"/><Relationship Id="rId20" Type="http://schemas.openxmlformats.org/officeDocument/2006/relationships/slideLayout" Target="../slideLayouts/slideLayout80.xml"/><Relationship Id="rId22" Type="http://schemas.openxmlformats.org/officeDocument/2006/relationships/slideLayout" Target="../slideLayouts/slideLayout82.xml"/><Relationship Id="rId21" Type="http://schemas.openxmlformats.org/officeDocument/2006/relationships/slideLayout" Target="../slideLayouts/slideLayout81.xml"/><Relationship Id="rId24" Type="http://schemas.openxmlformats.org/officeDocument/2006/relationships/slideLayout" Target="../slideLayouts/slideLayout84.xml"/><Relationship Id="rId23" Type="http://schemas.openxmlformats.org/officeDocument/2006/relationships/slideLayout" Target="../slideLayouts/slideLayout83.xml"/><Relationship Id="rId60" Type="http://schemas.openxmlformats.org/officeDocument/2006/relationships/slideLayout" Target="../slideLayouts/slideLayout120.xml"/><Relationship Id="rId26" Type="http://schemas.openxmlformats.org/officeDocument/2006/relationships/slideLayout" Target="../slideLayouts/slideLayout86.xml"/><Relationship Id="rId25" Type="http://schemas.openxmlformats.org/officeDocument/2006/relationships/slideLayout" Target="../slideLayouts/slideLayout85.xml"/><Relationship Id="rId28" Type="http://schemas.openxmlformats.org/officeDocument/2006/relationships/slideLayout" Target="../slideLayouts/slideLayout88.xml"/><Relationship Id="rId27" Type="http://schemas.openxmlformats.org/officeDocument/2006/relationships/slideLayout" Target="../slideLayouts/slideLayout87.xml"/><Relationship Id="rId29" Type="http://schemas.openxmlformats.org/officeDocument/2006/relationships/slideLayout" Target="../slideLayouts/slideLayout89.xml"/><Relationship Id="rId51" Type="http://schemas.openxmlformats.org/officeDocument/2006/relationships/slideLayout" Target="../slideLayouts/slideLayout111.xml"/><Relationship Id="rId50" Type="http://schemas.openxmlformats.org/officeDocument/2006/relationships/slideLayout" Target="../slideLayouts/slideLayout110.xml"/><Relationship Id="rId53" Type="http://schemas.openxmlformats.org/officeDocument/2006/relationships/slideLayout" Target="../slideLayouts/slideLayout113.xml"/><Relationship Id="rId52" Type="http://schemas.openxmlformats.org/officeDocument/2006/relationships/slideLayout" Target="../slideLayouts/slideLayout112.xml"/><Relationship Id="rId11" Type="http://schemas.openxmlformats.org/officeDocument/2006/relationships/slideLayout" Target="../slideLayouts/slideLayout71.xml"/><Relationship Id="rId55" Type="http://schemas.openxmlformats.org/officeDocument/2006/relationships/slideLayout" Target="../slideLayouts/slideLayout115.xml"/><Relationship Id="rId10" Type="http://schemas.openxmlformats.org/officeDocument/2006/relationships/slideLayout" Target="../slideLayouts/slideLayout70.xml"/><Relationship Id="rId54" Type="http://schemas.openxmlformats.org/officeDocument/2006/relationships/slideLayout" Target="../slideLayouts/slideLayout114.xml"/><Relationship Id="rId13" Type="http://schemas.openxmlformats.org/officeDocument/2006/relationships/slideLayout" Target="../slideLayouts/slideLayout73.xml"/><Relationship Id="rId57" Type="http://schemas.openxmlformats.org/officeDocument/2006/relationships/slideLayout" Target="../slideLayouts/slideLayout117.xml"/><Relationship Id="rId12" Type="http://schemas.openxmlformats.org/officeDocument/2006/relationships/slideLayout" Target="../slideLayouts/slideLayout72.xml"/><Relationship Id="rId56" Type="http://schemas.openxmlformats.org/officeDocument/2006/relationships/slideLayout" Target="../slideLayouts/slideLayout116.xml"/><Relationship Id="rId15" Type="http://schemas.openxmlformats.org/officeDocument/2006/relationships/slideLayout" Target="../slideLayouts/slideLayout75.xml"/><Relationship Id="rId59" Type="http://schemas.openxmlformats.org/officeDocument/2006/relationships/slideLayout" Target="../slideLayouts/slideLayout119.xml"/><Relationship Id="rId14" Type="http://schemas.openxmlformats.org/officeDocument/2006/relationships/slideLayout" Target="../slideLayouts/slideLayout74.xml"/><Relationship Id="rId58" Type="http://schemas.openxmlformats.org/officeDocument/2006/relationships/slideLayout" Target="../slideLayouts/slideLayout118.xml"/><Relationship Id="rId17" Type="http://schemas.openxmlformats.org/officeDocument/2006/relationships/slideLayout" Target="../slideLayouts/slideLayout77.xml"/><Relationship Id="rId16" Type="http://schemas.openxmlformats.org/officeDocument/2006/relationships/slideLayout" Target="../slideLayouts/slideLayout76.xml"/><Relationship Id="rId19" Type="http://schemas.openxmlformats.org/officeDocument/2006/relationships/slideLayout" Target="../slideLayouts/slideLayout79.xml"/><Relationship Id="rId18" Type="http://schemas.openxmlformats.org/officeDocument/2006/relationships/slideLayout" Target="../slideLayouts/slideLayout78.xml"/></Relationships>
</file>

<file path=ppt/slideMasters/_rels/slideMaster3.xml.rels><?xml version="1.0" encoding="UTF-8" standalone="yes"?><Relationships xmlns="http://schemas.openxmlformats.org/package/2006/relationships"><Relationship Id="rId40" Type="http://schemas.openxmlformats.org/officeDocument/2006/relationships/slideLayout" Target="../slideLayouts/slideLayout160.xml"/><Relationship Id="rId42" Type="http://schemas.openxmlformats.org/officeDocument/2006/relationships/slideLayout" Target="../slideLayouts/slideLayout162.xml"/><Relationship Id="rId41" Type="http://schemas.openxmlformats.org/officeDocument/2006/relationships/slideLayout" Target="../slideLayouts/slideLayout161.xml"/><Relationship Id="rId44" Type="http://schemas.openxmlformats.org/officeDocument/2006/relationships/slideLayout" Target="../slideLayouts/slideLayout164.xml"/><Relationship Id="rId43" Type="http://schemas.openxmlformats.org/officeDocument/2006/relationships/slideLayout" Target="../slideLayouts/slideLayout163.xml"/><Relationship Id="rId46" Type="http://schemas.openxmlformats.org/officeDocument/2006/relationships/slideLayout" Target="../slideLayouts/slideLayout166.xml"/><Relationship Id="rId45" Type="http://schemas.openxmlformats.org/officeDocument/2006/relationships/slideLayout" Target="../slideLayouts/slideLayout165.xml"/><Relationship Id="rId1" Type="http://schemas.openxmlformats.org/officeDocument/2006/relationships/slideLayout" Target="../slideLayouts/slideLayout121.xml"/><Relationship Id="rId2" Type="http://schemas.openxmlformats.org/officeDocument/2006/relationships/slideLayout" Target="../slideLayouts/slideLayout122.xml"/><Relationship Id="rId3" Type="http://schemas.openxmlformats.org/officeDocument/2006/relationships/slideLayout" Target="../slideLayouts/slideLayout123.xml"/><Relationship Id="rId4" Type="http://schemas.openxmlformats.org/officeDocument/2006/relationships/slideLayout" Target="../slideLayouts/slideLayout124.xml"/><Relationship Id="rId9" Type="http://schemas.openxmlformats.org/officeDocument/2006/relationships/slideLayout" Target="../slideLayouts/slideLayout129.xml"/><Relationship Id="rId48" Type="http://schemas.openxmlformats.org/officeDocument/2006/relationships/slideLayout" Target="../slideLayouts/slideLayout168.xml"/><Relationship Id="rId47" Type="http://schemas.openxmlformats.org/officeDocument/2006/relationships/slideLayout" Target="../slideLayouts/slideLayout167.xml"/><Relationship Id="rId49" Type="http://schemas.openxmlformats.org/officeDocument/2006/relationships/slideLayout" Target="../slideLayouts/slideLayout169.xml"/><Relationship Id="rId5" Type="http://schemas.openxmlformats.org/officeDocument/2006/relationships/slideLayout" Target="../slideLayouts/slideLayout125.xml"/><Relationship Id="rId6" Type="http://schemas.openxmlformats.org/officeDocument/2006/relationships/slideLayout" Target="../slideLayouts/slideLayout126.xml"/><Relationship Id="rId7" Type="http://schemas.openxmlformats.org/officeDocument/2006/relationships/slideLayout" Target="../slideLayouts/slideLayout127.xml"/><Relationship Id="rId8" Type="http://schemas.openxmlformats.org/officeDocument/2006/relationships/slideLayout" Target="../slideLayouts/slideLayout128.xml"/><Relationship Id="rId31" Type="http://schemas.openxmlformats.org/officeDocument/2006/relationships/slideLayout" Target="../slideLayouts/slideLayout151.xml"/><Relationship Id="rId30" Type="http://schemas.openxmlformats.org/officeDocument/2006/relationships/slideLayout" Target="../slideLayouts/slideLayout150.xml"/><Relationship Id="rId33" Type="http://schemas.openxmlformats.org/officeDocument/2006/relationships/slideLayout" Target="../slideLayouts/slideLayout153.xml"/><Relationship Id="rId32" Type="http://schemas.openxmlformats.org/officeDocument/2006/relationships/slideLayout" Target="../slideLayouts/slideLayout152.xml"/><Relationship Id="rId35" Type="http://schemas.openxmlformats.org/officeDocument/2006/relationships/slideLayout" Target="../slideLayouts/slideLayout155.xml"/><Relationship Id="rId34" Type="http://schemas.openxmlformats.org/officeDocument/2006/relationships/slideLayout" Target="../slideLayouts/slideLayout154.xml"/><Relationship Id="rId37" Type="http://schemas.openxmlformats.org/officeDocument/2006/relationships/slideLayout" Target="../slideLayouts/slideLayout157.xml"/><Relationship Id="rId36" Type="http://schemas.openxmlformats.org/officeDocument/2006/relationships/slideLayout" Target="../slideLayouts/slideLayout156.xml"/><Relationship Id="rId39" Type="http://schemas.openxmlformats.org/officeDocument/2006/relationships/slideLayout" Target="../slideLayouts/slideLayout159.xml"/><Relationship Id="rId38" Type="http://schemas.openxmlformats.org/officeDocument/2006/relationships/slideLayout" Target="../slideLayouts/slideLayout158.xml"/><Relationship Id="rId61" Type="http://schemas.openxmlformats.org/officeDocument/2006/relationships/theme" Target="../theme/theme4.xml"/><Relationship Id="rId20" Type="http://schemas.openxmlformats.org/officeDocument/2006/relationships/slideLayout" Target="../slideLayouts/slideLayout140.xml"/><Relationship Id="rId22" Type="http://schemas.openxmlformats.org/officeDocument/2006/relationships/slideLayout" Target="../slideLayouts/slideLayout142.xml"/><Relationship Id="rId21" Type="http://schemas.openxmlformats.org/officeDocument/2006/relationships/slideLayout" Target="../slideLayouts/slideLayout141.xml"/><Relationship Id="rId24" Type="http://schemas.openxmlformats.org/officeDocument/2006/relationships/slideLayout" Target="../slideLayouts/slideLayout144.xml"/><Relationship Id="rId23" Type="http://schemas.openxmlformats.org/officeDocument/2006/relationships/slideLayout" Target="../slideLayouts/slideLayout143.xml"/><Relationship Id="rId60" Type="http://schemas.openxmlformats.org/officeDocument/2006/relationships/slideLayout" Target="../slideLayouts/slideLayout180.xml"/><Relationship Id="rId26" Type="http://schemas.openxmlformats.org/officeDocument/2006/relationships/slideLayout" Target="../slideLayouts/slideLayout146.xml"/><Relationship Id="rId25" Type="http://schemas.openxmlformats.org/officeDocument/2006/relationships/slideLayout" Target="../slideLayouts/slideLayout145.xml"/><Relationship Id="rId28" Type="http://schemas.openxmlformats.org/officeDocument/2006/relationships/slideLayout" Target="../slideLayouts/slideLayout148.xml"/><Relationship Id="rId27" Type="http://schemas.openxmlformats.org/officeDocument/2006/relationships/slideLayout" Target="../slideLayouts/slideLayout147.xml"/><Relationship Id="rId29" Type="http://schemas.openxmlformats.org/officeDocument/2006/relationships/slideLayout" Target="../slideLayouts/slideLayout149.xml"/><Relationship Id="rId51" Type="http://schemas.openxmlformats.org/officeDocument/2006/relationships/slideLayout" Target="../slideLayouts/slideLayout171.xml"/><Relationship Id="rId50" Type="http://schemas.openxmlformats.org/officeDocument/2006/relationships/slideLayout" Target="../slideLayouts/slideLayout170.xml"/><Relationship Id="rId53" Type="http://schemas.openxmlformats.org/officeDocument/2006/relationships/slideLayout" Target="../slideLayouts/slideLayout173.xml"/><Relationship Id="rId52" Type="http://schemas.openxmlformats.org/officeDocument/2006/relationships/slideLayout" Target="../slideLayouts/slideLayout172.xml"/><Relationship Id="rId11" Type="http://schemas.openxmlformats.org/officeDocument/2006/relationships/slideLayout" Target="../slideLayouts/slideLayout131.xml"/><Relationship Id="rId55" Type="http://schemas.openxmlformats.org/officeDocument/2006/relationships/slideLayout" Target="../slideLayouts/slideLayout175.xml"/><Relationship Id="rId10" Type="http://schemas.openxmlformats.org/officeDocument/2006/relationships/slideLayout" Target="../slideLayouts/slideLayout130.xml"/><Relationship Id="rId54" Type="http://schemas.openxmlformats.org/officeDocument/2006/relationships/slideLayout" Target="../slideLayouts/slideLayout174.xml"/><Relationship Id="rId13" Type="http://schemas.openxmlformats.org/officeDocument/2006/relationships/slideLayout" Target="../slideLayouts/slideLayout133.xml"/><Relationship Id="rId57" Type="http://schemas.openxmlformats.org/officeDocument/2006/relationships/slideLayout" Target="../slideLayouts/slideLayout177.xml"/><Relationship Id="rId12" Type="http://schemas.openxmlformats.org/officeDocument/2006/relationships/slideLayout" Target="../slideLayouts/slideLayout132.xml"/><Relationship Id="rId56" Type="http://schemas.openxmlformats.org/officeDocument/2006/relationships/slideLayout" Target="../slideLayouts/slideLayout176.xml"/><Relationship Id="rId15" Type="http://schemas.openxmlformats.org/officeDocument/2006/relationships/slideLayout" Target="../slideLayouts/slideLayout135.xml"/><Relationship Id="rId59" Type="http://schemas.openxmlformats.org/officeDocument/2006/relationships/slideLayout" Target="../slideLayouts/slideLayout179.xml"/><Relationship Id="rId14" Type="http://schemas.openxmlformats.org/officeDocument/2006/relationships/slideLayout" Target="../slideLayouts/slideLayout134.xml"/><Relationship Id="rId58" Type="http://schemas.openxmlformats.org/officeDocument/2006/relationships/slideLayout" Target="../slideLayouts/slideLayout178.xml"/><Relationship Id="rId17" Type="http://schemas.openxmlformats.org/officeDocument/2006/relationships/slideLayout" Target="../slideLayouts/slideLayout137.xml"/><Relationship Id="rId16" Type="http://schemas.openxmlformats.org/officeDocument/2006/relationships/slideLayout" Target="../slideLayouts/slideLayout136.xml"/><Relationship Id="rId19" Type="http://schemas.openxmlformats.org/officeDocument/2006/relationships/slideLayout" Target="../slideLayouts/slideLayout139.xml"/><Relationship Id="rId18" Type="http://schemas.openxmlformats.org/officeDocument/2006/relationships/slideLayout" Target="../slideLayouts/slideLayout13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Barlow Semi Condensed"/>
              <a:buNone/>
              <a:defRPr b="1" sz="2800">
                <a:latin typeface="Barlow Semi Condensed"/>
                <a:ea typeface="Barlow Semi Condensed"/>
                <a:cs typeface="Barlow Semi Condensed"/>
                <a:sym typeface="Barlow Semi Condensed"/>
              </a:defRPr>
            </a:lvl1pPr>
            <a:lvl2pPr lvl="1">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2pPr>
            <a:lvl3pPr lvl="2">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3pPr>
            <a:lvl4pPr lvl="3">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4pPr>
            <a:lvl5pPr lvl="4">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5pPr>
            <a:lvl6pPr lvl="5">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6pPr>
            <a:lvl7pPr lvl="6">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7pPr>
            <a:lvl8pPr lvl="7">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8pPr>
            <a:lvl9pPr lvl="8">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1pPr>
            <a:lvl2pPr indent="-317500" lvl="1" marL="9144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2pPr>
            <a:lvl3pPr indent="-317500" lvl="2" marL="13716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3pPr>
            <a:lvl4pPr indent="-317500" lvl="3" marL="18288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4pPr>
            <a:lvl5pPr indent="-317500" lvl="4" marL="22860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5pPr>
            <a:lvl6pPr indent="-317500" lvl="5" marL="27432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6pPr>
            <a:lvl7pPr indent="-317500" lvl="6" marL="32004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7pPr>
            <a:lvl8pPr indent="-317500" lvl="7" marL="36576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8pPr>
            <a:lvl9pPr indent="-317500" lvl="8" marL="4114800">
              <a:lnSpc>
                <a:spcPct val="115000"/>
              </a:lnSpc>
              <a:spcBef>
                <a:spcPts val="1600"/>
              </a:spcBef>
              <a:spcAft>
                <a:spcPts val="1600"/>
              </a:spcAft>
              <a:buClr>
                <a:srgbClr val="434343"/>
              </a:buClr>
              <a:buSzPts val="1400"/>
              <a:buFont typeface="Roboto"/>
              <a:buChar char="■"/>
              <a:defRPr>
                <a:solidFill>
                  <a:srgbClr val="434343"/>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 id="2147483704" r:id="rId57"/>
    <p:sldLayoutId id="2147483705" r:id="rId58"/>
    <p:sldLayoutId id="2147483706" r:id="rId59"/>
    <p:sldLayoutId id="2147483707" r:id="rId6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2"/>
        </a:solidFill>
      </p:bgPr>
    </p:bg>
    <p:spTree>
      <p:nvGrpSpPr>
        <p:cNvPr id="1400" name="Shape 1400"/>
        <p:cNvGrpSpPr/>
        <p:nvPr/>
      </p:nvGrpSpPr>
      <p:grpSpPr>
        <a:xfrm>
          <a:off x="0" y="0"/>
          <a:ext cx="0" cy="0"/>
          <a:chOff x="0" y="0"/>
          <a:chExt cx="0" cy="0"/>
        </a:xfrm>
      </p:grpSpPr>
      <p:sp>
        <p:nvSpPr>
          <p:cNvPr id="1401" name="Google Shape;1401;p6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Barlow Semi Condensed"/>
              <a:buNone/>
              <a:defRPr b="1" sz="2800">
                <a:latin typeface="Barlow Semi Condensed"/>
                <a:ea typeface="Barlow Semi Condensed"/>
                <a:cs typeface="Barlow Semi Condensed"/>
                <a:sym typeface="Barlow Semi Condensed"/>
              </a:defRPr>
            </a:lvl1pPr>
            <a:lvl2pPr lvl="1">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2pPr>
            <a:lvl3pPr lvl="2">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3pPr>
            <a:lvl4pPr lvl="3">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4pPr>
            <a:lvl5pPr lvl="4">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5pPr>
            <a:lvl6pPr lvl="5">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6pPr>
            <a:lvl7pPr lvl="6">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7pPr>
            <a:lvl8pPr lvl="7">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8pPr>
            <a:lvl9pPr lvl="8">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9pPr>
          </a:lstStyle>
          <a:p/>
        </p:txBody>
      </p:sp>
      <p:sp>
        <p:nvSpPr>
          <p:cNvPr id="1402" name="Google Shape;1402;p6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1pPr>
            <a:lvl2pPr indent="-317500" lvl="1" marL="9144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2pPr>
            <a:lvl3pPr indent="-317500" lvl="2" marL="13716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3pPr>
            <a:lvl4pPr indent="-317500" lvl="3" marL="18288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4pPr>
            <a:lvl5pPr indent="-317500" lvl="4" marL="22860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5pPr>
            <a:lvl6pPr indent="-317500" lvl="5" marL="27432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6pPr>
            <a:lvl7pPr indent="-317500" lvl="6" marL="32004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7pPr>
            <a:lvl8pPr indent="-317500" lvl="7" marL="36576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8pPr>
            <a:lvl9pPr indent="-317500" lvl="8" marL="4114800">
              <a:lnSpc>
                <a:spcPct val="115000"/>
              </a:lnSpc>
              <a:spcBef>
                <a:spcPts val="1600"/>
              </a:spcBef>
              <a:spcAft>
                <a:spcPts val="1600"/>
              </a:spcAft>
              <a:buClr>
                <a:srgbClr val="434343"/>
              </a:buClr>
              <a:buSzPts val="1400"/>
              <a:buFont typeface="Roboto"/>
              <a:buChar char="■"/>
              <a:defRPr>
                <a:solidFill>
                  <a:srgbClr val="434343"/>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 id="2147483725" r:id="rId18"/>
    <p:sldLayoutId id="2147483726" r:id="rId19"/>
    <p:sldLayoutId id="2147483727" r:id="rId20"/>
    <p:sldLayoutId id="2147483728" r:id="rId21"/>
    <p:sldLayoutId id="2147483729" r:id="rId22"/>
    <p:sldLayoutId id="2147483730" r:id="rId23"/>
    <p:sldLayoutId id="2147483731" r:id="rId24"/>
    <p:sldLayoutId id="2147483732" r:id="rId25"/>
    <p:sldLayoutId id="2147483733" r:id="rId26"/>
    <p:sldLayoutId id="2147483734" r:id="rId27"/>
    <p:sldLayoutId id="2147483735" r:id="rId28"/>
    <p:sldLayoutId id="2147483736" r:id="rId29"/>
    <p:sldLayoutId id="2147483737" r:id="rId30"/>
    <p:sldLayoutId id="2147483738" r:id="rId31"/>
    <p:sldLayoutId id="2147483739" r:id="rId32"/>
    <p:sldLayoutId id="2147483740" r:id="rId33"/>
    <p:sldLayoutId id="2147483741" r:id="rId34"/>
    <p:sldLayoutId id="2147483742" r:id="rId35"/>
    <p:sldLayoutId id="2147483743" r:id="rId36"/>
    <p:sldLayoutId id="2147483744" r:id="rId37"/>
    <p:sldLayoutId id="2147483745" r:id="rId38"/>
    <p:sldLayoutId id="2147483746" r:id="rId39"/>
    <p:sldLayoutId id="2147483747" r:id="rId40"/>
    <p:sldLayoutId id="2147483748" r:id="rId41"/>
    <p:sldLayoutId id="2147483749" r:id="rId42"/>
    <p:sldLayoutId id="2147483750" r:id="rId43"/>
    <p:sldLayoutId id="2147483751" r:id="rId44"/>
    <p:sldLayoutId id="2147483752" r:id="rId45"/>
    <p:sldLayoutId id="2147483753" r:id="rId46"/>
    <p:sldLayoutId id="2147483754" r:id="rId47"/>
    <p:sldLayoutId id="2147483755" r:id="rId48"/>
    <p:sldLayoutId id="2147483756" r:id="rId49"/>
    <p:sldLayoutId id="2147483757" r:id="rId50"/>
    <p:sldLayoutId id="2147483758" r:id="rId51"/>
    <p:sldLayoutId id="2147483759" r:id="rId52"/>
    <p:sldLayoutId id="2147483760" r:id="rId53"/>
    <p:sldLayoutId id="2147483761" r:id="rId54"/>
    <p:sldLayoutId id="2147483762" r:id="rId55"/>
    <p:sldLayoutId id="2147483763" r:id="rId56"/>
    <p:sldLayoutId id="2147483764" r:id="rId57"/>
    <p:sldLayoutId id="2147483765" r:id="rId58"/>
    <p:sldLayoutId id="2147483766" r:id="rId59"/>
    <p:sldLayoutId id="2147483767" r:id="rId6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2"/>
        </a:solidFill>
      </p:bgPr>
    </p:bg>
    <p:spTree>
      <p:nvGrpSpPr>
        <p:cNvPr id="2795" name="Shape 2795"/>
        <p:cNvGrpSpPr/>
        <p:nvPr/>
      </p:nvGrpSpPr>
      <p:grpSpPr>
        <a:xfrm>
          <a:off x="0" y="0"/>
          <a:ext cx="0" cy="0"/>
          <a:chOff x="0" y="0"/>
          <a:chExt cx="0" cy="0"/>
        </a:xfrm>
      </p:grpSpPr>
      <p:sp>
        <p:nvSpPr>
          <p:cNvPr id="2796" name="Google Shape;2796;p12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Barlow Semi Condensed"/>
              <a:buNone/>
              <a:defRPr b="1" sz="2800">
                <a:latin typeface="Barlow Semi Condensed"/>
                <a:ea typeface="Barlow Semi Condensed"/>
                <a:cs typeface="Barlow Semi Condensed"/>
                <a:sym typeface="Barlow Semi Condensed"/>
              </a:defRPr>
            </a:lvl1pPr>
            <a:lvl2pPr lvl="1">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2pPr>
            <a:lvl3pPr lvl="2">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3pPr>
            <a:lvl4pPr lvl="3">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4pPr>
            <a:lvl5pPr lvl="4">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5pPr>
            <a:lvl6pPr lvl="5">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6pPr>
            <a:lvl7pPr lvl="6">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7pPr>
            <a:lvl8pPr lvl="7">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8pPr>
            <a:lvl9pPr lvl="8">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9pPr>
          </a:lstStyle>
          <a:p/>
        </p:txBody>
      </p:sp>
      <p:sp>
        <p:nvSpPr>
          <p:cNvPr id="2797" name="Google Shape;2797;p12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1pPr>
            <a:lvl2pPr indent="-317500" lvl="1" marL="9144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2pPr>
            <a:lvl3pPr indent="-317500" lvl="2" marL="13716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3pPr>
            <a:lvl4pPr indent="-317500" lvl="3" marL="18288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4pPr>
            <a:lvl5pPr indent="-317500" lvl="4" marL="22860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5pPr>
            <a:lvl6pPr indent="-317500" lvl="5" marL="27432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6pPr>
            <a:lvl7pPr indent="-317500" lvl="6" marL="32004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7pPr>
            <a:lvl8pPr indent="-317500" lvl="7" marL="36576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8pPr>
            <a:lvl9pPr indent="-317500" lvl="8" marL="4114800">
              <a:lnSpc>
                <a:spcPct val="115000"/>
              </a:lnSpc>
              <a:spcBef>
                <a:spcPts val="1600"/>
              </a:spcBef>
              <a:spcAft>
                <a:spcPts val="1600"/>
              </a:spcAft>
              <a:buClr>
                <a:srgbClr val="434343"/>
              </a:buClr>
              <a:buSzPts val="1400"/>
              <a:buFont typeface="Roboto"/>
              <a:buChar char="■"/>
              <a:defRPr>
                <a:solidFill>
                  <a:srgbClr val="434343"/>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 id="2147483779" r:id="rId12"/>
    <p:sldLayoutId id="2147483780" r:id="rId13"/>
    <p:sldLayoutId id="2147483781" r:id="rId14"/>
    <p:sldLayoutId id="2147483782" r:id="rId15"/>
    <p:sldLayoutId id="2147483783" r:id="rId16"/>
    <p:sldLayoutId id="2147483784" r:id="rId17"/>
    <p:sldLayoutId id="2147483785" r:id="rId18"/>
    <p:sldLayoutId id="2147483786" r:id="rId19"/>
    <p:sldLayoutId id="2147483787" r:id="rId20"/>
    <p:sldLayoutId id="2147483788" r:id="rId21"/>
    <p:sldLayoutId id="2147483789" r:id="rId22"/>
    <p:sldLayoutId id="2147483790" r:id="rId23"/>
    <p:sldLayoutId id="2147483791" r:id="rId24"/>
    <p:sldLayoutId id="2147483792" r:id="rId25"/>
    <p:sldLayoutId id="2147483793" r:id="rId26"/>
    <p:sldLayoutId id="2147483794" r:id="rId27"/>
    <p:sldLayoutId id="2147483795" r:id="rId28"/>
    <p:sldLayoutId id="2147483796" r:id="rId29"/>
    <p:sldLayoutId id="2147483797" r:id="rId30"/>
    <p:sldLayoutId id="2147483798" r:id="rId31"/>
    <p:sldLayoutId id="2147483799" r:id="rId32"/>
    <p:sldLayoutId id="2147483800" r:id="rId33"/>
    <p:sldLayoutId id="2147483801" r:id="rId34"/>
    <p:sldLayoutId id="2147483802" r:id="rId35"/>
    <p:sldLayoutId id="2147483803" r:id="rId36"/>
    <p:sldLayoutId id="2147483804" r:id="rId37"/>
    <p:sldLayoutId id="2147483805" r:id="rId38"/>
    <p:sldLayoutId id="2147483806" r:id="rId39"/>
    <p:sldLayoutId id="2147483807" r:id="rId40"/>
    <p:sldLayoutId id="2147483808" r:id="rId41"/>
    <p:sldLayoutId id="2147483809" r:id="rId42"/>
    <p:sldLayoutId id="2147483810" r:id="rId43"/>
    <p:sldLayoutId id="2147483811" r:id="rId44"/>
    <p:sldLayoutId id="2147483812" r:id="rId45"/>
    <p:sldLayoutId id="2147483813" r:id="rId46"/>
    <p:sldLayoutId id="2147483814" r:id="rId47"/>
    <p:sldLayoutId id="2147483815" r:id="rId48"/>
    <p:sldLayoutId id="2147483816" r:id="rId49"/>
    <p:sldLayoutId id="2147483817" r:id="rId50"/>
    <p:sldLayoutId id="2147483818" r:id="rId51"/>
    <p:sldLayoutId id="2147483819" r:id="rId52"/>
    <p:sldLayoutId id="2147483820" r:id="rId53"/>
    <p:sldLayoutId id="2147483821" r:id="rId54"/>
    <p:sldLayoutId id="2147483822" r:id="rId55"/>
    <p:sldLayoutId id="2147483823" r:id="rId56"/>
    <p:sldLayoutId id="2147483824" r:id="rId57"/>
    <p:sldLayoutId id="2147483825" r:id="rId58"/>
    <p:sldLayoutId id="2147483826" r:id="rId59"/>
    <p:sldLayoutId id="2147483827" r:id="rId6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9.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hyperlink" Target="https://www.kaggle.com/code/addythokale/brain-stroke-prediction" TargetMode="External"/><Relationship Id="rId5" Type="http://schemas.openxmlformats.org/officeDocument/2006/relationships/hyperlink" Target="https://www.kaggle.com/code/adhamalahmady/brain-stroke-model" TargetMode="External"/><Relationship Id="rId6" Type="http://schemas.openxmlformats.org/officeDocument/2006/relationships/hyperlink" Target="https://doi.org/10.5853/jos.2022.02306" TargetMode="External"/><Relationship Id="rId7" Type="http://schemas.openxmlformats.org/officeDocument/2006/relationships/hyperlink" Target="https://my.clevelandclinic.org/health/diseases/5601-stroke"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69138"/>
        </a:solidFill>
      </p:bgPr>
    </p:bg>
    <p:spTree>
      <p:nvGrpSpPr>
        <p:cNvPr id="4193" name="Shape 4193"/>
        <p:cNvGrpSpPr/>
        <p:nvPr/>
      </p:nvGrpSpPr>
      <p:grpSpPr>
        <a:xfrm>
          <a:off x="0" y="0"/>
          <a:ext cx="0" cy="0"/>
          <a:chOff x="0" y="0"/>
          <a:chExt cx="0" cy="0"/>
        </a:xfrm>
      </p:grpSpPr>
      <p:sp>
        <p:nvSpPr>
          <p:cNvPr id="4194" name="Google Shape;4194;p184"/>
          <p:cNvSpPr/>
          <p:nvPr/>
        </p:nvSpPr>
        <p:spPr>
          <a:xfrm>
            <a:off x="0" y="3282450"/>
            <a:ext cx="2152200" cy="1860900"/>
          </a:xfrm>
          <a:prstGeom prst="rect">
            <a:avLst/>
          </a:prstGeom>
          <a:solidFill>
            <a:srgbClr val="E6913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195" name="Google Shape;4195;p184"/>
          <p:cNvSpPr txBox="1"/>
          <p:nvPr>
            <p:ph type="ctrTitle"/>
          </p:nvPr>
        </p:nvSpPr>
        <p:spPr>
          <a:xfrm>
            <a:off x="716725" y="541050"/>
            <a:ext cx="4251000" cy="203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5000">
                <a:solidFill>
                  <a:srgbClr val="980000"/>
                </a:solidFill>
              </a:rPr>
              <a:t>Analyzing Brain Stroke Data: </a:t>
            </a:r>
            <a:endParaRPr sz="5000">
              <a:solidFill>
                <a:srgbClr val="980000"/>
              </a:solidFill>
              <a:latin typeface="Bahiana"/>
              <a:ea typeface="Bahiana"/>
              <a:cs typeface="Bahiana"/>
              <a:sym typeface="Bahiana"/>
            </a:endParaRPr>
          </a:p>
        </p:txBody>
      </p:sp>
      <p:grpSp>
        <p:nvGrpSpPr>
          <p:cNvPr id="4196" name="Google Shape;4196;p184"/>
          <p:cNvGrpSpPr/>
          <p:nvPr/>
        </p:nvGrpSpPr>
        <p:grpSpPr>
          <a:xfrm>
            <a:off x="5948940" y="1764025"/>
            <a:ext cx="3195072" cy="2130024"/>
            <a:chOff x="5560550" y="1061024"/>
            <a:chExt cx="2489925" cy="1719425"/>
          </a:xfrm>
        </p:grpSpPr>
        <p:sp>
          <p:nvSpPr>
            <p:cNvPr id="4197" name="Google Shape;4197;p184"/>
            <p:cNvSpPr/>
            <p:nvPr/>
          </p:nvSpPr>
          <p:spPr>
            <a:xfrm>
              <a:off x="5560550" y="1061024"/>
              <a:ext cx="2489925" cy="1719425"/>
            </a:xfrm>
            <a:custGeom>
              <a:rect b="b" l="l" r="r" t="t"/>
              <a:pathLst>
                <a:path extrusionOk="0" h="68777" w="99597">
                  <a:moveTo>
                    <a:pt x="54255" y="733"/>
                  </a:moveTo>
                  <a:cubicBezTo>
                    <a:pt x="57373" y="733"/>
                    <a:pt x="60177" y="3725"/>
                    <a:pt x="60198" y="3746"/>
                  </a:cubicBezTo>
                  <a:cubicBezTo>
                    <a:pt x="60219" y="3767"/>
                    <a:pt x="60239" y="3787"/>
                    <a:pt x="60260" y="3808"/>
                  </a:cubicBezTo>
                  <a:cubicBezTo>
                    <a:pt x="60281" y="3829"/>
                    <a:pt x="60302" y="3850"/>
                    <a:pt x="60323" y="3850"/>
                  </a:cubicBezTo>
                  <a:cubicBezTo>
                    <a:pt x="60700" y="4206"/>
                    <a:pt x="60888" y="4729"/>
                    <a:pt x="60888" y="4729"/>
                  </a:cubicBezTo>
                  <a:lnTo>
                    <a:pt x="60700" y="4771"/>
                  </a:lnTo>
                  <a:cubicBezTo>
                    <a:pt x="58377" y="5252"/>
                    <a:pt x="56285" y="6298"/>
                    <a:pt x="54674" y="7742"/>
                  </a:cubicBezTo>
                  <a:cubicBezTo>
                    <a:pt x="52100" y="10065"/>
                    <a:pt x="51138" y="12199"/>
                    <a:pt x="50803" y="13266"/>
                  </a:cubicBezTo>
                  <a:lnTo>
                    <a:pt x="50698" y="13622"/>
                  </a:lnTo>
                  <a:lnTo>
                    <a:pt x="50301" y="13642"/>
                  </a:lnTo>
                  <a:cubicBezTo>
                    <a:pt x="46263" y="13810"/>
                    <a:pt x="43940" y="16907"/>
                    <a:pt x="42936" y="18748"/>
                  </a:cubicBezTo>
                  <a:lnTo>
                    <a:pt x="42873" y="18852"/>
                  </a:lnTo>
                  <a:cubicBezTo>
                    <a:pt x="42622" y="18601"/>
                    <a:pt x="42308" y="18455"/>
                    <a:pt x="42161" y="18078"/>
                  </a:cubicBezTo>
                  <a:cubicBezTo>
                    <a:pt x="41597" y="17262"/>
                    <a:pt x="40362" y="15965"/>
                    <a:pt x="37998" y="15400"/>
                  </a:cubicBezTo>
                  <a:cubicBezTo>
                    <a:pt x="37971" y="15395"/>
                    <a:pt x="37944" y="15392"/>
                    <a:pt x="37917" y="15392"/>
                  </a:cubicBezTo>
                  <a:cubicBezTo>
                    <a:pt x="37737" y="15392"/>
                    <a:pt x="37574" y="15511"/>
                    <a:pt x="37537" y="15693"/>
                  </a:cubicBezTo>
                  <a:cubicBezTo>
                    <a:pt x="37475" y="15902"/>
                    <a:pt x="37600" y="16111"/>
                    <a:pt x="37830" y="16174"/>
                  </a:cubicBezTo>
                  <a:cubicBezTo>
                    <a:pt x="40132" y="16718"/>
                    <a:pt x="41220" y="18036"/>
                    <a:pt x="41617" y="18706"/>
                  </a:cubicBezTo>
                  <a:cubicBezTo>
                    <a:pt x="41638" y="18706"/>
                    <a:pt x="41638" y="18706"/>
                    <a:pt x="41638" y="18685"/>
                  </a:cubicBezTo>
                  <a:cubicBezTo>
                    <a:pt x="41806" y="18915"/>
                    <a:pt x="41931" y="19083"/>
                    <a:pt x="42161" y="19250"/>
                  </a:cubicBezTo>
                  <a:cubicBezTo>
                    <a:pt x="42203" y="19292"/>
                    <a:pt x="42496" y="19522"/>
                    <a:pt x="42580" y="19585"/>
                  </a:cubicBezTo>
                  <a:lnTo>
                    <a:pt x="42057" y="19689"/>
                  </a:lnTo>
                  <a:cubicBezTo>
                    <a:pt x="37851" y="20526"/>
                    <a:pt x="35131" y="25443"/>
                    <a:pt x="34399" y="26908"/>
                  </a:cubicBezTo>
                  <a:lnTo>
                    <a:pt x="34294" y="27159"/>
                  </a:lnTo>
                  <a:lnTo>
                    <a:pt x="34022" y="27222"/>
                  </a:lnTo>
                  <a:cubicBezTo>
                    <a:pt x="32683" y="27515"/>
                    <a:pt x="28143" y="28854"/>
                    <a:pt x="26071" y="33729"/>
                  </a:cubicBezTo>
                  <a:cubicBezTo>
                    <a:pt x="24104" y="38374"/>
                    <a:pt x="25213" y="41157"/>
                    <a:pt x="25778" y="42140"/>
                  </a:cubicBezTo>
                  <a:lnTo>
                    <a:pt x="25967" y="42496"/>
                  </a:lnTo>
                  <a:lnTo>
                    <a:pt x="25695" y="42789"/>
                  </a:lnTo>
                  <a:cubicBezTo>
                    <a:pt x="21003" y="48064"/>
                    <a:pt x="21132" y="53485"/>
                    <a:pt x="22169" y="57271"/>
                  </a:cubicBezTo>
                  <a:lnTo>
                    <a:pt x="22169" y="57271"/>
                  </a:lnTo>
                  <a:cubicBezTo>
                    <a:pt x="21610" y="57395"/>
                    <a:pt x="21279" y="57499"/>
                    <a:pt x="21133" y="57540"/>
                  </a:cubicBezTo>
                  <a:cubicBezTo>
                    <a:pt x="21133" y="57540"/>
                    <a:pt x="21133" y="57519"/>
                    <a:pt x="21133" y="57519"/>
                  </a:cubicBezTo>
                  <a:cubicBezTo>
                    <a:pt x="21050" y="57540"/>
                    <a:pt x="20966" y="57582"/>
                    <a:pt x="20882" y="57624"/>
                  </a:cubicBezTo>
                  <a:cubicBezTo>
                    <a:pt x="20861" y="57624"/>
                    <a:pt x="18434" y="58440"/>
                    <a:pt x="16028" y="58440"/>
                  </a:cubicBezTo>
                  <a:cubicBezTo>
                    <a:pt x="15547" y="58440"/>
                    <a:pt x="15086" y="58398"/>
                    <a:pt x="14689" y="58335"/>
                  </a:cubicBezTo>
                  <a:cubicBezTo>
                    <a:pt x="12680" y="58001"/>
                    <a:pt x="12199" y="56201"/>
                    <a:pt x="12157" y="56013"/>
                  </a:cubicBezTo>
                  <a:cubicBezTo>
                    <a:pt x="12094" y="55720"/>
                    <a:pt x="11948" y="55448"/>
                    <a:pt x="11739" y="55239"/>
                  </a:cubicBezTo>
                  <a:cubicBezTo>
                    <a:pt x="13161" y="54046"/>
                    <a:pt x="14521" y="51891"/>
                    <a:pt x="14166" y="48166"/>
                  </a:cubicBezTo>
                  <a:lnTo>
                    <a:pt x="14166" y="48166"/>
                  </a:lnTo>
                  <a:cubicBezTo>
                    <a:pt x="14459" y="48229"/>
                    <a:pt x="14793" y="48271"/>
                    <a:pt x="15149" y="48271"/>
                  </a:cubicBezTo>
                  <a:cubicBezTo>
                    <a:pt x="15547" y="48271"/>
                    <a:pt x="15986" y="48229"/>
                    <a:pt x="16467" y="48104"/>
                  </a:cubicBezTo>
                  <a:cubicBezTo>
                    <a:pt x="16677" y="48062"/>
                    <a:pt x="16802" y="47853"/>
                    <a:pt x="16760" y="47643"/>
                  </a:cubicBezTo>
                  <a:cubicBezTo>
                    <a:pt x="16707" y="47467"/>
                    <a:pt x="16551" y="47336"/>
                    <a:pt x="16378" y="47336"/>
                  </a:cubicBezTo>
                  <a:cubicBezTo>
                    <a:pt x="16345" y="47336"/>
                    <a:pt x="16312" y="47340"/>
                    <a:pt x="16279" y="47350"/>
                  </a:cubicBezTo>
                  <a:cubicBezTo>
                    <a:pt x="15871" y="47443"/>
                    <a:pt x="15500" y="47483"/>
                    <a:pt x="15163" y="47483"/>
                  </a:cubicBezTo>
                  <a:cubicBezTo>
                    <a:pt x="12993" y="47483"/>
                    <a:pt x="12235" y="45812"/>
                    <a:pt x="12199" y="45739"/>
                  </a:cubicBezTo>
                  <a:cubicBezTo>
                    <a:pt x="12137" y="45584"/>
                    <a:pt x="11994" y="45498"/>
                    <a:pt x="11839" y="45498"/>
                  </a:cubicBezTo>
                  <a:cubicBezTo>
                    <a:pt x="11785" y="45498"/>
                    <a:pt x="11730" y="45508"/>
                    <a:pt x="11676" y="45530"/>
                  </a:cubicBezTo>
                  <a:cubicBezTo>
                    <a:pt x="11487" y="45614"/>
                    <a:pt x="11383" y="45844"/>
                    <a:pt x="11467" y="46032"/>
                  </a:cubicBezTo>
                  <a:cubicBezTo>
                    <a:pt x="11487" y="46053"/>
                    <a:pt x="12011" y="47246"/>
                    <a:pt x="13350" y="47874"/>
                  </a:cubicBezTo>
                  <a:cubicBezTo>
                    <a:pt x="13831" y="51723"/>
                    <a:pt x="12429" y="53774"/>
                    <a:pt x="11048" y="54820"/>
                  </a:cubicBezTo>
                  <a:cubicBezTo>
                    <a:pt x="10860" y="54778"/>
                    <a:pt x="10671" y="54757"/>
                    <a:pt x="10462" y="54757"/>
                  </a:cubicBezTo>
                  <a:cubicBezTo>
                    <a:pt x="10441" y="54778"/>
                    <a:pt x="10379" y="54778"/>
                    <a:pt x="10274" y="54778"/>
                  </a:cubicBezTo>
                  <a:cubicBezTo>
                    <a:pt x="9207" y="54778"/>
                    <a:pt x="5587" y="54444"/>
                    <a:pt x="3327" y="50091"/>
                  </a:cubicBezTo>
                  <a:cubicBezTo>
                    <a:pt x="795" y="45216"/>
                    <a:pt x="4771" y="37642"/>
                    <a:pt x="5336" y="36596"/>
                  </a:cubicBezTo>
                  <a:cubicBezTo>
                    <a:pt x="5859" y="37956"/>
                    <a:pt x="6654" y="39379"/>
                    <a:pt x="7889" y="40467"/>
                  </a:cubicBezTo>
                  <a:cubicBezTo>
                    <a:pt x="7972" y="40529"/>
                    <a:pt x="8056" y="40550"/>
                    <a:pt x="8140" y="40550"/>
                  </a:cubicBezTo>
                  <a:cubicBezTo>
                    <a:pt x="8265" y="40550"/>
                    <a:pt x="8370" y="40508"/>
                    <a:pt x="8454" y="40425"/>
                  </a:cubicBezTo>
                  <a:cubicBezTo>
                    <a:pt x="8600" y="40257"/>
                    <a:pt x="8579" y="40006"/>
                    <a:pt x="8412" y="39860"/>
                  </a:cubicBezTo>
                  <a:cubicBezTo>
                    <a:pt x="6863" y="38521"/>
                    <a:pt x="6047" y="36512"/>
                    <a:pt x="5608" y="34880"/>
                  </a:cubicBezTo>
                  <a:cubicBezTo>
                    <a:pt x="5713" y="32829"/>
                    <a:pt x="6738" y="31972"/>
                    <a:pt x="7638" y="31595"/>
                  </a:cubicBezTo>
                  <a:cubicBezTo>
                    <a:pt x="7679" y="31616"/>
                    <a:pt x="7700" y="31616"/>
                    <a:pt x="7742" y="31616"/>
                  </a:cubicBezTo>
                  <a:cubicBezTo>
                    <a:pt x="8036" y="31555"/>
                    <a:pt x="8548" y="31495"/>
                    <a:pt x="9114" y="31495"/>
                  </a:cubicBezTo>
                  <a:cubicBezTo>
                    <a:pt x="9918" y="31495"/>
                    <a:pt x="10830" y="31617"/>
                    <a:pt x="11383" y="32034"/>
                  </a:cubicBezTo>
                  <a:cubicBezTo>
                    <a:pt x="10776" y="33101"/>
                    <a:pt x="11048" y="34043"/>
                    <a:pt x="11069" y="34064"/>
                  </a:cubicBezTo>
                  <a:cubicBezTo>
                    <a:pt x="11111" y="34231"/>
                    <a:pt x="11278" y="34336"/>
                    <a:pt x="11446" y="34336"/>
                  </a:cubicBezTo>
                  <a:cubicBezTo>
                    <a:pt x="11467" y="34336"/>
                    <a:pt x="11508" y="34315"/>
                    <a:pt x="11550" y="34315"/>
                  </a:cubicBezTo>
                  <a:cubicBezTo>
                    <a:pt x="11759" y="34252"/>
                    <a:pt x="11885" y="34022"/>
                    <a:pt x="11822" y="33813"/>
                  </a:cubicBezTo>
                  <a:cubicBezTo>
                    <a:pt x="11801" y="33792"/>
                    <a:pt x="11320" y="32202"/>
                    <a:pt x="13705" y="31051"/>
                  </a:cubicBezTo>
                  <a:cubicBezTo>
                    <a:pt x="13915" y="30946"/>
                    <a:pt x="13998" y="30716"/>
                    <a:pt x="13894" y="30528"/>
                  </a:cubicBezTo>
                  <a:cubicBezTo>
                    <a:pt x="13834" y="30380"/>
                    <a:pt x="13691" y="30294"/>
                    <a:pt x="13546" y="30294"/>
                  </a:cubicBezTo>
                  <a:cubicBezTo>
                    <a:pt x="13486" y="30294"/>
                    <a:pt x="13426" y="30309"/>
                    <a:pt x="13371" y="30340"/>
                  </a:cubicBezTo>
                  <a:cubicBezTo>
                    <a:pt x="12701" y="30653"/>
                    <a:pt x="12220" y="31030"/>
                    <a:pt x="11864" y="31407"/>
                  </a:cubicBezTo>
                  <a:cubicBezTo>
                    <a:pt x="11362" y="31009"/>
                    <a:pt x="10692" y="30821"/>
                    <a:pt x="10023" y="30758"/>
                  </a:cubicBezTo>
                  <a:cubicBezTo>
                    <a:pt x="10274" y="30423"/>
                    <a:pt x="10399" y="30026"/>
                    <a:pt x="10337" y="29586"/>
                  </a:cubicBezTo>
                  <a:cubicBezTo>
                    <a:pt x="10337" y="29586"/>
                    <a:pt x="10211" y="27912"/>
                    <a:pt x="11843" y="23184"/>
                  </a:cubicBezTo>
                  <a:cubicBezTo>
                    <a:pt x="13350" y="18769"/>
                    <a:pt x="18957" y="17785"/>
                    <a:pt x="18999" y="17785"/>
                  </a:cubicBezTo>
                  <a:cubicBezTo>
                    <a:pt x="19271" y="17744"/>
                    <a:pt x="19501" y="17618"/>
                    <a:pt x="19710" y="17472"/>
                  </a:cubicBezTo>
                  <a:cubicBezTo>
                    <a:pt x="21698" y="17869"/>
                    <a:pt x="24355" y="18852"/>
                    <a:pt x="26260" y="21091"/>
                  </a:cubicBezTo>
                  <a:cubicBezTo>
                    <a:pt x="26343" y="21175"/>
                    <a:pt x="26448" y="21238"/>
                    <a:pt x="26552" y="21238"/>
                  </a:cubicBezTo>
                  <a:cubicBezTo>
                    <a:pt x="26657" y="21238"/>
                    <a:pt x="26741" y="21196"/>
                    <a:pt x="26804" y="21133"/>
                  </a:cubicBezTo>
                  <a:cubicBezTo>
                    <a:pt x="26971" y="20987"/>
                    <a:pt x="26992" y="20736"/>
                    <a:pt x="26866" y="20568"/>
                  </a:cubicBezTo>
                  <a:cubicBezTo>
                    <a:pt x="24920" y="18267"/>
                    <a:pt x="22284" y="17220"/>
                    <a:pt x="20213" y="16760"/>
                  </a:cubicBezTo>
                  <a:cubicBezTo>
                    <a:pt x="20359" y="16363"/>
                    <a:pt x="20359" y="15944"/>
                    <a:pt x="20192" y="15547"/>
                  </a:cubicBezTo>
                  <a:cubicBezTo>
                    <a:pt x="20129" y="15442"/>
                    <a:pt x="19062" y="12868"/>
                    <a:pt x="22451" y="8830"/>
                  </a:cubicBezTo>
                  <a:cubicBezTo>
                    <a:pt x="24565" y="6340"/>
                    <a:pt x="27933" y="5817"/>
                    <a:pt x="30381" y="5817"/>
                  </a:cubicBezTo>
                  <a:cubicBezTo>
                    <a:pt x="32055" y="5817"/>
                    <a:pt x="33290" y="6068"/>
                    <a:pt x="33290" y="6068"/>
                  </a:cubicBezTo>
                  <a:cubicBezTo>
                    <a:pt x="33397" y="6092"/>
                    <a:pt x="33505" y="6104"/>
                    <a:pt x="33612" y="6104"/>
                  </a:cubicBezTo>
                  <a:cubicBezTo>
                    <a:pt x="34151" y="6104"/>
                    <a:pt x="34667" y="5807"/>
                    <a:pt x="34964" y="5336"/>
                  </a:cubicBezTo>
                  <a:cubicBezTo>
                    <a:pt x="35027" y="5252"/>
                    <a:pt x="36428" y="3076"/>
                    <a:pt x="40278" y="3076"/>
                  </a:cubicBezTo>
                  <a:lnTo>
                    <a:pt x="40550" y="3076"/>
                  </a:lnTo>
                  <a:cubicBezTo>
                    <a:pt x="41157" y="3097"/>
                    <a:pt x="41701" y="3097"/>
                    <a:pt x="42224" y="3097"/>
                  </a:cubicBezTo>
                  <a:cubicBezTo>
                    <a:pt x="43961" y="3097"/>
                    <a:pt x="45342" y="2992"/>
                    <a:pt x="46639" y="2783"/>
                  </a:cubicBezTo>
                  <a:lnTo>
                    <a:pt x="46639" y="2783"/>
                  </a:lnTo>
                  <a:cubicBezTo>
                    <a:pt x="44693" y="3934"/>
                    <a:pt x="42601" y="5650"/>
                    <a:pt x="41157" y="8077"/>
                  </a:cubicBezTo>
                  <a:cubicBezTo>
                    <a:pt x="40660" y="7961"/>
                    <a:pt x="40180" y="7919"/>
                    <a:pt x="39745" y="7919"/>
                  </a:cubicBezTo>
                  <a:cubicBezTo>
                    <a:pt x="38604" y="7919"/>
                    <a:pt x="37765" y="8208"/>
                    <a:pt x="37705" y="8223"/>
                  </a:cubicBezTo>
                  <a:cubicBezTo>
                    <a:pt x="37496" y="8307"/>
                    <a:pt x="37391" y="8537"/>
                    <a:pt x="37454" y="8725"/>
                  </a:cubicBezTo>
                  <a:cubicBezTo>
                    <a:pt x="37521" y="8894"/>
                    <a:pt x="37670" y="8995"/>
                    <a:pt x="37835" y="8995"/>
                  </a:cubicBezTo>
                  <a:cubicBezTo>
                    <a:pt x="37874" y="8995"/>
                    <a:pt x="37915" y="8989"/>
                    <a:pt x="37956" y="8977"/>
                  </a:cubicBezTo>
                  <a:cubicBezTo>
                    <a:pt x="38016" y="8947"/>
                    <a:pt x="38735" y="8704"/>
                    <a:pt x="39713" y="8704"/>
                  </a:cubicBezTo>
                  <a:cubicBezTo>
                    <a:pt x="40106" y="8704"/>
                    <a:pt x="40540" y="8743"/>
                    <a:pt x="40990" y="8851"/>
                  </a:cubicBezTo>
                  <a:cubicBezTo>
                    <a:pt x="41011" y="8893"/>
                    <a:pt x="41053" y="8914"/>
                    <a:pt x="41094" y="8956"/>
                  </a:cubicBezTo>
                  <a:cubicBezTo>
                    <a:pt x="41157" y="8977"/>
                    <a:pt x="41220" y="8997"/>
                    <a:pt x="41283" y="8997"/>
                  </a:cubicBezTo>
                  <a:cubicBezTo>
                    <a:pt x="41325" y="8997"/>
                    <a:pt x="41345" y="8977"/>
                    <a:pt x="41387" y="8977"/>
                  </a:cubicBezTo>
                  <a:cubicBezTo>
                    <a:pt x="42078" y="9207"/>
                    <a:pt x="42768" y="9583"/>
                    <a:pt x="43417" y="10274"/>
                  </a:cubicBezTo>
                  <a:cubicBezTo>
                    <a:pt x="43480" y="10357"/>
                    <a:pt x="43584" y="10399"/>
                    <a:pt x="43689" y="10399"/>
                  </a:cubicBezTo>
                  <a:cubicBezTo>
                    <a:pt x="43794" y="10399"/>
                    <a:pt x="43898" y="10357"/>
                    <a:pt x="43961" y="10295"/>
                  </a:cubicBezTo>
                  <a:cubicBezTo>
                    <a:pt x="44128" y="10148"/>
                    <a:pt x="44128" y="9897"/>
                    <a:pt x="43982" y="9730"/>
                  </a:cubicBezTo>
                  <a:cubicBezTo>
                    <a:pt x="43333" y="9039"/>
                    <a:pt x="42622" y="8600"/>
                    <a:pt x="41931" y="8328"/>
                  </a:cubicBezTo>
                  <a:cubicBezTo>
                    <a:pt x="45216" y="3013"/>
                    <a:pt x="51954" y="1381"/>
                    <a:pt x="52017" y="1360"/>
                  </a:cubicBezTo>
                  <a:cubicBezTo>
                    <a:pt x="52142" y="1339"/>
                    <a:pt x="52226" y="1256"/>
                    <a:pt x="52289" y="1151"/>
                  </a:cubicBezTo>
                  <a:cubicBezTo>
                    <a:pt x="52414" y="1109"/>
                    <a:pt x="52540" y="1067"/>
                    <a:pt x="52686" y="1005"/>
                  </a:cubicBezTo>
                  <a:cubicBezTo>
                    <a:pt x="53188" y="837"/>
                    <a:pt x="53711" y="733"/>
                    <a:pt x="54255" y="733"/>
                  </a:cubicBezTo>
                  <a:close/>
                  <a:moveTo>
                    <a:pt x="63659" y="5110"/>
                  </a:moveTo>
                  <a:cubicBezTo>
                    <a:pt x="64331" y="5110"/>
                    <a:pt x="64976" y="5160"/>
                    <a:pt x="65575" y="5252"/>
                  </a:cubicBezTo>
                  <a:cubicBezTo>
                    <a:pt x="66391" y="5796"/>
                    <a:pt x="66872" y="6340"/>
                    <a:pt x="66893" y="6340"/>
                  </a:cubicBezTo>
                  <a:cubicBezTo>
                    <a:pt x="67165" y="6675"/>
                    <a:pt x="67584" y="6884"/>
                    <a:pt x="68023" y="6905"/>
                  </a:cubicBezTo>
                  <a:cubicBezTo>
                    <a:pt x="68048" y="6906"/>
                    <a:pt x="68072" y="6907"/>
                    <a:pt x="68097" y="6907"/>
                  </a:cubicBezTo>
                  <a:cubicBezTo>
                    <a:pt x="68511" y="6907"/>
                    <a:pt x="68919" y="6741"/>
                    <a:pt x="69216" y="6445"/>
                  </a:cubicBezTo>
                  <a:cubicBezTo>
                    <a:pt x="69697" y="5943"/>
                    <a:pt x="70534" y="5671"/>
                    <a:pt x="71517" y="5671"/>
                  </a:cubicBezTo>
                  <a:cubicBezTo>
                    <a:pt x="72584" y="5671"/>
                    <a:pt x="73693" y="6005"/>
                    <a:pt x="74300" y="6528"/>
                  </a:cubicBezTo>
                  <a:cubicBezTo>
                    <a:pt x="75786" y="7805"/>
                    <a:pt x="77334" y="7930"/>
                    <a:pt x="78966" y="8098"/>
                  </a:cubicBezTo>
                  <a:cubicBezTo>
                    <a:pt x="79761" y="8160"/>
                    <a:pt x="80598" y="8244"/>
                    <a:pt x="81561" y="8453"/>
                  </a:cubicBezTo>
                  <a:cubicBezTo>
                    <a:pt x="83360" y="8851"/>
                    <a:pt x="84908" y="11592"/>
                    <a:pt x="85306" y="12534"/>
                  </a:cubicBezTo>
                  <a:cubicBezTo>
                    <a:pt x="85327" y="12534"/>
                    <a:pt x="85327" y="12534"/>
                    <a:pt x="85327" y="12554"/>
                  </a:cubicBezTo>
                  <a:cubicBezTo>
                    <a:pt x="85724" y="14228"/>
                    <a:pt x="86122" y="16969"/>
                    <a:pt x="85515" y="20087"/>
                  </a:cubicBezTo>
                  <a:cubicBezTo>
                    <a:pt x="85473" y="20296"/>
                    <a:pt x="85578" y="20526"/>
                    <a:pt x="85787" y="20568"/>
                  </a:cubicBezTo>
                  <a:cubicBezTo>
                    <a:pt x="85829" y="20589"/>
                    <a:pt x="85850" y="20589"/>
                    <a:pt x="85892" y="20589"/>
                  </a:cubicBezTo>
                  <a:cubicBezTo>
                    <a:pt x="86080" y="20589"/>
                    <a:pt x="86227" y="20464"/>
                    <a:pt x="86268" y="20275"/>
                  </a:cubicBezTo>
                  <a:cubicBezTo>
                    <a:pt x="86812" y="17576"/>
                    <a:pt x="86645" y="15149"/>
                    <a:pt x="86331" y="13412"/>
                  </a:cubicBezTo>
                  <a:lnTo>
                    <a:pt x="86331" y="13412"/>
                  </a:lnTo>
                  <a:cubicBezTo>
                    <a:pt x="86457" y="13459"/>
                    <a:pt x="86606" y="13483"/>
                    <a:pt x="86752" y="13483"/>
                  </a:cubicBezTo>
                  <a:cubicBezTo>
                    <a:pt x="86801" y="13483"/>
                    <a:pt x="86849" y="13480"/>
                    <a:pt x="86896" y="13475"/>
                  </a:cubicBezTo>
                  <a:cubicBezTo>
                    <a:pt x="87158" y="13453"/>
                    <a:pt x="87410" y="13442"/>
                    <a:pt x="87653" y="13442"/>
                  </a:cubicBezTo>
                  <a:cubicBezTo>
                    <a:pt x="89235" y="13442"/>
                    <a:pt x="90425" y="13916"/>
                    <a:pt x="91332" y="14877"/>
                  </a:cubicBezTo>
                  <a:cubicBezTo>
                    <a:pt x="93571" y="17241"/>
                    <a:pt x="93341" y="21761"/>
                    <a:pt x="93341" y="21803"/>
                  </a:cubicBezTo>
                  <a:cubicBezTo>
                    <a:pt x="93299" y="22451"/>
                    <a:pt x="93655" y="23037"/>
                    <a:pt x="94219" y="23330"/>
                  </a:cubicBezTo>
                  <a:cubicBezTo>
                    <a:pt x="98613" y="25464"/>
                    <a:pt x="98488" y="31595"/>
                    <a:pt x="97002" y="35257"/>
                  </a:cubicBezTo>
                  <a:cubicBezTo>
                    <a:pt x="95412" y="39148"/>
                    <a:pt x="92566" y="42538"/>
                    <a:pt x="92525" y="42580"/>
                  </a:cubicBezTo>
                  <a:cubicBezTo>
                    <a:pt x="92106" y="43040"/>
                    <a:pt x="92022" y="43731"/>
                    <a:pt x="92315" y="44296"/>
                  </a:cubicBezTo>
                  <a:cubicBezTo>
                    <a:pt x="92336" y="44337"/>
                    <a:pt x="94471" y="48690"/>
                    <a:pt x="91562" y="52330"/>
                  </a:cubicBezTo>
                  <a:cubicBezTo>
                    <a:pt x="88989" y="55573"/>
                    <a:pt x="84239" y="55824"/>
                    <a:pt x="82837" y="55824"/>
                  </a:cubicBezTo>
                  <a:lnTo>
                    <a:pt x="82460" y="55824"/>
                  </a:lnTo>
                  <a:cubicBezTo>
                    <a:pt x="82921" y="54862"/>
                    <a:pt x="83423" y="53523"/>
                    <a:pt x="83779" y="51744"/>
                  </a:cubicBezTo>
                  <a:cubicBezTo>
                    <a:pt x="84302" y="51493"/>
                    <a:pt x="85871" y="50594"/>
                    <a:pt x="87084" y="48627"/>
                  </a:cubicBezTo>
                  <a:cubicBezTo>
                    <a:pt x="87210" y="48438"/>
                    <a:pt x="87147" y="48187"/>
                    <a:pt x="86959" y="48083"/>
                  </a:cubicBezTo>
                  <a:cubicBezTo>
                    <a:pt x="86892" y="48038"/>
                    <a:pt x="86820" y="48017"/>
                    <a:pt x="86750" y="48017"/>
                  </a:cubicBezTo>
                  <a:cubicBezTo>
                    <a:pt x="86621" y="48017"/>
                    <a:pt x="86496" y="48087"/>
                    <a:pt x="86415" y="48208"/>
                  </a:cubicBezTo>
                  <a:cubicBezTo>
                    <a:pt x="85599" y="49526"/>
                    <a:pt x="84595" y="50322"/>
                    <a:pt x="83946" y="50740"/>
                  </a:cubicBezTo>
                  <a:cubicBezTo>
                    <a:pt x="84197" y="49108"/>
                    <a:pt x="84302" y="47162"/>
                    <a:pt x="84176" y="44881"/>
                  </a:cubicBezTo>
                  <a:cubicBezTo>
                    <a:pt x="84156" y="44683"/>
                    <a:pt x="83986" y="44503"/>
                    <a:pt x="83790" y="44503"/>
                  </a:cubicBezTo>
                  <a:cubicBezTo>
                    <a:pt x="83779" y="44503"/>
                    <a:pt x="83768" y="44504"/>
                    <a:pt x="83758" y="44505"/>
                  </a:cubicBezTo>
                  <a:cubicBezTo>
                    <a:pt x="83527" y="44526"/>
                    <a:pt x="83360" y="44714"/>
                    <a:pt x="83381" y="44923"/>
                  </a:cubicBezTo>
                  <a:cubicBezTo>
                    <a:pt x="83737" y="51012"/>
                    <a:pt x="82272" y="54611"/>
                    <a:pt x="81351" y="56243"/>
                  </a:cubicBezTo>
                  <a:cubicBezTo>
                    <a:pt x="81247" y="56348"/>
                    <a:pt x="81142" y="56452"/>
                    <a:pt x="81058" y="56599"/>
                  </a:cubicBezTo>
                  <a:cubicBezTo>
                    <a:pt x="81038" y="56620"/>
                    <a:pt x="80347" y="57729"/>
                    <a:pt x="79406" y="57791"/>
                  </a:cubicBezTo>
                  <a:cubicBezTo>
                    <a:pt x="77941" y="57896"/>
                    <a:pt x="76895" y="58879"/>
                    <a:pt x="75786" y="59946"/>
                  </a:cubicBezTo>
                  <a:cubicBezTo>
                    <a:pt x="74886" y="60804"/>
                    <a:pt x="73840" y="61767"/>
                    <a:pt x="72438" y="62395"/>
                  </a:cubicBezTo>
                  <a:cubicBezTo>
                    <a:pt x="70241" y="63357"/>
                    <a:pt x="67856" y="63462"/>
                    <a:pt x="66935" y="63462"/>
                  </a:cubicBezTo>
                  <a:cubicBezTo>
                    <a:pt x="66579" y="63462"/>
                    <a:pt x="66370" y="63441"/>
                    <a:pt x="66349" y="63441"/>
                  </a:cubicBezTo>
                  <a:cubicBezTo>
                    <a:pt x="66322" y="63439"/>
                    <a:pt x="66294" y="63439"/>
                    <a:pt x="66267" y="63439"/>
                  </a:cubicBezTo>
                  <a:cubicBezTo>
                    <a:pt x="65858" y="63439"/>
                    <a:pt x="65472" y="63585"/>
                    <a:pt x="65177" y="63859"/>
                  </a:cubicBezTo>
                  <a:cubicBezTo>
                    <a:pt x="64968" y="64047"/>
                    <a:pt x="64822" y="64278"/>
                    <a:pt x="64738" y="64529"/>
                  </a:cubicBezTo>
                  <a:cubicBezTo>
                    <a:pt x="64592" y="64738"/>
                    <a:pt x="63943" y="65470"/>
                    <a:pt x="61620" y="66809"/>
                  </a:cubicBezTo>
                  <a:cubicBezTo>
                    <a:pt x="59884" y="67835"/>
                    <a:pt x="57854" y="68044"/>
                    <a:pt x="56452" y="68044"/>
                  </a:cubicBezTo>
                  <a:cubicBezTo>
                    <a:pt x="54527" y="68044"/>
                    <a:pt x="52937" y="67646"/>
                    <a:pt x="52435" y="67332"/>
                  </a:cubicBezTo>
                  <a:cubicBezTo>
                    <a:pt x="51347" y="66705"/>
                    <a:pt x="49568" y="66454"/>
                    <a:pt x="47309" y="66161"/>
                  </a:cubicBezTo>
                  <a:cubicBezTo>
                    <a:pt x="45467" y="65910"/>
                    <a:pt x="43375" y="65617"/>
                    <a:pt x="41408" y="65073"/>
                  </a:cubicBezTo>
                  <a:cubicBezTo>
                    <a:pt x="37956" y="64131"/>
                    <a:pt x="36931" y="63315"/>
                    <a:pt x="36910" y="63315"/>
                  </a:cubicBezTo>
                  <a:lnTo>
                    <a:pt x="36910" y="63336"/>
                  </a:lnTo>
                  <a:cubicBezTo>
                    <a:pt x="36680" y="63064"/>
                    <a:pt x="36366" y="62897"/>
                    <a:pt x="36031" y="62834"/>
                  </a:cubicBezTo>
                  <a:cubicBezTo>
                    <a:pt x="34838" y="61432"/>
                    <a:pt x="33499" y="59130"/>
                    <a:pt x="32788" y="55532"/>
                  </a:cubicBezTo>
                  <a:cubicBezTo>
                    <a:pt x="32751" y="55331"/>
                    <a:pt x="32587" y="55210"/>
                    <a:pt x="32407" y="55210"/>
                  </a:cubicBezTo>
                  <a:cubicBezTo>
                    <a:pt x="32381" y="55210"/>
                    <a:pt x="32354" y="55212"/>
                    <a:pt x="32327" y="55218"/>
                  </a:cubicBezTo>
                  <a:cubicBezTo>
                    <a:pt x="32118" y="55260"/>
                    <a:pt x="31972" y="55469"/>
                    <a:pt x="32014" y="55678"/>
                  </a:cubicBezTo>
                  <a:cubicBezTo>
                    <a:pt x="32704" y="59109"/>
                    <a:pt x="33897" y="61411"/>
                    <a:pt x="35068" y="62918"/>
                  </a:cubicBezTo>
                  <a:cubicBezTo>
                    <a:pt x="34357" y="63085"/>
                    <a:pt x="32181" y="63587"/>
                    <a:pt x="29984" y="63587"/>
                  </a:cubicBezTo>
                  <a:cubicBezTo>
                    <a:pt x="28645" y="63587"/>
                    <a:pt x="27578" y="63420"/>
                    <a:pt x="26783" y="63064"/>
                  </a:cubicBezTo>
                  <a:cubicBezTo>
                    <a:pt x="26490" y="62939"/>
                    <a:pt x="26218" y="62792"/>
                    <a:pt x="25967" y="62625"/>
                  </a:cubicBezTo>
                  <a:cubicBezTo>
                    <a:pt x="25674" y="62436"/>
                    <a:pt x="25464" y="62143"/>
                    <a:pt x="25276" y="61809"/>
                  </a:cubicBezTo>
                  <a:cubicBezTo>
                    <a:pt x="25276" y="61788"/>
                    <a:pt x="25255" y="61767"/>
                    <a:pt x="25234" y="61725"/>
                  </a:cubicBezTo>
                  <a:cubicBezTo>
                    <a:pt x="24941" y="61327"/>
                    <a:pt x="18120" y="51975"/>
                    <a:pt x="26406" y="42936"/>
                  </a:cubicBezTo>
                  <a:cubicBezTo>
                    <a:pt x="27348" y="43605"/>
                    <a:pt x="29461" y="44756"/>
                    <a:pt x="33227" y="45321"/>
                  </a:cubicBezTo>
                  <a:cubicBezTo>
                    <a:pt x="31532" y="46137"/>
                    <a:pt x="28980" y="48041"/>
                    <a:pt x="27745" y="52205"/>
                  </a:cubicBezTo>
                  <a:cubicBezTo>
                    <a:pt x="27055" y="51640"/>
                    <a:pt x="26615" y="51117"/>
                    <a:pt x="26615" y="51096"/>
                  </a:cubicBezTo>
                  <a:cubicBezTo>
                    <a:pt x="26535" y="51004"/>
                    <a:pt x="26423" y="50956"/>
                    <a:pt x="26310" y="50956"/>
                  </a:cubicBezTo>
                  <a:cubicBezTo>
                    <a:pt x="26218" y="50956"/>
                    <a:pt x="26126" y="50988"/>
                    <a:pt x="26050" y="51054"/>
                  </a:cubicBezTo>
                  <a:cubicBezTo>
                    <a:pt x="25883" y="51179"/>
                    <a:pt x="25862" y="51431"/>
                    <a:pt x="26008" y="51598"/>
                  </a:cubicBezTo>
                  <a:cubicBezTo>
                    <a:pt x="26050" y="51661"/>
                    <a:pt x="26699" y="52435"/>
                    <a:pt x="27682" y="53146"/>
                  </a:cubicBezTo>
                  <a:cubicBezTo>
                    <a:pt x="27703" y="53167"/>
                    <a:pt x="27745" y="53188"/>
                    <a:pt x="27787" y="53209"/>
                  </a:cubicBezTo>
                  <a:cubicBezTo>
                    <a:pt x="28666" y="53837"/>
                    <a:pt x="29817" y="54402"/>
                    <a:pt x="31072" y="54402"/>
                  </a:cubicBezTo>
                  <a:cubicBezTo>
                    <a:pt x="31198" y="54402"/>
                    <a:pt x="31323" y="54381"/>
                    <a:pt x="31449" y="54381"/>
                  </a:cubicBezTo>
                  <a:cubicBezTo>
                    <a:pt x="31658" y="54360"/>
                    <a:pt x="31846" y="54172"/>
                    <a:pt x="31825" y="53962"/>
                  </a:cubicBezTo>
                  <a:cubicBezTo>
                    <a:pt x="31804" y="53732"/>
                    <a:pt x="31637" y="53586"/>
                    <a:pt x="31407" y="53586"/>
                  </a:cubicBezTo>
                  <a:cubicBezTo>
                    <a:pt x="31296" y="53596"/>
                    <a:pt x="31186" y="53601"/>
                    <a:pt x="31076" y="53601"/>
                  </a:cubicBezTo>
                  <a:cubicBezTo>
                    <a:pt x="30091" y="53601"/>
                    <a:pt x="29168" y="53194"/>
                    <a:pt x="28415" y="52686"/>
                  </a:cubicBezTo>
                  <a:cubicBezTo>
                    <a:pt x="30005" y="46974"/>
                    <a:pt x="34190" y="45697"/>
                    <a:pt x="34901" y="45509"/>
                  </a:cubicBezTo>
                  <a:cubicBezTo>
                    <a:pt x="35654" y="45593"/>
                    <a:pt x="36449" y="45635"/>
                    <a:pt x="37307" y="45656"/>
                  </a:cubicBezTo>
                  <a:lnTo>
                    <a:pt x="37747" y="45656"/>
                  </a:lnTo>
                  <a:cubicBezTo>
                    <a:pt x="43417" y="45656"/>
                    <a:pt x="45802" y="43291"/>
                    <a:pt x="46744" y="41743"/>
                  </a:cubicBezTo>
                  <a:lnTo>
                    <a:pt x="46744" y="41743"/>
                  </a:lnTo>
                  <a:cubicBezTo>
                    <a:pt x="47037" y="43103"/>
                    <a:pt x="47246" y="45718"/>
                    <a:pt x="45279" y="47874"/>
                  </a:cubicBezTo>
                  <a:cubicBezTo>
                    <a:pt x="45154" y="48020"/>
                    <a:pt x="45112" y="48250"/>
                    <a:pt x="45258" y="48418"/>
                  </a:cubicBezTo>
                  <a:cubicBezTo>
                    <a:pt x="45342" y="48501"/>
                    <a:pt x="45446" y="48543"/>
                    <a:pt x="45551" y="48543"/>
                  </a:cubicBezTo>
                  <a:cubicBezTo>
                    <a:pt x="45656" y="48543"/>
                    <a:pt x="45760" y="48501"/>
                    <a:pt x="45844" y="48418"/>
                  </a:cubicBezTo>
                  <a:cubicBezTo>
                    <a:pt x="48564" y="45446"/>
                    <a:pt x="47643" y="41785"/>
                    <a:pt x="47330" y="40801"/>
                  </a:cubicBezTo>
                  <a:lnTo>
                    <a:pt x="47330" y="40801"/>
                  </a:lnTo>
                  <a:cubicBezTo>
                    <a:pt x="47504" y="40820"/>
                    <a:pt x="47727" y="40835"/>
                    <a:pt x="47996" y="40835"/>
                  </a:cubicBezTo>
                  <a:cubicBezTo>
                    <a:pt x="49211" y="40835"/>
                    <a:pt x="51375" y="40532"/>
                    <a:pt x="54339" y="38939"/>
                  </a:cubicBezTo>
                  <a:cubicBezTo>
                    <a:pt x="54904" y="38646"/>
                    <a:pt x="55490" y="38311"/>
                    <a:pt x="56055" y="37977"/>
                  </a:cubicBezTo>
                  <a:cubicBezTo>
                    <a:pt x="58754" y="36456"/>
                    <a:pt x="61508" y="34899"/>
                    <a:pt x="64068" y="34899"/>
                  </a:cubicBezTo>
                  <a:cubicBezTo>
                    <a:pt x="65417" y="34899"/>
                    <a:pt x="66713" y="35331"/>
                    <a:pt x="67918" y="36428"/>
                  </a:cubicBezTo>
                  <a:cubicBezTo>
                    <a:pt x="67989" y="36499"/>
                    <a:pt x="68084" y="36536"/>
                    <a:pt x="68181" y="36536"/>
                  </a:cubicBezTo>
                  <a:cubicBezTo>
                    <a:pt x="68283" y="36536"/>
                    <a:pt x="68387" y="36494"/>
                    <a:pt x="68462" y="36407"/>
                  </a:cubicBezTo>
                  <a:cubicBezTo>
                    <a:pt x="68609" y="36240"/>
                    <a:pt x="68609" y="35989"/>
                    <a:pt x="68442" y="35842"/>
                  </a:cubicBezTo>
                  <a:cubicBezTo>
                    <a:pt x="67076" y="34594"/>
                    <a:pt x="65610" y="34111"/>
                    <a:pt x="64103" y="34111"/>
                  </a:cubicBezTo>
                  <a:cubicBezTo>
                    <a:pt x="61313" y="34111"/>
                    <a:pt x="58381" y="35765"/>
                    <a:pt x="55678" y="37286"/>
                  </a:cubicBezTo>
                  <a:cubicBezTo>
                    <a:pt x="55092" y="37621"/>
                    <a:pt x="54527" y="37956"/>
                    <a:pt x="53962" y="38249"/>
                  </a:cubicBezTo>
                  <a:cubicBezTo>
                    <a:pt x="51140" y="39776"/>
                    <a:pt x="49073" y="40050"/>
                    <a:pt x="47969" y="40050"/>
                  </a:cubicBezTo>
                  <a:cubicBezTo>
                    <a:pt x="47379" y="40050"/>
                    <a:pt x="47065" y="39972"/>
                    <a:pt x="47058" y="39964"/>
                  </a:cubicBezTo>
                  <a:cubicBezTo>
                    <a:pt x="47030" y="39959"/>
                    <a:pt x="47002" y="39956"/>
                    <a:pt x="46974" y="39956"/>
                  </a:cubicBezTo>
                  <a:cubicBezTo>
                    <a:pt x="46898" y="39956"/>
                    <a:pt x="46826" y="39976"/>
                    <a:pt x="46765" y="40006"/>
                  </a:cubicBezTo>
                  <a:cubicBezTo>
                    <a:pt x="46660" y="40069"/>
                    <a:pt x="46597" y="40153"/>
                    <a:pt x="46576" y="40257"/>
                  </a:cubicBezTo>
                  <a:cubicBezTo>
                    <a:pt x="46535" y="40442"/>
                    <a:pt x="45304" y="44865"/>
                    <a:pt x="37748" y="44865"/>
                  </a:cubicBezTo>
                  <a:cubicBezTo>
                    <a:pt x="37610" y="44865"/>
                    <a:pt x="37470" y="44864"/>
                    <a:pt x="37328" y="44861"/>
                  </a:cubicBezTo>
                  <a:cubicBezTo>
                    <a:pt x="36512" y="44861"/>
                    <a:pt x="35759" y="44798"/>
                    <a:pt x="35047" y="44735"/>
                  </a:cubicBezTo>
                  <a:cubicBezTo>
                    <a:pt x="34985" y="44714"/>
                    <a:pt x="34922" y="44714"/>
                    <a:pt x="34880" y="44714"/>
                  </a:cubicBezTo>
                  <a:cubicBezTo>
                    <a:pt x="31449" y="44400"/>
                    <a:pt x="29210" y="43584"/>
                    <a:pt x="27892" y="42894"/>
                  </a:cubicBezTo>
                  <a:cubicBezTo>
                    <a:pt x="27389" y="42643"/>
                    <a:pt x="27013" y="42203"/>
                    <a:pt x="26720" y="41722"/>
                  </a:cubicBezTo>
                  <a:cubicBezTo>
                    <a:pt x="26699" y="41701"/>
                    <a:pt x="26678" y="41659"/>
                    <a:pt x="26636" y="41638"/>
                  </a:cubicBezTo>
                  <a:cubicBezTo>
                    <a:pt x="26552" y="41534"/>
                    <a:pt x="24523" y="39086"/>
                    <a:pt x="26783" y="33771"/>
                  </a:cubicBezTo>
                  <a:cubicBezTo>
                    <a:pt x="28938" y="28666"/>
                    <a:pt x="34106" y="27850"/>
                    <a:pt x="34315" y="27808"/>
                  </a:cubicBezTo>
                  <a:cubicBezTo>
                    <a:pt x="34587" y="27766"/>
                    <a:pt x="34817" y="27599"/>
                    <a:pt x="34922" y="27347"/>
                  </a:cubicBezTo>
                  <a:cubicBezTo>
                    <a:pt x="34964" y="27285"/>
                    <a:pt x="37914" y="20757"/>
                    <a:pt x="42475" y="20275"/>
                  </a:cubicBezTo>
                  <a:cubicBezTo>
                    <a:pt x="42768" y="20254"/>
                    <a:pt x="43019" y="20066"/>
                    <a:pt x="43145" y="19794"/>
                  </a:cubicBezTo>
                  <a:cubicBezTo>
                    <a:pt x="43166" y="19732"/>
                    <a:pt x="45388" y="14309"/>
                    <a:pt x="50415" y="14309"/>
                  </a:cubicBezTo>
                  <a:cubicBezTo>
                    <a:pt x="50481" y="14309"/>
                    <a:pt x="50548" y="14310"/>
                    <a:pt x="50615" y="14312"/>
                  </a:cubicBezTo>
                  <a:cubicBezTo>
                    <a:pt x="50637" y="14315"/>
                    <a:pt x="50660" y="14316"/>
                    <a:pt x="50683" y="14316"/>
                  </a:cubicBezTo>
                  <a:cubicBezTo>
                    <a:pt x="51033" y="14316"/>
                    <a:pt x="51352" y="14017"/>
                    <a:pt x="51431" y="13663"/>
                  </a:cubicBezTo>
                  <a:cubicBezTo>
                    <a:pt x="51431" y="13622"/>
                    <a:pt x="51891" y="11048"/>
                    <a:pt x="55113" y="8160"/>
                  </a:cubicBezTo>
                  <a:cubicBezTo>
                    <a:pt x="57530" y="5980"/>
                    <a:pt x="60835" y="5110"/>
                    <a:pt x="63659" y="5110"/>
                  </a:cubicBezTo>
                  <a:close/>
                  <a:moveTo>
                    <a:pt x="54255" y="0"/>
                  </a:moveTo>
                  <a:cubicBezTo>
                    <a:pt x="53649" y="0"/>
                    <a:pt x="53042" y="105"/>
                    <a:pt x="52456" y="314"/>
                  </a:cubicBezTo>
                  <a:cubicBezTo>
                    <a:pt x="48208" y="1862"/>
                    <a:pt x="46137" y="2365"/>
                    <a:pt x="42287" y="2365"/>
                  </a:cubicBezTo>
                  <a:cubicBezTo>
                    <a:pt x="41785" y="2365"/>
                    <a:pt x="41220" y="2365"/>
                    <a:pt x="40571" y="2344"/>
                  </a:cubicBezTo>
                  <a:lnTo>
                    <a:pt x="40257" y="2344"/>
                  </a:lnTo>
                  <a:cubicBezTo>
                    <a:pt x="37182" y="2344"/>
                    <a:pt x="35487" y="3683"/>
                    <a:pt x="34734" y="4478"/>
                  </a:cubicBezTo>
                  <a:lnTo>
                    <a:pt x="33897" y="5378"/>
                  </a:lnTo>
                  <a:lnTo>
                    <a:pt x="32662" y="5231"/>
                  </a:lnTo>
                  <a:cubicBezTo>
                    <a:pt x="32160" y="5168"/>
                    <a:pt x="31344" y="5085"/>
                    <a:pt x="30402" y="5085"/>
                  </a:cubicBezTo>
                  <a:cubicBezTo>
                    <a:pt x="27787" y="5085"/>
                    <a:pt x="24188" y="5650"/>
                    <a:pt x="21907" y="8349"/>
                  </a:cubicBezTo>
                  <a:cubicBezTo>
                    <a:pt x="19501" y="11194"/>
                    <a:pt x="19166" y="13454"/>
                    <a:pt x="19292" y="14835"/>
                  </a:cubicBezTo>
                  <a:lnTo>
                    <a:pt x="19480" y="16802"/>
                  </a:lnTo>
                  <a:lnTo>
                    <a:pt x="17618" y="17388"/>
                  </a:lnTo>
                  <a:cubicBezTo>
                    <a:pt x="15693" y="17974"/>
                    <a:pt x="12324" y="19480"/>
                    <a:pt x="11153" y="22933"/>
                  </a:cubicBezTo>
                  <a:cubicBezTo>
                    <a:pt x="10127" y="25925"/>
                    <a:pt x="9772" y="27724"/>
                    <a:pt x="9667" y="28728"/>
                  </a:cubicBezTo>
                  <a:lnTo>
                    <a:pt x="9458" y="30340"/>
                  </a:lnTo>
                  <a:lnTo>
                    <a:pt x="7910" y="30779"/>
                  </a:lnTo>
                  <a:cubicBezTo>
                    <a:pt x="7366" y="30925"/>
                    <a:pt x="6612" y="31239"/>
                    <a:pt x="5985" y="31909"/>
                  </a:cubicBezTo>
                  <a:cubicBezTo>
                    <a:pt x="5231" y="32704"/>
                    <a:pt x="4855" y="33834"/>
                    <a:pt x="4876" y="35298"/>
                  </a:cubicBezTo>
                  <a:lnTo>
                    <a:pt x="4876" y="35905"/>
                  </a:lnTo>
                  <a:lnTo>
                    <a:pt x="4583" y="36449"/>
                  </a:lnTo>
                  <a:cubicBezTo>
                    <a:pt x="4101" y="37328"/>
                    <a:pt x="0" y="45279"/>
                    <a:pt x="2679" y="50426"/>
                  </a:cubicBezTo>
                  <a:cubicBezTo>
                    <a:pt x="4792" y="54464"/>
                    <a:pt x="7993" y="55322"/>
                    <a:pt x="9730" y="55469"/>
                  </a:cubicBezTo>
                  <a:lnTo>
                    <a:pt x="11111" y="55594"/>
                  </a:lnTo>
                  <a:lnTo>
                    <a:pt x="11697" y="56850"/>
                  </a:lnTo>
                  <a:cubicBezTo>
                    <a:pt x="12283" y="58084"/>
                    <a:pt x="13245" y="58837"/>
                    <a:pt x="14563" y="59047"/>
                  </a:cubicBezTo>
                  <a:cubicBezTo>
                    <a:pt x="15024" y="59130"/>
                    <a:pt x="15505" y="59172"/>
                    <a:pt x="16049" y="59172"/>
                  </a:cubicBezTo>
                  <a:cubicBezTo>
                    <a:pt x="17513" y="59172"/>
                    <a:pt x="18957" y="58879"/>
                    <a:pt x="19920" y="58649"/>
                  </a:cubicBezTo>
                  <a:lnTo>
                    <a:pt x="21782" y="58189"/>
                  </a:lnTo>
                  <a:lnTo>
                    <a:pt x="22661" y="59884"/>
                  </a:lnTo>
                  <a:cubicBezTo>
                    <a:pt x="23288" y="61139"/>
                    <a:pt x="24481" y="62834"/>
                    <a:pt x="26469" y="63713"/>
                  </a:cubicBezTo>
                  <a:cubicBezTo>
                    <a:pt x="27368" y="64110"/>
                    <a:pt x="28540" y="64319"/>
                    <a:pt x="29963" y="64319"/>
                  </a:cubicBezTo>
                  <a:cubicBezTo>
                    <a:pt x="31930" y="64319"/>
                    <a:pt x="33876" y="63943"/>
                    <a:pt x="34838" y="63713"/>
                  </a:cubicBezTo>
                  <a:lnTo>
                    <a:pt x="35822" y="63483"/>
                  </a:lnTo>
                  <a:lnTo>
                    <a:pt x="36680" y="64027"/>
                  </a:lnTo>
                  <a:cubicBezTo>
                    <a:pt x="36952" y="64194"/>
                    <a:pt x="37412" y="64445"/>
                    <a:pt x="38165" y="64759"/>
                  </a:cubicBezTo>
                  <a:lnTo>
                    <a:pt x="38312" y="64822"/>
                  </a:lnTo>
                  <a:lnTo>
                    <a:pt x="38500" y="64905"/>
                  </a:lnTo>
                  <a:cubicBezTo>
                    <a:pt x="39274" y="65198"/>
                    <a:pt x="40195" y="65491"/>
                    <a:pt x="41220" y="65784"/>
                  </a:cubicBezTo>
                  <a:cubicBezTo>
                    <a:pt x="43250" y="66328"/>
                    <a:pt x="45342" y="66621"/>
                    <a:pt x="47204" y="66872"/>
                  </a:cubicBezTo>
                  <a:cubicBezTo>
                    <a:pt x="49694" y="67207"/>
                    <a:pt x="51138" y="67437"/>
                    <a:pt x="52058" y="67960"/>
                  </a:cubicBezTo>
                  <a:cubicBezTo>
                    <a:pt x="52749" y="68379"/>
                    <a:pt x="54485" y="68776"/>
                    <a:pt x="56452" y="68776"/>
                  </a:cubicBezTo>
                  <a:cubicBezTo>
                    <a:pt x="57938" y="68776"/>
                    <a:pt x="60114" y="68546"/>
                    <a:pt x="61997" y="67437"/>
                  </a:cubicBezTo>
                  <a:cubicBezTo>
                    <a:pt x="64027" y="66265"/>
                    <a:pt x="64885" y="65491"/>
                    <a:pt x="65261" y="65052"/>
                  </a:cubicBezTo>
                  <a:lnTo>
                    <a:pt x="65973" y="64194"/>
                  </a:lnTo>
                  <a:lnTo>
                    <a:pt x="67082" y="64194"/>
                  </a:lnTo>
                  <a:cubicBezTo>
                    <a:pt x="68274" y="64173"/>
                    <a:pt x="70576" y="64006"/>
                    <a:pt x="72731" y="63064"/>
                  </a:cubicBezTo>
                  <a:cubicBezTo>
                    <a:pt x="74258" y="62395"/>
                    <a:pt x="75304" y="61411"/>
                    <a:pt x="76288" y="60470"/>
                  </a:cubicBezTo>
                  <a:cubicBezTo>
                    <a:pt x="77334" y="59465"/>
                    <a:pt x="78255" y="58607"/>
                    <a:pt x="79468" y="58524"/>
                  </a:cubicBezTo>
                  <a:cubicBezTo>
                    <a:pt x="80326" y="58461"/>
                    <a:pt x="80975" y="57875"/>
                    <a:pt x="81372" y="57415"/>
                  </a:cubicBezTo>
                  <a:lnTo>
                    <a:pt x="82063" y="56578"/>
                  </a:lnTo>
                  <a:lnTo>
                    <a:pt x="83151" y="56557"/>
                  </a:lnTo>
                  <a:cubicBezTo>
                    <a:pt x="84992" y="56515"/>
                    <a:pt x="89553" y="56055"/>
                    <a:pt x="92148" y="52791"/>
                  </a:cubicBezTo>
                  <a:cubicBezTo>
                    <a:pt x="94533" y="49778"/>
                    <a:pt x="93864" y="46388"/>
                    <a:pt x="93257" y="44651"/>
                  </a:cubicBezTo>
                  <a:lnTo>
                    <a:pt x="92818" y="43396"/>
                  </a:lnTo>
                  <a:lnTo>
                    <a:pt x="93634" y="42371"/>
                  </a:lnTo>
                  <a:cubicBezTo>
                    <a:pt x="94617" y="41094"/>
                    <a:pt x="96479" y="38479"/>
                    <a:pt x="97672" y="35508"/>
                  </a:cubicBezTo>
                  <a:cubicBezTo>
                    <a:pt x="99053" y="32118"/>
                    <a:pt x="99597" y="25736"/>
                    <a:pt x="95224" y="23016"/>
                  </a:cubicBezTo>
                  <a:lnTo>
                    <a:pt x="94115" y="22326"/>
                  </a:lnTo>
                  <a:lnTo>
                    <a:pt x="94073" y="21029"/>
                  </a:lnTo>
                  <a:cubicBezTo>
                    <a:pt x="94031" y="19689"/>
                    <a:pt x="93759" y="16363"/>
                    <a:pt x="91876" y="14354"/>
                  </a:cubicBezTo>
                  <a:cubicBezTo>
                    <a:pt x="90830" y="13245"/>
                    <a:pt x="89470" y="12701"/>
                    <a:pt x="87712" y="12701"/>
                  </a:cubicBezTo>
                  <a:lnTo>
                    <a:pt x="86268" y="12680"/>
                  </a:lnTo>
                  <a:lnTo>
                    <a:pt x="85599" y="11425"/>
                  </a:lnTo>
                  <a:cubicBezTo>
                    <a:pt x="85055" y="10441"/>
                    <a:pt x="83632" y="8140"/>
                    <a:pt x="81707" y="7721"/>
                  </a:cubicBezTo>
                  <a:cubicBezTo>
                    <a:pt x="80703" y="7491"/>
                    <a:pt x="79803" y="7407"/>
                    <a:pt x="79008" y="7344"/>
                  </a:cubicBezTo>
                  <a:cubicBezTo>
                    <a:pt x="77439" y="7198"/>
                    <a:pt x="76079" y="7072"/>
                    <a:pt x="74781" y="5964"/>
                  </a:cubicBezTo>
                  <a:cubicBezTo>
                    <a:pt x="74007" y="5315"/>
                    <a:pt x="72752" y="4917"/>
                    <a:pt x="71496" y="4917"/>
                  </a:cubicBezTo>
                  <a:cubicBezTo>
                    <a:pt x="70701" y="4917"/>
                    <a:pt x="69948" y="5085"/>
                    <a:pt x="69362" y="5399"/>
                  </a:cubicBezTo>
                  <a:lnTo>
                    <a:pt x="67939" y="6173"/>
                  </a:lnTo>
                  <a:lnTo>
                    <a:pt x="66684" y="5127"/>
                  </a:lnTo>
                  <a:cubicBezTo>
                    <a:pt x="65742" y="4373"/>
                    <a:pt x="64257" y="3432"/>
                    <a:pt x="62416" y="3432"/>
                  </a:cubicBezTo>
                  <a:cubicBezTo>
                    <a:pt x="62311" y="3432"/>
                    <a:pt x="62206" y="3453"/>
                    <a:pt x="62081" y="3453"/>
                  </a:cubicBezTo>
                  <a:lnTo>
                    <a:pt x="61056" y="3515"/>
                  </a:lnTo>
                  <a:lnTo>
                    <a:pt x="60302" y="2825"/>
                  </a:lnTo>
                  <a:cubicBezTo>
                    <a:pt x="59382" y="1967"/>
                    <a:pt x="56954" y="0"/>
                    <a:pt x="54255" y="0"/>
                  </a:cubicBezTo>
                  <a:close/>
                </a:path>
              </a:pathLst>
            </a:custGeom>
            <a:solidFill>
              <a:srgbClr val="980000"/>
            </a:solid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E7CC3"/>
                </a:solidFill>
              </a:endParaRPr>
            </a:p>
          </p:txBody>
        </p:sp>
        <p:sp>
          <p:nvSpPr>
            <p:cNvPr id="4198" name="Google Shape;4198;p184"/>
            <p:cNvSpPr/>
            <p:nvPr/>
          </p:nvSpPr>
          <p:spPr>
            <a:xfrm>
              <a:off x="5971175" y="2215288"/>
              <a:ext cx="25" cy="25"/>
            </a:xfrm>
            <a:custGeom>
              <a:rect b="b" l="l" r="r" t="t"/>
              <a:pathLst>
                <a:path extrusionOk="0" h="1" w="1">
                  <a:moveTo>
                    <a:pt x="0" y="0"/>
                  </a:moveTo>
                  <a:cubicBezTo>
                    <a:pt x="0" y="0"/>
                    <a:pt x="0" y="0"/>
                    <a:pt x="0" y="0"/>
                  </a:cubicBezTo>
                  <a:cubicBezTo>
                    <a:pt x="0" y="0"/>
                    <a:pt x="0" y="0"/>
                    <a:pt x="0" y="0"/>
                  </a:cubicBezTo>
                  <a:close/>
                </a:path>
              </a:pathLst>
            </a:custGeom>
            <a:solidFill>
              <a:srgbClr val="980000"/>
            </a:solid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E7CC3"/>
                </a:solidFill>
              </a:endParaRPr>
            </a:p>
          </p:txBody>
        </p:sp>
        <p:sp>
          <p:nvSpPr>
            <p:cNvPr id="4199" name="Google Shape;4199;p184"/>
            <p:cNvSpPr/>
            <p:nvPr/>
          </p:nvSpPr>
          <p:spPr>
            <a:xfrm>
              <a:off x="5852950" y="2166638"/>
              <a:ext cx="25" cy="25"/>
            </a:xfrm>
            <a:custGeom>
              <a:rect b="b" l="l" r="r" t="t"/>
              <a:pathLst>
                <a:path extrusionOk="0" h="1" w="1">
                  <a:moveTo>
                    <a:pt x="1" y="1"/>
                  </a:moveTo>
                  <a:lnTo>
                    <a:pt x="1" y="1"/>
                  </a:lnTo>
                  <a:close/>
                </a:path>
              </a:pathLst>
            </a:custGeom>
            <a:solidFill>
              <a:srgbClr val="980000"/>
            </a:solid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E7CC3"/>
                </a:solidFill>
              </a:endParaRPr>
            </a:p>
          </p:txBody>
        </p:sp>
        <p:sp>
          <p:nvSpPr>
            <p:cNvPr id="4200" name="Google Shape;4200;p184"/>
            <p:cNvSpPr/>
            <p:nvPr/>
          </p:nvSpPr>
          <p:spPr>
            <a:xfrm>
              <a:off x="5842500" y="1866913"/>
              <a:ext cx="550" cy="1075"/>
            </a:xfrm>
            <a:custGeom>
              <a:rect b="b" l="l" r="r" t="t"/>
              <a:pathLst>
                <a:path extrusionOk="0" h="43" w="22">
                  <a:moveTo>
                    <a:pt x="0" y="0"/>
                  </a:moveTo>
                  <a:cubicBezTo>
                    <a:pt x="0" y="21"/>
                    <a:pt x="21" y="21"/>
                    <a:pt x="21" y="42"/>
                  </a:cubicBezTo>
                  <a:cubicBezTo>
                    <a:pt x="21" y="21"/>
                    <a:pt x="21" y="21"/>
                    <a:pt x="0" y="0"/>
                  </a:cubicBezTo>
                  <a:close/>
                </a:path>
              </a:pathLst>
            </a:custGeom>
            <a:solidFill>
              <a:srgbClr val="980000"/>
            </a:solid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E7CC3"/>
                </a:solidFill>
              </a:endParaRPr>
            </a:p>
          </p:txBody>
        </p:sp>
        <p:sp>
          <p:nvSpPr>
            <p:cNvPr id="4201" name="Google Shape;4201;p184"/>
            <p:cNvSpPr/>
            <p:nvPr/>
          </p:nvSpPr>
          <p:spPr>
            <a:xfrm>
              <a:off x="6543425" y="1472938"/>
              <a:ext cx="276750" cy="243350"/>
            </a:xfrm>
            <a:custGeom>
              <a:rect b="b" l="l" r="r" t="t"/>
              <a:pathLst>
                <a:path extrusionOk="0" h="9734" w="11070">
                  <a:moveTo>
                    <a:pt x="10617" y="1"/>
                  </a:moveTo>
                  <a:cubicBezTo>
                    <a:pt x="10557" y="1"/>
                    <a:pt x="10497" y="15"/>
                    <a:pt x="10442" y="46"/>
                  </a:cubicBezTo>
                  <a:cubicBezTo>
                    <a:pt x="6299" y="2117"/>
                    <a:pt x="5964" y="6155"/>
                    <a:pt x="5985" y="7620"/>
                  </a:cubicBezTo>
                  <a:cubicBezTo>
                    <a:pt x="5585" y="7547"/>
                    <a:pt x="5194" y="7515"/>
                    <a:pt x="4815" y="7515"/>
                  </a:cubicBezTo>
                  <a:cubicBezTo>
                    <a:pt x="2277" y="7515"/>
                    <a:pt x="301" y="8952"/>
                    <a:pt x="210" y="9043"/>
                  </a:cubicBezTo>
                  <a:cubicBezTo>
                    <a:pt x="43" y="9168"/>
                    <a:pt x="1" y="9419"/>
                    <a:pt x="126" y="9587"/>
                  </a:cubicBezTo>
                  <a:cubicBezTo>
                    <a:pt x="210" y="9691"/>
                    <a:pt x="336" y="9733"/>
                    <a:pt x="440" y="9733"/>
                  </a:cubicBezTo>
                  <a:cubicBezTo>
                    <a:pt x="524" y="9733"/>
                    <a:pt x="608" y="9712"/>
                    <a:pt x="691" y="9650"/>
                  </a:cubicBezTo>
                  <a:cubicBezTo>
                    <a:pt x="709" y="9632"/>
                    <a:pt x="2528" y="8299"/>
                    <a:pt x="4814" y="8299"/>
                  </a:cubicBezTo>
                  <a:cubicBezTo>
                    <a:pt x="5292" y="8299"/>
                    <a:pt x="5792" y="8358"/>
                    <a:pt x="6299" y="8499"/>
                  </a:cubicBezTo>
                  <a:cubicBezTo>
                    <a:pt x="6333" y="8510"/>
                    <a:pt x="6368" y="8515"/>
                    <a:pt x="6403" y="8515"/>
                  </a:cubicBezTo>
                  <a:cubicBezTo>
                    <a:pt x="6500" y="8515"/>
                    <a:pt x="6599" y="8476"/>
                    <a:pt x="6676" y="8415"/>
                  </a:cubicBezTo>
                  <a:cubicBezTo>
                    <a:pt x="6759" y="8331"/>
                    <a:pt x="6822" y="8206"/>
                    <a:pt x="6801" y="8059"/>
                  </a:cubicBezTo>
                  <a:cubicBezTo>
                    <a:pt x="6780" y="7871"/>
                    <a:pt x="6215" y="3038"/>
                    <a:pt x="10797" y="757"/>
                  </a:cubicBezTo>
                  <a:cubicBezTo>
                    <a:pt x="10986" y="652"/>
                    <a:pt x="11069" y="422"/>
                    <a:pt x="10965" y="234"/>
                  </a:cubicBezTo>
                  <a:cubicBezTo>
                    <a:pt x="10906" y="86"/>
                    <a:pt x="10762" y="1"/>
                    <a:pt x="10617" y="1"/>
                  </a:cubicBezTo>
                  <a:close/>
                </a:path>
              </a:pathLst>
            </a:custGeom>
            <a:solidFill>
              <a:srgbClr val="980000"/>
            </a:solid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E7CC3"/>
                </a:solidFill>
              </a:endParaRPr>
            </a:p>
          </p:txBody>
        </p:sp>
        <p:sp>
          <p:nvSpPr>
            <p:cNvPr id="4202" name="Google Shape;4202;p184"/>
            <p:cNvSpPr/>
            <p:nvPr/>
          </p:nvSpPr>
          <p:spPr>
            <a:xfrm>
              <a:off x="6500025" y="2034238"/>
              <a:ext cx="950475" cy="455175"/>
            </a:xfrm>
            <a:custGeom>
              <a:rect b="b" l="l" r="r" t="t"/>
              <a:pathLst>
                <a:path extrusionOk="0" h="18207" w="38019">
                  <a:moveTo>
                    <a:pt x="35160" y="0"/>
                  </a:moveTo>
                  <a:cubicBezTo>
                    <a:pt x="35061" y="0"/>
                    <a:pt x="34961" y="37"/>
                    <a:pt x="34880" y="107"/>
                  </a:cubicBezTo>
                  <a:cubicBezTo>
                    <a:pt x="34712" y="254"/>
                    <a:pt x="34712" y="484"/>
                    <a:pt x="34859" y="652"/>
                  </a:cubicBezTo>
                  <a:cubicBezTo>
                    <a:pt x="36491" y="2451"/>
                    <a:pt x="36742" y="4376"/>
                    <a:pt x="35591" y="6071"/>
                  </a:cubicBezTo>
                  <a:cubicBezTo>
                    <a:pt x="34375" y="7832"/>
                    <a:pt x="31909" y="8956"/>
                    <a:pt x="29684" y="8956"/>
                  </a:cubicBezTo>
                  <a:cubicBezTo>
                    <a:pt x="29000" y="8956"/>
                    <a:pt x="28340" y="8850"/>
                    <a:pt x="27745" y="8623"/>
                  </a:cubicBezTo>
                  <a:cubicBezTo>
                    <a:pt x="25908" y="7914"/>
                    <a:pt x="24183" y="7565"/>
                    <a:pt x="22660" y="7565"/>
                  </a:cubicBezTo>
                  <a:cubicBezTo>
                    <a:pt x="20228" y="7565"/>
                    <a:pt x="18312" y="8456"/>
                    <a:pt x="17283" y="10193"/>
                  </a:cubicBezTo>
                  <a:cubicBezTo>
                    <a:pt x="15818" y="12599"/>
                    <a:pt x="11843" y="12976"/>
                    <a:pt x="11801" y="12976"/>
                  </a:cubicBezTo>
                  <a:cubicBezTo>
                    <a:pt x="11592" y="12996"/>
                    <a:pt x="11445" y="13143"/>
                    <a:pt x="11425" y="13352"/>
                  </a:cubicBezTo>
                  <a:cubicBezTo>
                    <a:pt x="11425" y="13373"/>
                    <a:pt x="11236" y="16219"/>
                    <a:pt x="7344" y="17202"/>
                  </a:cubicBezTo>
                  <a:cubicBezTo>
                    <a:pt x="6714" y="17356"/>
                    <a:pt x="6118" y="17421"/>
                    <a:pt x="5561" y="17421"/>
                  </a:cubicBezTo>
                  <a:cubicBezTo>
                    <a:pt x="2643" y="17421"/>
                    <a:pt x="799" y="15637"/>
                    <a:pt x="712" y="15549"/>
                  </a:cubicBezTo>
                  <a:cubicBezTo>
                    <a:pt x="641" y="15468"/>
                    <a:pt x="546" y="15431"/>
                    <a:pt x="447" y="15431"/>
                  </a:cubicBezTo>
                  <a:cubicBezTo>
                    <a:pt x="342" y="15431"/>
                    <a:pt x="233" y="15473"/>
                    <a:pt x="147" y="15549"/>
                  </a:cubicBezTo>
                  <a:cubicBezTo>
                    <a:pt x="0" y="15696"/>
                    <a:pt x="0" y="15947"/>
                    <a:pt x="147" y="16093"/>
                  </a:cubicBezTo>
                  <a:cubicBezTo>
                    <a:pt x="251" y="16198"/>
                    <a:pt x="2302" y="18206"/>
                    <a:pt x="5545" y="18206"/>
                  </a:cubicBezTo>
                  <a:cubicBezTo>
                    <a:pt x="6173" y="18206"/>
                    <a:pt x="6842" y="18144"/>
                    <a:pt x="7533" y="17955"/>
                  </a:cubicBezTo>
                  <a:cubicBezTo>
                    <a:pt x="11215" y="17035"/>
                    <a:pt x="12010" y="14628"/>
                    <a:pt x="12178" y="13729"/>
                  </a:cubicBezTo>
                  <a:cubicBezTo>
                    <a:pt x="13224" y="13582"/>
                    <a:pt x="16530" y="12955"/>
                    <a:pt x="17953" y="10590"/>
                  </a:cubicBezTo>
                  <a:cubicBezTo>
                    <a:pt x="18836" y="9114"/>
                    <a:pt x="20518" y="8353"/>
                    <a:pt x="22678" y="8353"/>
                  </a:cubicBezTo>
                  <a:cubicBezTo>
                    <a:pt x="24100" y="8353"/>
                    <a:pt x="25729" y="8683"/>
                    <a:pt x="27473" y="9356"/>
                  </a:cubicBezTo>
                  <a:cubicBezTo>
                    <a:pt x="28162" y="9622"/>
                    <a:pt x="28922" y="9747"/>
                    <a:pt x="29704" y="9747"/>
                  </a:cubicBezTo>
                  <a:cubicBezTo>
                    <a:pt x="32178" y="9747"/>
                    <a:pt x="34873" y="8497"/>
                    <a:pt x="36240" y="6510"/>
                  </a:cubicBezTo>
                  <a:cubicBezTo>
                    <a:pt x="37056" y="5338"/>
                    <a:pt x="38018" y="2953"/>
                    <a:pt x="35445" y="128"/>
                  </a:cubicBezTo>
                  <a:cubicBezTo>
                    <a:pt x="35369" y="42"/>
                    <a:pt x="35266" y="0"/>
                    <a:pt x="35160" y="0"/>
                  </a:cubicBezTo>
                  <a:close/>
                </a:path>
              </a:pathLst>
            </a:custGeom>
            <a:solidFill>
              <a:srgbClr val="980000"/>
            </a:solid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E7CC3"/>
                </a:solidFill>
              </a:endParaRPr>
            </a:p>
          </p:txBody>
        </p:sp>
        <p:sp>
          <p:nvSpPr>
            <p:cNvPr id="4203" name="Google Shape;4203;p184"/>
            <p:cNvSpPr/>
            <p:nvPr/>
          </p:nvSpPr>
          <p:spPr>
            <a:xfrm>
              <a:off x="6858850" y="1986113"/>
              <a:ext cx="272050" cy="203575"/>
            </a:xfrm>
            <a:custGeom>
              <a:rect b="b" l="l" r="r" t="t"/>
              <a:pathLst>
                <a:path extrusionOk="0" h="8143" w="10882">
                  <a:moveTo>
                    <a:pt x="10444" y="0"/>
                  </a:moveTo>
                  <a:cubicBezTo>
                    <a:pt x="10343" y="0"/>
                    <a:pt x="10245" y="42"/>
                    <a:pt x="10170" y="128"/>
                  </a:cubicBezTo>
                  <a:cubicBezTo>
                    <a:pt x="10107" y="170"/>
                    <a:pt x="9291" y="1070"/>
                    <a:pt x="8831" y="2472"/>
                  </a:cubicBezTo>
                  <a:cubicBezTo>
                    <a:pt x="2658" y="2828"/>
                    <a:pt x="210" y="7368"/>
                    <a:pt x="105" y="7577"/>
                  </a:cubicBezTo>
                  <a:cubicBezTo>
                    <a:pt x="1" y="7766"/>
                    <a:pt x="85" y="7996"/>
                    <a:pt x="273" y="8100"/>
                  </a:cubicBezTo>
                  <a:cubicBezTo>
                    <a:pt x="336" y="8142"/>
                    <a:pt x="398" y="8142"/>
                    <a:pt x="461" y="8142"/>
                  </a:cubicBezTo>
                  <a:cubicBezTo>
                    <a:pt x="608" y="8142"/>
                    <a:pt x="733" y="8079"/>
                    <a:pt x="796" y="7933"/>
                  </a:cubicBezTo>
                  <a:cubicBezTo>
                    <a:pt x="838" y="7891"/>
                    <a:pt x="3077" y="3727"/>
                    <a:pt x="8621" y="3288"/>
                  </a:cubicBezTo>
                  <a:lnTo>
                    <a:pt x="8621" y="3288"/>
                  </a:lnTo>
                  <a:cubicBezTo>
                    <a:pt x="8475" y="4020"/>
                    <a:pt x="8454" y="4836"/>
                    <a:pt x="8663" y="5736"/>
                  </a:cubicBezTo>
                  <a:cubicBezTo>
                    <a:pt x="8705" y="5924"/>
                    <a:pt x="8872" y="6050"/>
                    <a:pt x="9040" y="6050"/>
                  </a:cubicBezTo>
                  <a:cubicBezTo>
                    <a:pt x="9082" y="6050"/>
                    <a:pt x="9103" y="6050"/>
                    <a:pt x="9144" y="6029"/>
                  </a:cubicBezTo>
                  <a:cubicBezTo>
                    <a:pt x="9354" y="5987"/>
                    <a:pt x="9479" y="5778"/>
                    <a:pt x="9437" y="5548"/>
                  </a:cubicBezTo>
                  <a:cubicBezTo>
                    <a:pt x="9228" y="4669"/>
                    <a:pt x="9291" y="3853"/>
                    <a:pt x="9458" y="3141"/>
                  </a:cubicBezTo>
                  <a:cubicBezTo>
                    <a:pt x="9563" y="3079"/>
                    <a:pt x="9626" y="2953"/>
                    <a:pt x="9626" y="2828"/>
                  </a:cubicBezTo>
                  <a:cubicBezTo>
                    <a:pt x="9626" y="2786"/>
                    <a:pt x="9605" y="2744"/>
                    <a:pt x="9584" y="2723"/>
                  </a:cubicBezTo>
                  <a:cubicBezTo>
                    <a:pt x="10002" y="1468"/>
                    <a:pt x="10735" y="672"/>
                    <a:pt x="10735" y="652"/>
                  </a:cubicBezTo>
                  <a:cubicBezTo>
                    <a:pt x="10881" y="484"/>
                    <a:pt x="10881" y="254"/>
                    <a:pt x="10714" y="108"/>
                  </a:cubicBezTo>
                  <a:cubicBezTo>
                    <a:pt x="10633" y="37"/>
                    <a:pt x="10537" y="0"/>
                    <a:pt x="10444" y="0"/>
                  </a:cubicBezTo>
                  <a:close/>
                </a:path>
              </a:pathLst>
            </a:custGeom>
            <a:solidFill>
              <a:srgbClr val="980000"/>
            </a:solid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E7CC3"/>
                </a:solidFill>
              </a:endParaRPr>
            </a:p>
          </p:txBody>
        </p:sp>
        <p:sp>
          <p:nvSpPr>
            <p:cNvPr id="4204" name="Google Shape;4204;p184"/>
            <p:cNvSpPr/>
            <p:nvPr/>
          </p:nvSpPr>
          <p:spPr>
            <a:xfrm>
              <a:off x="6398550" y="1389013"/>
              <a:ext cx="938950" cy="573650"/>
            </a:xfrm>
            <a:custGeom>
              <a:rect b="b" l="l" r="r" t="t"/>
              <a:pathLst>
                <a:path extrusionOk="0" h="22946" w="37558">
                  <a:moveTo>
                    <a:pt x="35050" y="0"/>
                  </a:moveTo>
                  <a:cubicBezTo>
                    <a:pt x="32403" y="0"/>
                    <a:pt x="30502" y="2428"/>
                    <a:pt x="30486" y="2461"/>
                  </a:cubicBezTo>
                  <a:cubicBezTo>
                    <a:pt x="30339" y="2649"/>
                    <a:pt x="30381" y="2880"/>
                    <a:pt x="30549" y="3026"/>
                  </a:cubicBezTo>
                  <a:cubicBezTo>
                    <a:pt x="30611" y="3068"/>
                    <a:pt x="30716" y="3110"/>
                    <a:pt x="30779" y="3110"/>
                  </a:cubicBezTo>
                  <a:cubicBezTo>
                    <a:pt x="30904" y="3110"/>
                    <a:pt x="31030" y="3047"/>
                    <a:pt x="31093" y="2942"/>
                  </a:cubicBezTo>
                  <a:cubicBezTo>
                    <a:pt x="31176" y="2859"/>
                    <a:pt x="32160" y="1603"/>
                    <a:pt x="33624" y="1059"/>
                  </a:cubicBezTo>
                  <a:lnTo>
                    <a:pt x="33624" y="1059"/>
                  </a:lnTo>
                  <a:cubicBezTo>
                    <a:pt x="35507" y="5077"/>
                    <a:pt x="32725" y="7838"/>
                    <a:pt x="32201" y="8299"/>
                  </a:cubicBezTo>
                  <a:cubicBezTo>
                    <a:pt x="31867" y="8110"/>
                    <a:pt x="31532" y="7943"/>
                    <a:pt x="31113" y="7776"/>
                  </a:cubicBezTo>
                  <a:cubicBezTo>
                    <a:pt x="30265" y="7431"/>
                    <a:pt x="29459" y="7278"/>
                    <a:pt x="28695" y="7278"/>
                  </a:cubicBezTo>
                  <a:cubicBezTo>
                    <a:pt x="24915" y="7278"/>
                    <a:pt x="22141" y="11006"/>
                    <a:pt x="20191" y="13634"/>
                  </a:cubicBezTo>
                  <a:cubicBezTo>
                    <a:pt x="19375" y="14722"/>
                    <a:pt x="18664" y="15685"/>
                    <a:pt x="18120" y="16061"/>
                  </a:cubicBezTo>
                  <a:cubicBezTo>
                    <a:pt x="17120" y="16754"/>
                    <a:pt x="15611" y="16937"/>
                    <a:pt x="14293" y="16937"/>
                  </a:cubicBezTo>
                  <a:cubicBezTo>
                    <a:pt x="12824" y="16937"/>
                    <a:pt x="11593" y="16710"/>
                    <a:pt x="11571" y="16710"/>
                  </a:cubicBezTo>
                  <a:cubicBezTo>
                    <a:pt x="11544" y="16705"/>
                    <a:pt x="11517" y="16702"/>
                    <a:pt x="11491" y="16702"/>
                  </a:cubicBezTo>
                  <a:cubicBezTo>
                    <a:pt x="11315" y="16702"/>
                    <a:pt x="11165" y="16821"/>
                    <a:pt x="11110" y="17003"/>
                  </a:cubicBezTo>
                  <a:cubicBezTo>
                    <a:pt x="11110" y="17045"/>
                    <a:pt x="9918" y="21795"/>
                    <a:pt x="5859" y="22129"/>
                  </a:cubicBezTo>
                  <a:cubicBezTo>
                    <a:pt x="5613" y="22149"/>
                    <a:pt x="5379" y="22158"/>
                    <a:pt x="5155" y="22158"/>
                  </a:cubicBezTo>
                  <a:cubicBezTo>
                    <a:pt x="1725" y="22158"/>
                    <a:pt x="855" y="20031"/>
                    <a:pt x="816" y="19932"/>
                  </a:cubicBezTo>
                  <a:cubicBezTo>
                    <a:pt x="768" y="19772"/>
                    <a:pt x="622" y="19673"/>
                    <a:pt x="462" y="19673"/>
                  </a:cubicBezTo>
                  <a:cubicBezTo>
                    <a:pt x="413" y="19673"/>
                    <a:pt x="363" y="19683"/>
                    <a:pt x="314" y="19702"/>
                  </a:cubicBezTo>
                  <a:cubicBezTo>
                    <a:pt x="105" y="19765"/>
                    <a:pt x="0" y="19995"/>
                    <a:pt x="84" y="20204"/>
                  </a:cubicBezTo>
                  <a:cubicBezTo>
                    <a:pt x="126" y="20330"/>
                    <a:pt x="1172" y="22945"/>
                    <a:pt x="5147" y="22945"/>
                  </a:cubicBezTo>
                  <a:cubicBezTo>
                    <a:pt x="5398" y="22945"/>
                    <a:pt x="5649" y="22945"/>
                    <a:pt x="5921" y="22924"/>
                  </a:cubicBezTo>
                  <a:cubicBezTo>
                    <a:pt x="9834" y="22611"/>
                    <a:pt x="11382" y="18740"/>
                    <a:pt x="11780" y="17526"/>
                  </a:cubicBezTo>
                  <a:cubicBezTo>
                    <a:pt x="12272" y="17607"/>
                    <a:pt x="13212" y="17725"/>
                    <a:pt x="14285" y="17725"/>
                  </a:cubicBezTo>
                  <a:cubicBezTo>
                    <a:pt x="15722" y="17725"/>
                    <a:pt x="17398" y="17513"/>
                    <a:pt x="18559" y="16710"/>
                  </a:cubicBezTo>
                  <a:cubicBezTo>
                    <a:pt x="19229" y="16250"/>
                    <a:pt x="19940" y="15308"/>
                    <a:pt x="20819" y="14095"/>
                  </a:cubicBezTo>
                  <a:cubicBezTo>
                    <a:pt x="22758" y="11492"/>
                    <a:pt x="25309" y="8073"/>
                    <a:pt x="28704" y="8073"/>
                  </a:cubicBezTo>
                  <a:cubicBezTo>
                    <a:pt x="29376" y="8073"/>
                    <a:pt x="30081" y="8207"/>
                    <a:pt x="30821" y="8508"/>
                  </a:cubicBezTo>
                  <a:cubicBezTo>
                    <a:pt x="33101" y="9429"/>
                    <a:pt x="34064" y="10684"/>
                    <a:pt x="33562" y="12023"/>
                  </a:cubicBezTo>
                  <a:cubicBezTo>
                    <a:pt x="33112" y="13193"/>
                    <a:pt x="31564" y="14176"/>
                    <a:pt x="30394" y="14176"/>
                  </a:cubicBezTo>
                  <a:cubicBezTo>
                    <a:pt x="30203" y="14176"/>
                    <a:pt x="30022" y="14150"/>
                    <a:pt x="29858" y="14095"/>
                  </a:cubicBezTo>
                  <a:cubicBezTo>
                    <a:pt x="29814" y="14075"/>
                    <a:pt x="29767" y="14066"/>
                    <a:pt x="29721" y="14066"/>
                  </a:cubicBezTo>
                  <a:cubicBezTo>
                    <a:pt x="29570" y="14066"/>
                    <a:pt x="29420" y="14165"/>
                    <a:pt x="29356" y="14325"/>
                  </a:cubicBezTo>
                  <a:cubicBezTo>
                    <a:pt x="29293" y="14534"/>
                    <a:pt x="29398" y="14764"/>
                    <a:pt x="29607" y="14827"/>
                  </a:cubicBezTo>
                  <a:cubicBezTo>
                    <a:pt x="29863" y="14918"/>
                    <a:pt x="30141" y="14961"/>
                    <a:pt x="30429" y="14961"/>
                  </a:cubicBezTo>
                  <a:cubicBezTo>
                    <a:pt x="31928" y="14961"/>
                    <a:pt x="33715" y="13805"/>
                    <a:pt x="34294" y="12295"/>
                  </a:cubicBezTo>
                  <a:cubicBezTo>
                    <a:pt x="34545" y="11626"/>
                    <a:pt x="34817" y="10098"/>
                    <a:pt x="32892" y="8717"/>
                  </a:cubicBezTo>
                  <a:cubicBezTo>
                    <a:pt x="33729" y="7880"/>
                    <a:pt x="36219" y="4930"/>
                    <a:pt x="34398" y="850"/>
                  </a:cubicBezTo>
                  <a:cubicBezTo>
                    <a:pt x="34598" y="817"/>
                    <a:pt x="34805" y="798"/>
                    <a:pt x="35018" y="798"/>
                  </a:cubicBezTo>
                  <a:cubicBezTo>
                    <a:pt x="35609" y="798"/>
                    <a:pt x="36248" y="941"/>
                    <a:pt x="36909" y="1310"/>
                  </a:cubicBezTo>
                  <a:cubicBezTo>
                    <a:pt x="36965" y="1341"/>
                    <a:pt x="37027" y="1356"/>
                    <a:pt x="37088" y="1356"/>
                  </a:cubicBezTo>
                  <a:cubicBezTo>
                    <a:pt x="37234" y="1356"/>
                    <a:pt x="37380" y="1275"/>
                    <a:pt x="37453" y="1143"/>
                  </a:cubicBezTo>
                  <a:cubicBezTo>
                    <a:pt x="37558" y="955"/>
                    <a:pt x="37474" y="704"/>
                    <a:pt x="37286" y="599"/>
                  </a:cubicBezTo>
                  <a:cubicBezTo>
                    <a:pt x="36503" y="170"/>
                    <a:pt x="35750" y="0"/>
                    <a:pt x="35050" y="0"/>
                  </a:cubicBezTo>
                  <a:close/>
                </a:path>
              </a:pathLst>
            </a:custGeom>
            <a:solidFill>
              <a:srgbClr val="980000"/>
            </a:solid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E7CC3"/>
                </a:solidFill>
              </a:endParaRPr>
            </a:p>
          </p:txBody>
        </p:sp>
        <p:sp>
          <p:nvSpPr>
            <p:cNvPr id="4205" name="Google Shape;4205;p184"/>
            <p:cNvSpPr/>
            <p:nvPr/>
          </p:nvSpPr>
          <p:spPr>
            <a:xfrm>
              <a:off x="6969750" y="2455213"/>
              <a:ext cx="283550" cy="102725"/>
            </a:xfrm>
            <a:custGeom>
              <a:rect b="b" l="l" r="r" t="t"/>
              <a:pathLst>
                <a:path extrusionOk="0" h="4109" w="11342">
                  <a:moveTo>
                    <a:pt x="6710" y="0"/>
                  </a:moveTo>
                  <a:cubicBezTo>
                    <a:pt x="6591" y="0"/>
                    <a:pt x="6476" y="51"/>
                    <a:pt x="6403" y="154"/>
                  </a:cubicBezTo>
                  <a:cubicBezTo>
                    <a:pt x="4110" y="3206"/>
                    <a:pt x="949" y="3314"/>
                    <a:pt x="478" y="3314"/>
                  </a:cubicBezTo>
                  <a:cubicBezTo>
                    <a:pt x="442" y="3314"/>
                    <a:pt x="422" y="3313"/>
                    <a:pt x="419" y="3313"/>
                  </a:cubicBezTo>
                  <a:cubicBezTo>
                    <a:pt x="189" y="3313"/>
                    <a:pt x="22" y="3481"/>
                    <a:pt x="1" y="3690"/>
                  </a:cubicBezTo>
                  <a:cubicBezTo>
                    <a:pt x="1" y="3920"/>
                    <a:pt x="168" y="4108"/>
                    <a:pt x="377" y="4108"/>
                  </a:cubicBezTo>
                  <a:lnTo>
                    <a:pt x="503" y="4108"/>
                  </a:lnTo>
                  <a:cubicBezTo>
                    <a:pt x="1193" y="4108"/>
                    <a:pt x="4395" y="3941"/>
                    <a:pt x="6864" y="865"/>
                  </a:cubicBezTo>
                  <a:cubicBezTo>
                    <a:pt x="7453" y="1068"/>
                    <a:pt x="8934" y="1497"/>
                    <a:pt x="10380" y="1497"/>
                  </a:cubicBezTo>
                  <a:cubicBezTo>
                    <a:pt x="10576" y="1497"/>
                    <a:pt x="10772" y="1490"/>
                    <a:pt x="10965" y="1472"/>
                  </a:cubicBezTo>
                  <a:cubicBezTo>
                    <a:pt x="11174" y="1451"/>
                    <a:pt x="11341" y="1263"/>
                    <a:pt x="11320" y="1054"/>
                  </a:cubicBezTo>
                  <a:cubicBezTo>
                    <a:pt x="11301" y="856"/>
                    <a:pt x="11113" y="696"/>
                    <a:pt x="10917" y="696"/>
                  </a:cubicBezTo>
                  <a:cubicBezTo>
                    <a:pt x="10905" y="696"/>
                    <a:pt x="10893" y="697"/>
                    <a:pt x="10881" y="698"/>
                  </a:cubicBezTo>
                  <a:cubicBezTo>
                    <a:pt x="10717" y="713"/>
                    <a:pt x="10550" y="720"/>
                    <a:pt x="10382" y="720"/>
                  </a:cubicBezTo>
                  <a:cubicBezTo>
                    <a:pt x="8700" y="720"/>
                    <a:pt x="6883" y="28"/>
                    <a:pt x="6864" y="28"/>
                  </a:cubicBezTo>
                  <a:cubicBezTo>
                    <a:pt x="6813" y="9"/>
                    <a:pt x="6761" y="0"/>
                    <a:pt x="6710" y="0"/>
                  </a:cubicBezTo>
                  <a:close/>
                </a:path>
              </a:pathLst>
            </a:custGeom>
            <a:solidFill>
              <a:srgbClr val="980000"/>
            </a:solid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E7CC3"/>
                </a:solidFill>
              </a:endParaRPr>
            </a:p>
          </p:txBody>
        </p:sp>
        <p:sp>
          <p:nvSpPr>
            <p:cNvPr id="4206" name="Google Shape;4206;p184"/>
            <p:cNvSpPr/>
            <p:nvPr/>
          </p:nvSpPr>
          <p:spPr>
            <a:xfrm>
              <a:off x="7526325" y="1499488"/>
              <a:ext cx="221800" cy="659850"/>
            </a:xfrm>
            <a:custGeom>
              <a:rect b="b" l="l" r="r" t="t"/>
              <a:pathLst>
                <a:path extrusionOk="0" h="26394" w="8872">
                  <a:moveTo>
                    <a:pt x="4260" y="0"/>
                  </a:moveTo>
                  <a:cubicBezTo>
                    <a:pt x="4121" y="0"/>
                    <a:pt x="3984" y="70"/>
                    <a:pt x="3913" y="197"/>
                  </a:cubicBezTo>
                  <a:cubicBezTo>
                    <a:pt x="2930" y="2018"/>
                    <a:pt x="733" y="3545"/>
                    <a:pt x="712" y="3566"/>
                  </a:cubicBezTo>
                  <a:cubicBezTo>
                    <a:pt x="586" y="3671"/>
                    <a:pt x="523" y="3817"/>
                    <a:pt x="544" y="3984"/>
                  </a:cubicBezTo>
                  <a:cubicBezTo>
                    <a:pt x="586" y="4152"/>
                    <a:pt x="712" y="4256"/>
                    <a:pt x="879" y="4277"/>
                  </a:cubicBezTo>
                  <a:cubicBezTo>
                    <a:pt x="2699" y="4549"/>
                    <a:pt x="4708" y="5930"/>
                    <a:pt x="5985" y="7772"/>
                  </a:cubicBezTo>
                  <a:cubicBezTo>
                    <a:pt x="6989" y="9194"/>
                    <a:pt x="8035" y="11559"/>
                    <a:pt x="7386" y="14676"/>
                  </a:cubicBezTo>
                  <a:cubicBezTo>
                    <a:pt x="6445" y="19217"/>
                    <a:pt x="2490" y="21016"/>
                    <a:pt x="942" y="21560"/>
                  </a:cubicBezTo>
                  <a:cubicBezTo>
                    <a:pt x="1026" y="19928"/>
                    <a:pt x="1402" y="18756"/>
                    <a:pt x="1402" y="18736"/>
                  </a:cubicBezTo>
                  <a:cubicBezTo>
                    <a:pt x="1465" y="18526"/>
                    <a:pt x="1339" y="18317"/>
                    <a:pt x="1151" y="18254"/>
                  </a:cubicBezTo>
                  <a:cubicBezTo>
                    <a:pt x="1110" y="18242"/>
                    <a:pt x="1069" y="18236"/>
                    <a:pt x="1028" y="18236"/>
                  </a:cubicBezTo>
                  <a:cubicBezTo>
                    <a:pt x="859" y="18236"/>
                    <a:pt x="700" y="18337"/>
                    <a:pt x="649" y="18505"/>
                  </a:cubicBezTo>
                  <a:cubicBezTo>
                    <a:pt x="607" y="18610"/>
                    <a:pt x="189" y="19991"/>
                    <a:pt x="126" y="21853"/>
                  </a:cubicBezTo>
                  <a:cubicBezTo>
                    <a:pt x="42" y="21958"/>
                    <a:pt x="0" y="22083"/>
                    <a:pt x="21" y="22230"/>
                  </a:cubicBezTo>
                  <a:cubicBezTo>
                    <a:pt x="42" y="22293"/>
                    <a:pt x="84" y="22334"/>
                    <a:pt x="126" y="22397"/>
                  </a:cubicBezTo>
                  <a:cubicBezTo>
                    <a:pt x="147" y="23548"/>
                    <a:pt x="314" y="24866"/>
                    <a:pt x="837" y="26143"/>
                  </a:cubicBezTo>
                  <a:cubicBezTo>
                    <a:pt x="900" y="26289"/>
                    <a:pt x="1047" y="26394"/>
                    <a:pt x="1193" y="26394"/>
                  </a:cubicBezTo>
                  <a:cubicBezTo>
                    <a:pt x="1256" y="26394"/>
                    <a:pt x="1298" y="26373"/>
                    <a:pt x="1339" y="26352"/>
                  </a:cubicBezTo>
                  <a:cubicBezTo>
                    <a:pt x="1549" y="26268"/>
                    <a:pt x="1653" y="26038"/>
                    <a:pt x="1570" y="25850"/>
                  </a:cubicBezTo>
                  <a:cubicBezTo>
                    <a:pt x="1109" y="24678"/>
                    <a:pt x="942" y="23485"/>
                    <a:pt x="921" y="22397"/>
                  </a:cubicBezTo>
                  <a:cubicBezTo>
                    <a:pt x="2365" y="21937"/>
                    <a:pt x="7093" y="20054"/>
                    <a:pt x="8161" y="14844"/>
                  </a:cubicBezTo>
                  <a:cubicBezTo>
                    <a:pt x="8872" y="11433"/>
                    <a:pt x="7721" y="8881"/>
                    <a:pt x="6633" y="7311"/>
                  </a:cubicBezTo>
                  <a:cubicBezTo>
                    <a:pt x="5399" y="5554"/>
                    <a:pt x="3620" y="4236"/>
                    <a:pt x="1842" y="3691"/>
                  </a:cubicBezTo>
                  <a:cubicBezTo>
                    <a:pt x="2637" y="3064"/>
                    <a:pt x="3892" y="1913"/>
                    <a:pt x="4604" y="574"/>
                  </a:cubicBezTo>
                  <a:cubicBezTo>
                    <a:pt x="4708" y="386"/>
                    <a:pt x="4645" y="155"/>
                    <a:pt x="4457" y="51"/>
                  </a:cubicBezTo>
                  <a:cubicBezTo>
                    <a:pt x="4396" y="17"/>
                    <a:pt x="4328" y="0"/>
                    <a:pt x="4260" y="0"/>
                  </a:cubicBezTo>
                  <a:close/>
                </a:path>
              </a:pathLst>
            </a:custGeom>
            <a:solidFill>
              <a:srgbClr val="980000"/>
            </a:solid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E7CC3"/>
                </a:solidFill>
              </a:endParaRPr>
            </a:p>
          </p:txBody>
        </p:sp>
        <p:sp>
          <p:nvSpPr>
            <p:cNvPr id="4207" name="Google Shape;4207;p184"/>
            <p:cNvSpPr/>
            <p:nvPr/>
          </p:nvSpPr>
          <p:spPr>
            <a:xfrm>
              <a:off x="7315000" y="1734913"/>
              <a:ext cx="333750" cy="107425"/>
            </a:xfrm>
            <a:custGeom>
              <a:rect b="b" l="l" r="r" t="t"/>
              <a:pathLst>
                <a:path extrusionOk="0" h="4297" w="13350">
                  <a:moveTo>
                    <a:pt x="3015" y="0"/>
                  </a:moveTo>
                  <a:cubicBezTo>
                    <a:pt x="2703" y="0"/>
                    <a:pt x="2403" y="38"/>
                    <a:pt x="2113" y="112"/>
                  </a:cubicBezTo>
                  <a:cubicBezTo>
                    <a:pt x="712" y="468"/>
                    <a:pt x="126" y="1619"/>
                    <a:pt x="84" y="1681"/>
                  </a:cubicBezTo>
                  <a:cubicBezTo>
                    <a:pt x="0" y="1870"/>
                    <a:pt x="84" y="2100"/>
                    <a:pt x="272" y="2205"/>
                  </a:cubicBezTo>
                  <a:cubicBezTo>
                    <a:pt x="327" y="2235"/>
                    <a:pt x="386" y="2250"/>
                    <a:pt x="444" y="2250"/>
                  </a:cubicBezTo>
                  <a:cubicBezTo>
                    <a:pt x="584" y="2250"/>
                    <a:pt x="721" y="2164"/>
                    <a:pt x="795" y="2016"/>
                  </a:cubicBezTo>
                  <a:cubicBezTo>
                    <a:pt x="795" y="2016"/>
                    <a:pt x="1235" y="1158"/>
                    <a:pt x="2323" y="865"/>
                  </a:cubicBezTo>
                  <a:cubicBezTo>
                    <a:pt x="2546" y="808"/>
                    <a:pt x="2780" y="780"/>
                    <a:pt x="3024" y="780"/>
                  </a:cubicBezTo>
                  <a:cubicBezTo>
                    <a:pt x="3943" y="780"/>
                    <a:pt x="5003" y="1185"/>
                    <a:pt x="6194" y="1995"/>
                  </a:cubicBezTo>
                  <a:cubicBezTo>
                    <a:pt x="8997" y="3920"/>
                    <a:pt x="10943" y="4297"/>
                    <a:pt x="12031" y="4297"/>
                  </a:cubicBezTo>
                  <a:cubicBezTo>
                    <a:pt x="12680" y="4297"/>
                    <a:pt x="13015" y="4150"/>
                    <a:pt x="13057" y="4130"/>
                  </a:cubicBezTo>
                  <a:cubicBezTo>
                    <a:pt x="13245" y="4046"/>
                    <a:pt x="13349" y="3837"/>
                    <a:pt x="13266" y="3627"/>
                  </a:cubicBezTo>
                  <a:cubicBezTo>
                    <a:pt x="13204" y="3472"/>
                    <a:pt x="13061" y="3386"/>
                    <a:pt x="12906" y="3386"/>
                  </a:cubicBezTo>
                  <a:cubicBezTo>
                    <a:pt x="12852" y="3386"/>
                    <a:pt x="12797" y="3396"/>
                    <a:pt x="12743" y="3418"/>
                  </a:cubicBezTo>
                  <a:cubicBezTo>
                    <a:pt x="12736" y="3418"/>
                    <a:pt x="12503" y="3500"/>
                    <a:pt x="12040" y="3500"/>
                  </a:cubicBezTo>
                  <a:cubicBezTo>
                    <a:pt x="11135" y="3500"/>
                    <a:pt x="9347" y="3188"/>
                    <a:pt x="6633" y="1347"/>
                  </a:cubicBezTo>
                  <a:cubicBezTo>
                    <a:pt x="5316" y="452"/>
                    <a:pt x="4100" y="0"/>
                    <a:pt x="3015" y="0"/>
                  </a:cubicBezTo>
                  <a:close/>
                </a:path>
              </a:pathLst>
            </a:custGeom>
            <a:solidFill>
              <a:srgbClr val="980000"/>
            </a:solid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E7CC3"/>
                </a:solidFill>
              </a:endParaRPr>
            </a:p>
          </p:txBody>
        </p:sp>
        <p:sp>
          <p:nvSpPr>
            <p:cNvPr id="4208" name="Google Shape;4208;p184"/>
            <p:cNvSpPr/>
            <p:nvPr/>
          </p:nvSpPr>
          <p:spPr>
            <a:xfrm>
              <a:off x="7437400" y="1245263"/>
              <a:ext cx="162700" cy="216800"/>
            </a:xfrm>
            <a:custGeom>
              <a:rect b="b" l="l" r="r" t="t"/>
              <a:pathLst>
                <a:path extrusionOk="0" h="8672" w="6508">
                  <a:moveTo>
                    <a:pt x="463" y="0"/>
                  </a:moveTo>
                  <a:cubicBezTo>
                    <a:pt x="384" y="0"/>
                    <a:pt x="303" y="24"/>
                    <a:pt x="230" y="72"/>
                  </a:cubicBezTo>
                  <a:cubicBezTo>
                    <a:pt x="63" y="176"/>
                    <a:pt x="0" y="428"/>
                    <a:pt x="126" y="616"/>
                  </a:cubicBezTo>
                  <a:cubicBezTo>
                    <a:pt x="147" y="637"/>
                    <a:pt x="1486" y="2645"/>
                    <a:pt x="1653" y="4277"/>
                  </a:cubicBezTo>
                  <a:cubicBezTo>
                    <a:pt x="1653" y="4466"/>
                    <a:pt x="1821" y="4612"/>
                    <a:pt x="2009" y="4633"/>
                  </a:cubicBezTo>
                  <a:cubicBezTo>
                    <a:pt x="2009" y="4633"/>
                    <a:pt x="3934" y="4884"/>
                    <a:pt x="5712" y="8462"/>
                  </a:cubicBezTo>
                  <a:cubicBezTo>
                    <a:pt x="5775" y="8588"/>
                    <a:pt x="5922" y="8671"/>
                    <a:pt x="6068" y="8671"/>
                  </a:cubicBezTo>
                  <a:cubicBezTo>
                    <a:pt x="6131" y="8671"/>
                    <a:pt x="6194" y="8671"/>
                    <a:pt x="6236" y="8630"/>
                  </a:cubicBezTo>
                  <a:cubicBezTo>
                    <a:pt x="6445" y="8546"/>
                    <a:pt x="6508" y="8295"/>
                    <a:pt x="6424" y="8106"/>
                  </a:cubicBezTo>
                  <a:cubicBezTo>
                    <a:pt x="4834" y="4926"/>
                    <a:pt x="3097" y="4131"/>
                    <a:pt x="2386" y="3922"/>
                  </a:cubicBezTo>
                  <a:cubicBezTo>
                    <a:pt x="2093" y="2164"/>
                    <a:pt x="837" y="260"/>
                    <a:pt x="775" y="176"/>
                  </a:cubicBezTo>
                  <a:cubicBezTo>
                    <a:pt x="710" y="60"/>
                    <a:pt x="590" y="0"/>
                    <a:pt x="463" y="0"/>
                  </a:cubicBezTo>
                  <a:close/>
                </a:path>
              </a:pathLst>
            </a:custGeom>
            <a:solidFill>
              <a:srgbClr val="980000"/>
            </a:solid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E7CC3"/>
                </a:solidFill>
              </a:endParaRPr>
            </a:p>
          </p:txBody>
        </p:sp>
        <p:sp>
          <p:nvSpPr>
            <p:cNvPr id="4209" name="Google Shape;4209;p184"/>
            <p:cNvSpPr/>
            <p:nvPr/>
          </p:nvSpPr>
          <p:spPr>
            <a:xfrm>
              <a:off x="6994850" y="1291388"/>
              <a:ext cx="188350" cy="100575"/>
            </a:xfrm>
            <a:custGeom>
              <a:rect b="b" l="l" r="r" t="t"/>
              <a:pathLst>
                <a:path extrusionOk="0" h="4023" w="7534">
                  <a:moveTo>
                    <a:pt x="6001" y="1"/>
                  </a:moveTo>
                  <a:cubicBezTo>
                    <a:pt x="1866" y="1"/>
                    <a:pt x="106" y="3419"/>
                    <a:pt x="106" y="3458"/>
                  </a:cubicBezTo>
                  <a:cubicBezTo>
                    <a:pt x="1" y="3646"/>
                    <a:pt x="85" y="3876"/>
                    <a:pt x="273" y="3981"/>
                  </a:cubicBezTo>
                  <a:cubicBezTo>
                    <a:pt x="336" y="4002"/>
                    <a:pt x="399" y="4023"/>
                    <a:pt x="461" y="4023"/>
                  </a:cubicBezTo>
                  <a:cubicBezTo>
                    <a:pt x="587" y="4023"/>
                    <a:pt x="733" y="3939"/>
                    <a:pt x="796" y="3813"/>
                  </a:cubicBezTo>
                  <a:cubicBezTo>
                    <a:pt x="873" y="3680"/>
                    <a:pt x="2383" y="782"/>
                    <a:pt x="5984" y="782"/>
                  </a:cubicBezTo>
                  <a:cubicBezTo>
                    <a:pt x="6321" y="782"/>
                    <a:pt x="6677" y="808"/>
                    <a:pt x="7052" y="863"/>
                  </a:cubicBezTo>
                  <a:cubicBezTo>
                    <a:pt x="7067" y="865"/>
                    <a:pt x="7081" y="865"/>
                    <a:pt x="7096" y="865"/>
                  </a:cubicBezTo>
                  <a:cubicBezTo>
                    <a:pt x="7306" y="865"/>
                    <a:pt x="7473" y="724"/>
                    <a:pt x="7513" y="528"/>
                  </a:cubicBezTo>
                  <a:cubicBezTo>
                    <a:pt x="7533" y="319"/>
                    <a:pt x="7387" y="110"/>
                    <a:pt x="7178" y="89"/>
                  </a:cubicBezTo>
                  <a:cubicBezTo>
                    <a:pt x="6766" y="28"/>
                    <a:pt x="6374" y="1"/>
                    <a:pt x="6001" y="1"/>
                  </a:cubicBezTo>
                  <a:close/>
                </a:path>
              </a:pathLst>
            </a:custGeom>
            <a:solidFill>
              <a:srgbClr val="980000"/>
            </a:solid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E7CC3"/>
                </a:solidFill>
              </a:endParaRPr>
            </a:p>
          </p:txBody>
        </p:sp>
        <p:sp>
          <p:nvSpPr>
            <p:cNvPr id="4210" name="Google Shape;4210;p184"/>
            <p:cNvSpPr/>
            <p:nvPr/>
          </p:nvSpPr>
          <p:spPr>
            <a:xfrm>
              <a:off x="7321800" y="2258663"/>
              <a:ext cx="111950" cy="237025"/>
            </a:xfrm>
            <a:custGeom>
              <a:rect b="b" l="l" r="r" t="t"/>
              <a:pathLst>
                <a:path extrusionOk="0" h="9481" w="4478">
                  <a:moveTo>
                    <a:pt x="3454" y="0"/>
                  </a:moveTo>
                  <a:cubicBezTo>
                    <a:pt x="3440" y="0"/>
                    <a:pt x="3425" y="1"/>
                    <a:pt x="3411" y="2"/>
                  </a:cubicBezTo>
                  <a:cubicBezTo>
                    <a:pt x="3202" y="44"/>
                    <a:pt x="3034" y="232"/>
                    <a:pt x="3076" y="462"/>
                  </a:cubicBezTo>
                  <a:cubicBezTo>
                    <a:pt x="3076" y="504"/>
                    <a:pt x="3662" y="5442"/>
                    <a:pt x="168" y="8790"/>
                  </a:cubicBezTo>
                  <a:cubicBezTo>
                    <a:pt x="0" y="8957"/>
                    <a:pt x="0" y="9208"/>
                    <a:pt x="147" y="9355"/>
                  </a:cubicBezTo>
                  <a:cubicBezTo>
                    <a:pt x="230" y="9439"/>
                    <a:pt x="335" y="9480"/>
                    <a:pt x="440" y="9480"/>
                  </a:cubicBezTo>
                  <a:cubicBezTo>
                    <a:pt x="523" y="9480"/>
                    <a:pt x="628" y="9439"/>
                    <a:pt x="712" y="9376"/>
                  </a:cubicBezTo>
                  <a:cubicBezTo>
                    <a:pt x="4478" y="5714"/>
                    <a:pt x="3871" y="567"/>
                    <a:pt x="3850" y="358"/>
                  </a:cubicBezTo>
                  <a:cubicBezTo>
                    <a:pt x="3831" y="142"/>
                    <a:pt x="3664" y="0"/>
                    <a:pt x="3454" y="0"/>
                  </a:cubicBezTo>
                  <a:close/>
                </a:path>
              </a:pathLst>
            </a:custGeom>
            <a:solidFill>
              <a:srgbClr val="980000"/>
            </a:solid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E7CC3"/>
                </a:solidFill>
              </a:endParaRPr>
            </a:p>
          </p:txBody>
        </p:sp>
        <p:sp>
          <p:nvSpPr>
            <p:cNvPr id="4211" name="Google Shape;4211;p184"/>
            <p:cNvSpPr/>
            <p:nvPr/>
          </p:nvSpPr>
          <p:spPr>
            <a:xfrm>
              <a:off x="7814550" y="1626688"/>
              <a:ext cx="114575" cy="319750"/>
            </a:xfrm>
            <a:custGeom>
              <a:rect b="b" l="l" r="r" t="t"/>
              <a:pathLst>
                <a:path extrusionOk="0" h="12790" w="4583">
                  <a:moveTo>
                    <a:pt x="882" y="0"/>
                  </a:moveTo>
                  <a:cubicBezTo>
                    <a:pt x="780" y="0"/>
                    <a:pt x="680" y="37"/>
                    <a:pt x="607" y="110"/>
                  </a:cubicBezTo>
                  <a:cubicBezTo>
                    <a:pt x="461" y="277"/>
                    <a:pt x="461" y="528"/>
                    <a:pt x="607" y="675"/>
                  </a:cubicBezTo>
                  <a:cubicBezTo>
                    <a:pt x="649" y="696"/>
                    <a:pt x="3641" y="3709"/>
                    <a:pt x="1758" y="10258"/>
                  </a:cubicBezTo>
                  <a:cubicBezTo>
                    <a:pt x="607" y="11220"/>
                    <a:pt x="126" y="12162"/>
                    <a:pt x="105" y="12225"/>
                  </a:cubicBezTo>
                  <a:cubicBezTo>
                    <a:pt x="0" y="12434"/>
                    <a:pt x="84" y="12664"/>
                    <a:pt x="272" y="12748"/>
                  </a:cubicBezTo>
                  <a:cubicBezTo>
                    <a:pt x="335" y="12769"/>
                    <a:pt x="398" y="12790"/>
                    <a:pt x="461" y="12790"/>
                  </a:cubicBezTo>
                  <a:cubicBezTo>
                    <a:pt x="607" y="12790"/>
                    <a:pt x="733" y="12706"/>
                    <a:pt x="816" y="12560"/>
                  </a:cubicBezTo>
                  <a:cubicBezTo>
                    <a:pt x="816" y="12560"/>
                    <a:pt x="1737" y="10676"/>
                    <a:pt x="4269" y="9693"/>
                  </a:cubicBezTo>
                  <a:cubicBezTo>
                    <a:pt x="4478" y="9609"/>
                    <a:pt x="4583" y="9400"/>
                    <a:pt x="4499" y="9191"/>
                  </a:cubicBezTo>
                  <a:cubicBezTo>
                    <a:pt x="4435" y="9031"/>
                    <a:pt x="4297" y="8932"/>
                    <a:pt x="4142" y="8932"/>
                  </a:cubicBezTo>
                  <a:cubicBezTo>
                    <a:pt x="4095" y="8932"/>
                    <a:pt x="4046" y="8941"/>
                    <a:pt x="3997" y="8961"/>
                  </a:cubicBezTo>
                  <a:cubicBezTo>
                    <a:pt x="3536" y="9149"/>
                    <a:pt x="3118" y="9358"/>
                    <a:pt x="2762" y="9567"/>
                  </a:cubicBezTo>
                  <a:cubicBezTo>
                    <a:pt x="4227" y="3207"/>
                    <a:pt x="1298" y="236"/>
                    <a:pt x="1172" y="110"/>
                  </a:cubicBezTo>
                  <a:cubicBezTo>
                    <a:pt x="1088" y="37"/>
                    <a:pt x="984" y="0"/>
                    <a:pt x="882" y="0"/>
                  </a:cubicBezTo>
                  <a:close/>
                </a:path>
              </a:pathLst>
            </a:custGeom>
            <a:solidFill>
              <a:srgbClr val="980000"/>
            </a:solid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E7CC3"/>
                </a:solidFill>
              </a:endParaRPr>
            </a:p>
          </p:txBody>
        </p:sp>
        <p:sp>
          <p:nvSpPr>
            <p:cNvPr id="4212" name="Google Shape;4212;p184"/>
            <p:cNvSpPr/>
            <p:nvPr/>
          </p:nvSpPr>
          <p:spPr>
            <a:xfrm>
              <a:off x="5964900" y="1322163"/>
              <a:ext cx="478125" cy="621150"/>
            </a:xfrm>
            <a:custGeom>
              <a:rect b="b" l="l" r="r" t="t"/>
              <a:pathLst>
                <a:path extrusionOk="0" h="24846" w="19125">
                  <a:moveTo>
                    <a:pt x="17443" y="0"/>
                  </a:moveTo>
                  <a:cubicBezTo>
                    <a:pt x="16744" y="0"/>
                    <a:pt x="16083" y="224"/>
                    <a:pt x="15484" y="657"/>
                  </a:cubicBezTo>
                  <a:cubicBezTo>
                    <a:pt x="14061" y="1725"/>
                    <a:pt x="13245" y="3901"/>
                    <a:pt x="13412" y="6202"/>
                  </a:cubicBezTo>
                  <a:cubicBezTo>
                    <a:pt x="13663" y="9320"/>
                    <a:pt x="11257" y="11224"/>
                    <a:pt x="5713" y="14781"/>
                  </a:cubicBezTo>
                  <a:cubicBezTo>
                    <a:pt x="0" y="18463"/>
                    <a:pt x="1988" y="24510"/>
                    <a:pt x="2009" y="24573"/>
                  </a:cubicBezTo>
                  <a:cubicBezTo>
                    <a:pt x="2051" y="24741"/>
                    <a:pt x="2218" y="24845"/>
                    <a:pt x="2365" y="24845"/>
                  </a:cubicBezTo>
                  <a:cubicBezTo>
                    <a:pt x="2407" y="24845"/>
                    <a:pt x="2469" y="24845"/>
                    <a:pt x="2511" y="24824"/>
                  </a:cubicBezTo>
                  <a:cubicBezTo>
                    <a:pt x="2700" y="24761"/>
                    <a:pt x="2825" y="24531"/>
                    <a:pt x="2741" y="24322"/>
                  </a:cubicBezTo>
                  <a:cubicBezTo>
                    <a:pt x="2679" y="24092"/>
                    <a:pt x="942" y="18777"/>
                    <a:pt x="6131" y="15450"/>
                  </a:cubicBezTo>
                  <a:cubicBezTo>
                    <a:pt x="11487" y="11998"/>
                    <a:pt x="14500" y="9885"/>
                    <a:pt x="14207" y="6139"/>
                  </a:cubicBezTo>
                  <a:cubicBezTo>
                    <a:pt x="14061" y="4131"/>
                    <a:pt x="14752" y="2185"/>
                    <a:pt x="15965" y="1306"/>
                  </a:cubicBezTo>
                  <a:cubicBezTo>
                    <a:pt x="16419" y="966"/>
                    <a:pt x="16919" y="800"/>
                    <a:pt x="17450" y="800"/>
                  </a:cubicBezTo>
                  <a:cubicBezTo>
                    <a:pt x="17801" y="800"/>
                    <a:pt x="18165" y="872"/>
                    <a:pt x="18539" y="1013"/>
                  </a:cubicBezTo>
                  <a:cubicBezTo>
                    <a:pt x="18583" y="1033"/>
                    <a:pt x="18629" y="1042"/>
                    <a:pt x="18676" y="1042"/>
                  </a:cubicBezTo>
                  <a:cubicBezTo>
                    <a:pt x="18827" y="1042"/>
                    <a:pt x="18977" y="943"/>
                    <a:pt x="19041" y="783"/>
                  </a:cubicBezTo>
                  <a:cubicBezTo>
                    <a:pt x="19125" y="595"/>
                    <a:pt x="19020" y="365"/>
                    <a:pt x="18832" y="281"/>
                  </a:cubicBezTo>
                  <a:cubicBezTo>
                    <a:pt x="18357" y="93"/>
                    <a:pt x="17892" y="0"/>
                    <a:pt x="17443" y="0"/>
                  </a:cubicBezTo>
                  <a:close/>
                </a:path>
              </a:pathLst>
            </a:custGeom>
            <a:solidFill>
              <a:srgbClr val="980000"/>
            </a:solid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E7CC3"/>
                </a:solidFill>
              </a:endParaRPr>
            </a:p>
          </p:txBody>
        </p:sp>
        <p:sp>
          <p:nvSpPr>
            <p:cNvPr id="4213" name="Google Shape;4213;p184"/>
            <p:cNvSpPr/>
            <p:nvPr/>
          </p:nvSpPr>
          <p:spPr>
            <a:xfrm>
              <a:off x="6171000" y="1206838"/>
              <a:ext cx="166875" cy="144325"/>
            </a:xfrm>
            <a:custGeom>
              <a:rect b="b" l="l" r="r" t="t"/>
              <a:pathLst>
                <a:path extrusionOk="0" h="5773" w="6675">
                  <a:moveTo>
                    <a:pt x="6231" y="1"/>
                  </a:moveTo>
                  <a:cubicBezTo>
                    <a:pt x="6191" y="1"/>
                    <a:pt x="6151" y="6"/>
                    <a:pt x="6110" y="19"/>
                  </a:cubicBezTo>
                  <a:cubicBezTo>
                    <a:pt x="3662" y="835"/>
                    <a:pt x="2762" y="3032"/>
                    <a:pt x="2511" y="3827"/>
                  </a:cubicBezTo>
                  <a:cubicBezTo>
                    <a:pt x="1067" y="3973"/>
                    <a:pt x="168" y="5103"/>
                    <a:pt x="126" y="5145"/>
                  </a:cubicBezTo>
                  <a:cubicBezTo>
                    <a:pt x="0" y="5312"/>
                    <a:pt x="21" y="5563"/>
                    <a:pt x="189" y="5689"/>
                  </a:cubicBezTo>
                  <a:cubicBezTo>
                    <a:pt x="272" y="5752"/>
                    <a:pt x="356" y="5773"/>
                    <a:pt x="440" y="5773"/>
                  </a:cubicBezTo>
                  <a:cubicBezTo>
                    <a:pt x="565" y="5773"/>
                    <a:pt x="670" y="5731"/>
                    <a:pt x="754" y="5626"/>
                  </a:cubicBezTo>
                  <a:cubicBezTo>
                    <a:pt x="754" y="5626"/>
                    <a:pt x="1570" y="4601"/>
                    <a:pt x="2804" y="4601"/>
                  </a:cubicBezTo>
                  <a:cubicBezTo>
                    <a:pt x="2992" y="4601"/>
                    <a:pt x="3160" y="4475"/>
                    <a:pt x="3202" y="4287"/>
                  </a:cubicBezTo>
                  <a:cubicBezTo>
                    <a:pt x="3202" y="4266"/>
                    <a:pt x="3829" y="1609"/>
                    <a:pt x="6361" y="772"/>
                  </a:cubicBezTo>
                  <a:cubicBezTo>
                    <a:pt x="6570" y="709"/>
                    <a:pt x="6675" y="479"/>
                    <a:pt x="6591" y="270"/>
                  </a:cubicBezTo>
                  <a:cubicBezTo>
                    <a:pt x="6541" y="101"/>
                    <a:pt x="6395" y="1"/>
                    <a:pt x="6231" y="1"/>
                  </a:cubicBezTo>
                  <a:close/>
                </a:path>
              </a:pathLst>
            </a:custGeom>
            <a:solidFill>
              <a:srgbClr val="980000"/>
            </a:solid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E7CC3"/>
                </a:solidFill>
              </a:endParaRPr>
            </a:p>
          </p:txBody>
        </p:sp>
        <p:sp>
          <p:nvSpPr>
            <p:cNvPr id="4214" name="Google Shape;4214;p184"/>
            <p:cNvSpPr/>
            <p:nvPr/>
          </p:nvSpPr>
          <p:spPr>
            <a:xfrm>
              <a:off x="5868650" y="1982788"/>
              <a:ext cx="77975" cy="131575"/>
            </a:xfrm>
            <a:custGeom>
              <a:rect b="b" l="l" r="r" t="t"/>
              <a:pathLst>
                <a:path extrusionOk="0" h="5263" w="3119">
                  <a:moveTo>
                    <a:pt x="2662" y="0"/>
                  </a:moveTo>
                  <a:cubicBezTo>
                    <a:pt x="2583" y="0"/>
                    <a:pt x="2502" y="24"/>
                    <a:pt x="2428" y="73"/>
                  </a:cubicBezTo>
                  <a:cubicBezTo>
                    <a:pt x="0" y="1935"/>
                    <a:pt x="984" y="4948"/>
                    <a:pt x="984" y="4990"/>
                  </a:cubicBezTo>
                  <a:cubicBezTo>
                    <a:pt x="1047" y="5158"/>
                    <a:pt x="1193" y="5262"/>
                    <a:pt x="1360" y="5262"/>
                  </a:cubicBezTo>
                  <a:cubicBezTo>
                    <a:pt x="1402" y="5262"/>
                    <a:pt x="1444" y="5241"/>
                    <a:pt x="1486" y="5241"/>
                  </a:cubicBezTo>
                  <a:cubicBezTo>
                    <a:pt x="1695" y="5158"/>
                    <a:pt x="1800" y="4948"/>
                    <a:pt x="1737" y="4739"/>
                  </a:cubicBezTo>
                  <a:cubicBezTo>
                    <a:pt x="1695" y="4634"/>
                    <a:pt x="942" y="2207"/>
                    <a:pt x="2909" y="701"/>
                  </a:cubicBezTo>
                  <a:cubicBezTo>
                    <a:pt x="3076" y="575"/>
                    <a:pt x="3118" y="324"/>
                    <a:pt x="2992" y="157"/>
                  </a:cubicBezTo>
                  <a:cubicBezTo>
                    <a:pt x="2904" y="55"/>
                    <a:pt x="2784" y="0"/>
                    <a:pt x="2662" y="0"/>
                  </a:cubicBezTo>
                  <a:close/>
                </a:path>
              </a:pathLst>
            </a:custGeom>
            <a:solidFill>
              <a:srgbClr val="980000"/>
            </a:solid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E7CC3"/>
                </a:solidFill>
              </a:endParaRPr>
            </a:p>
          </p:txBody>
        </p:sp>
      </p:grpSp>
      <p:sp>
        <p:nvSpPr>
          <p:cNvPr id="4215" name="Google Shape;4215;p184"/>
          <p:cNvSpPr txBox="1"/>
          <p:nvPr>
            <p:ph idx="4294967295" type="title"/>
          </p:nvPr>
        </p:nvSpPr>
        <p:spPr>
          <a:xfrm>
            <a:off x="716725" y="2285225"/>
            <a:ext cx="4165200" cy="5211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b="0" lang="en" sz="2600">
                <a:solidFill>
                  <a:srgbClr val="980000"/>
                </a:solidFill>
              </a:rPr>
              <a:t>An Exploration of Patient Attributes and Risk Factors</a:t>
            </a:r>
            <a:endParaRPr b="0" sz="2600">
              <a:solidFill>
                <a:srgbClr val="980000"/>
              </a:solidFill>
            </a:endParaRPr>
          </a:p>
        </p:txBody>
      </p:sp>
      <p:grpSp>
        <p:nvGrpSpPr>
          <p:cNvPr id="4216" name="Google Shape;4216;p184"/>
          <p:cNvGrpSpPr/>
          <p:nvPr/>
        </p:nvGrpSpPr>
        <p:grpSpPr>
          <a:xfrm>
            <a:off x="-579235" y="3314468"/>
            <a:ext cx="3134498" cy="1941303"/>
            <a:chOff x="1645525" y="677625"/>
            <a:chExt cx="4313925" cy="3465375"/>
          </a:xfrm>
        </p:grpSpPr>
        <p:sp>
          <p:nvSpPr>
            <p:cNvPr id="4217" name="Google Shape;4217;p18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18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18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18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18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18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18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18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5" name="Google Shape;4225;p184"/>
          <p:cNvSpPr txBox="1"/>
          <p:nvPr>
            <p:ph idx="1" type="subTitle"/>
          </p:nvPr>
        </p:nvSpPr>
        <p:spPr>
          <a:xfrm>
            <a:off x="73625" y="3987950"/>
            <a:ext cx="2209500" cy="98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rgbClr val="980000"/>
                </a:solidFill>
                <a:latin typeface="Barlow Semi Condensed"/>
                <a:ea typeface="Barlow Semi Condensed"/>
                <a:cs typeface="Barlow Semi Condensed"/>
                <a:sym typeface="Barlow Semi Condensed"/>
              </a:rPr>
              <a:t>By: </a:t>
            </a:r>
            <a:r>
              <a:rPr lang="en" sz="1500">
                <a:solidFill>
                  <a:srgbClr val="980000"/>
                </a:solidFill>
                <a:latin typeface="Barlow Semi Condensed"/>
                <a:ea typeface="Barlow Semi Condensed"/>
                <a:cs typeface="Barlow Semi Condensed"/>
                <a:sym typeface="Barlow Semi Condensed"/>
              </a:rPr>
              <a:t>Lauren Carter, </a:t>
            </a:r>
            <a:r>
              <a:rPr lang="en" sz="1500">
                <a:solidFill>
                  <a:srgbClr val="980000"/>
                </a:solidFill>
                <a:latin typeface="Barlow Semi Condensed"/>
                <a:ea typeface="Barlow Semi Condensed"/>
                <a:cs typeface="Barlow Semi Condensed"/>
                <a:sym typeface="Barlow Semi Condensed"/>
              </a:rPr>
              <a:t>Kevin</a:t>
            </a:r>
            <a:endParaRPr sz="1500">
              <a:solidFill>
                <a:srgbClr val="980000"/>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rPr lang="en" sz="1500">
                <a:solidFill>
                  <a:srgbClr val="980000"/>
                </a:solidFill>
                <a:latin typeface="Barlow Semi Condensed"/>
                <a:ea typeface="Barlow Semi Condensed"/>
                <a:cs typeface="Barlow Semi Condensed"/>
                <a:sym typeface="Barlow Semi Condensed"/>
              </a:rPr>
              <a:t>Curry, Domenic Guerrero, Micah Purdome, and Sandeep Singh </a:t>
            </a:r>
            <a:endParaRPr sz="1500">
              <a:solidFill>
                <a:srgbClr val="980000"/>
              </a:solidFill>
              <a:latin typeface="Barlow Semi Condensed"/>
              <a:ea typeface="Barlow Semi Condensed"/>
              <a:cs typeface="Barlow Semi Condensed"/>
              <a:sym typeface="Barlow Semi Condensed"/>
            </a:endParaRPr>
          </a:p>
        </p:txBody>
      </p:sp>
      <p:sp>
        <p:nvSpPr>
          <p:cNvPr id="4226" name="Google Shape;4226;p184"/>
          <p:cNvSpPr/>
          <p:nvPr/>
        </p:nvSpPr>
        <p:spPr>
          <a:xfrm>
            <a:off x="4373413" y="1601200"/>
            <a:ext cx="92100" cy="96900"/>
          </a:xfrm>
          <a:prstGeom prst="ellipse">
            <a:avLst/>
          </a:pr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227" name="Google Shape;4227;p184"/>
          <p:cNvSpPr/>
          <p:nvPr/>
        </p:nvSpPr>
        <p:spPr>
          <a:xfrm>
            <a:off x="4340425" y="1453600"/>
            <a:ext cx="20400" cy="12900"/>
          </a:xfrm>
          <a:prstGeom prst="ellipse">
            <a:avLst/>
          </a:pr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228" name="Google Shape;4228;p184"/>
          <p:cNvSpPr/>
          <p:nvPr/>
        </p:nvSpPr>
        <p:spPr>
          <a:xfrm>
            <a:off x="4410875" y="1526750"/>
            <a:ext cx="20400" cy="12900"/>
          </a:xfrm>
          <a:prstGeom prst="ellipse">
            <a:avLst/>
          </a:pr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229" name="Google Shape;4229;p184"/>
          <p:cNvSpPr/>
          <p:nvPr/>
        </p:nvSpPr>
        <p:spPr>
          <a:xfrm rot="-2935095">
            <a:off x="3745271" y="1505900"/>
            <a:ext cx="77610" cy="86104"/>
          </a:xfrm>
          <a:prstGeom prst="teardrop">
            <a:avLst>
              <a:gd fmla="val 100000" name="adj"/>
            </a:avLst>
          </a:pr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230" name="Google Shape;4230;p184"/>
          <p:cNvSpPr/>
          <p:nvPr/>
        </p:nvSpPr>
        <p:spPr>
          <a:xfrm>
            <a:off x="4289113" y="1549950"/>
            <a:ext cx="20400" cy="12900"/>
          </a:xfrm>
          <a:prstGeom prst="ellipse">
            <a:avLst/>
          </a:pr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231" name="Google Shape;4231;p184"/>
          <p:cNvSpPr/>
          <p:nvPr/>
        </p:nvSpPr>
        <p:spPr>
          <a:xfrm>
            <a:off x="4142775" y="1702400"/>
            <a:ext cx="20400" cy="12900"/>
          </a:xfrm>
          <a:prstGeom prst="ellipse">
            <a:avLst/>
          </a:pr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232" name="Google Shape;4232;p184"/>
          <p:cNvSpPr/>
          <p:nvPr/>
        </p:nvSpPr>
        <p:spPr>
          <a:xfrm>
            <a:off x="4803200" y="1058750"/>
            <a:ext cx="20400" cy="12900"/>
          </a:xfrm>
          <a:prstGeom prst="ellipse">
            <a:avLst/>
          </a:pr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233" name="Google Shape;4233;p184"/>
          <p:cNvSpPr/>
          <p:nvPr/>
        </p:nvSpPr>
        <p:spPr>
          <a:xfrm>
            <a:off x="4696150" y="1647500"/>
            <a:ext cx="20400" cy="12900"/>
          </a:xfrm>
          <a:prstGeom prst="ellipse">
            <a:avLst/>
          </a:pr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234" name="Google Shape;4234;p184"/>
          <p:cNvSpPr/>
          <p:nvPr/>
        </p:nvSpPr>
        <p:spPr>
          <a:xfrm>
            <a:off x="4763175" y="1453600"/>
            <a:ext cx="20400" cy="12900"/>
          </a:xfrm>
          <a:prstGeom prst="ellipse">
            <a:avLst/>
          </a:pr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235" name="Google Shape;4235;p184"/>
          <p:cNvSpPr/>
          <p:nvPr/>
        </p:nvSpPr>
        <p:spPr>
          <a:xfrm>
            <a:off x="4841700" y="1161225"/>
            <a:ext cx="330523" cy="629134"/>
          </a:xfrm>
          <a:custGeom>
            <a:rect b="b" l="l" r="r" t="t"/>
            <a:pathLst>
              <a:path extrusionOk="0" h="55163" w="21860">
                <a:moveTo>
                  <a:pt x="4404" y="5627"/>
                </a:moveTo>
                <a:cubicBezTo>
                  <a:pt x="3471" y="6014"/>
                  <a:pt x="2128" y="6514"/>
                  <a:pt x="1400" y="7402"/>
                </a:cubicBezTo>
                <a:cubicBezTo>
                  <a:pt x="672" y="8290"/>
                  <a:pt x="102" y="9610"/>
                  <a:pt x="34" y="10953"/>
                </a:cubicBezTo>
                <a:cubicBezTo>
                  <a:pt x="-34" y="12296"/>
                  <a:pt x="421" y="14230"/>
                  <a:pt x="990" y="15459"/>
                </a:cubicBezTo>
                <a:cubicBezTo>
                  <a:pt x="1559" y="16688"/>
                  <a:pt x="2947" y="15983"/>
                  <a:pt x="3448" y="18327"/>
                </a:cubicBezTo>
                <a:cubicBezTo>
                  <a:pt x="3949" y="20671"/>
                  <a:pt x="4062" y="25451"/>
                  <a:pt x="3994" y="29525"/>
                </a:cubicBezTo>
                <a:cubicBezTo>
                  <a:pt x="3926" y="33599"/>
                  <a:pt x="3448" y="39403"/>
                  <a:pt x="3038" y="42771"/>
                </a:cubicBezTo>
                <a:cubicBezTo>
                  <a:pt x="2628" y="46139"/>
                  <a:pt x="1445" y="47732"/>
                  <a:pt x="1536" y="49735"/>
                </a:cubicBezTo>
                <a:cubicBezTo>
                  <a:pt x="1627" y="51738"/>
                  <a:pt x="2606" y="54037"/>
                  <a:pt x="3585" y="54788"/>
                </a:cubicBezTo>
                <a:cubicBezTo>
                  <a:pt x="4564" y="55539"/>
                  <a:pt x="6543" y="54970"/>
                  <a:pt x="7408" y="54242"/>
                </a:cubicBezTo>
                <a:cubicBezTo>
                  <a:pt x="8273" y="53514"/>
                  <a:pt x="8660" y="51943"/>
                  <a:pt x="8774" y="50418"/>
                </a:cubicBezTo>
                <a:cubicBezTo>
                  <a:pt x="8888" y="48893"/>
                  <a:pt x="8205" y="49803"/>
                  <a:pt x="8091" y="45092"/>
                </a:cubicBezTo>
                <a:cubicBezTo>
                  <a:pt x="7977" y="40381"/>
                  <a:pt x="7750" y="27043"/>
                  <a:pt x="8091" y="22150"/>
                </a:cubicBezTo>
                <a:cubicBezTo>
                  <a:pt x="8432" y="17257"/>
                  <a:pt x="8728" y="17416"/>
                  <a:pt x="10139" y="15732"/>
                </a:cubicBezTo>
                <a:cubicBezTo>
                  <a:pt x="11550" y="14048"/>
                  <a:pt x="14623" y="13547"/>
                  <a:pt x="16558" y="12045"/>
                </a:cubicBezTo>
                <a:cubicBezTo>
                  <a:pt x="18493" y="10543"/>
                  <a:pt x="21292" y="8494"/>
                  <a:pt x="21747" y="6719"/>
                </a:cubicBezTo>
                <a:cubicBezTo>
                  <a:pt x="22202" y="4944"/>
                  <a:pt x="20518" y="2508"/>
                  <a:pt x="19289" y="1393"/>
                </a:cubicBezTo>
                <a:cubicBezTo>
                  <a:pt x="18060" y="278"/>
                  <a:pt x="15807" y="-86"/>
                  <a:pt x="14373" y="28"/>
                </a:cubicBezTo>
                <a:cubicBezTo>
                  <a:pt x="12939" y="142"/>
                  <a:pt x="11915" y="1234"/>
                  <a:pt x="10686" y="2076"/>
                </a:cubicBezTo>
                <a:cubicBezTo>
                  <a:pt x="9457" y="2918"/>
                  <a:pt x="8046" y="4489"/>
                  <a:pt x="6999" y="5081"/>
                </a:cubicBezTo>
                <a:cubicBezTo>
                  <a:pt x="5952" y="5673"/>
                  <a:pt x="5337" y="5240"/>
                  <a:pt x="4404" y="5627"/>
                </a:cubicBezTo>
                <a:close/>
              </a:path>
            </a:pathLst>
          </a:custGeom>
          <a:solidFill>
            <a:srgbClr val="980000"/>
          </a:solidFill>
          <a:ln cap="flat" cmpd="sng" w="9525">
            <a:solidFill>
              <a:srgbClr val="980000"/>
            </a:solidFill>
            <a:prstDash val="solid"/>
            <a:round/>
            <a:headEnd len="med" w="med" type="none"/>
            <a:tailEnd len="med" w="med" type="none"/>
          </a:ln>
        </p:spPr>
      </p:sp>
      <p:sp>
        <p:nvSpPr>
          <p:cNvPr id="4236" name="Google Shape;4236;p184"/>
          <p:cNvSpPr/>
          <p:nvPr/>
        </p:nvSpPr>
        <p:spPr>
          <a:xfrm>
            <a:off x="4243948" y="1759650"/>
            <a:ext cx="272279" cy="328764"/>
          </a:xfrm>
          <a:custGeom>
            <a:rect b="b" l="l" r="r" t="t"/>
            <a:pathLst>
              <a:path extrusionOk="0" h="20010" w="14688">
                <a:moveTo>
                  <a:pt x="5348" y="23"/>
                </a:moveTo>
                <a:cubicBezTo>
                  <a:pt x="4005" y="114"/>
                  <a:pt x="2003" y="1207"/>
                  <a:pt x="1115" y="2208"/>
                </a:cubicBezTo>
                <a:cubicBezTo>
                  <a:pt x="228" y="3210"/>
                  <a:pt x="-22" y="4871"/>
                  <a:pt x="23" y="6032"/>
                </a:cubicBezTo>
                <a:cubicBezTo>
                  <a:pt x="69" y="7193"/>
                  <a:pt x="1001" y="8308"/>
                  <a:pt x="1388" y="9173"/>
                </a:cubicBezTo>
                <a:cubicBezTo>
                  <a:pt x="1775" y="10038"/>
                  <a:pt x="2230" y="10083"/>
                  <a:pt x="2344" y="11221"/>
                </a:cubicBezTo>
                <a:cubicBezTo>
                  <a:pt x="2458" y="12359"/>
                  <a:pt x="1912" y="14590"/>
                  <a:pt x="2071" y="16001"/>
                </a:cubicBezTo>
                <a:cubicBezTo>
                  <a:pt x="2230" y="17412"/>
                  <a:pt x="2526" y="19165"/>
                  <a:pt x="3300" y="19688"/>
                </a:cubicBezTo>
                <a:cubicBezTo>
                  <a:pt x="4074" y="20212"/>
                  <a:pt x="5940" y="20098"/>
                  <a:pt x="6714" y="19142"/>
                </a:cubicBezTo>
                <a:cubicBezTo>
                  <a:pt x="7488" y="18186"/>
                  <a:pt x="7442" y="15181"/>
                  <a:pt x="7943" y="13952"/>
                </a:cubicBezTo>
                <a:cubicBezTo>
                  <a:pt x="8444" y="12723"/>
                  <a:pt x="8648" y="12586"/>
                  <a:pt x="9718" y="11767"/>
                </a:cubicBezTo>
                <a:cubicBezTo>
                  <a:pt x="10788" y="10948"/>
                  <a:pt x="13701" y="10356"/>
                  <a:pt x="14361" y="9036"/>
                </a:cubicBezTo>
                <a:cubicBezTo>
                  <a:pt x="15021" y="7716"/>
                  <a:pt x="14544" y="5076"/>
                  <a:pt x="13679" y="3847"/>
                </a:cubicBezTo>
                <a:cubicBezTo>
                  <a:pt x="12814" y="2618"/>
                  <a:pt x="10561" y="2299"/>
                  <a:pt x="9172" y="1662"/>
                </a:cubicBezTo>
                <a:cubicBezTo>
                  <a:pt x="7784" y="1025"/>
                  <a:pt x="6691" y="-68"/>
                  <a:pt x="5348" y="23"/>
                </a:cubicBezTo>
                <a:close/>
              </a:path>
            </a:pathLst>
          </a:custGeom>
          <a:solidFill>
            <a:srgbClr val="980000"/>
          </a:solidFill>
          <a:ln cap="flat" cmpd="sng" w="9525">
            <a:solidFill>
              <a:srgbClr val="980000"/>
            </a:solidFill>
            <a:prstDash val="solid"/>
            <a:round/>
            <a:headEnd len="med" w="med" type="none"/>
            <a:tailEnd len="med" w="med" type="none"/>
          </a:ln>
        </p:spPr>
      </p:sp>
      <p:sp>
        <p:nvSpPr>
          <p:cNvPr id="4237" name="Google Shape;4237;p184"/>
          <p:cNvSpPr/>
          <p:nvPr/>
        </p:nvSpPr>
        <p:spPr>
          <a:xfrm rot="-2935095">
            <a:off x="5111771" y="1774200"/>
            <a:ext cx="77610" cy="86104"/>
          </a:xfrm>
          <a:prstGeom prst="teardrop">
            <a:avLst>
              <a:gd fmla="val 100000" name="adj"/>
            </a:avLst>
          </a:pr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238" name="Google Shape;4238;p184"/>
          <p:cNvSpPr/>
          <p:nvPr/>
        </p:nvSpPr>
        <p:spPr>
          <a:xfrm rot="-2935095">
            <a:off x="4968159" y="791125"/>
            <a:ext cx="77610" cy="86104"/>
          </a:xfrm>
          <a:prstGeom prst="teardrop">
            <a:avLst>
              <a:gd fmla="val 100000" name="adj"/>
            </a:avLst>
          </a:pr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239" name="Google Shape;4239;p184"/>
          <p:cNvSpPr/>
          <p:nvPr/>
        </p:nvSpPr>
        <p:spPr>
          <a:xfrm rot="454493">
            <a:off x="3956168" y="1297108"/>
            <a:ext cx="163696" cy="357369"/>
          </a:xfrm>
          <a:custGeom>
            <a:rect b="b" l="l" r="r" t="t"/>
            <a:pathLst>
              <a:path extrusionOk="0" h="94023" w="42730">
                <a:moveTo>
                  <a:pt x="10503" y="33795"/>
                </a:moveTo>
                <a:cubicBezTo>
                  <a:pt x="11504" y="40487"/>
                  <a:pt x="12051" y="39622"/>
                  <a:pt x="11732" y="42399"/>
                </a:cubicBezTo>
                <a:cubicBezTo>
                  <a:pt x="11413" y="45176"/>
                  <a:pt x="9479" y="48408"/>
                  <a:pt x="8591" y="50456"/>
                </a:cubicBezTo>
                <a:cubicBezTo>
                  <a:pt x="7703" y="52504"/>
                  <a:pt x="7430" y="52595"/>
                  <a:pt x="6406" y="54689"/>
                </a:cubicBezTo>
                <a:cubicBezTo>
                  <a:pt x="5382" y="56783"/>
                  <a:pt x="3493" y="59582"/>
                  <a:pt x="2446" y="63019"/>
                </a:cubicBezTo>
                <a:cubicBezTo>
                  <a:pt x="1399" y="66456"/>
                  <a:pt x="-489" y="70757"/>
                  <a:pt x="125" y="75309"/>
                </a:cubicBezTo>
                <a:cubicBezTo>
                  <a:pt x="740" y="79861"/>
                  <a:pt x="2241" y="87349"/>
                  <a:pt x="6133" y="90331"/>
                </a:cubicBezTo>
                <a:cubicBezTo>
                  <a:pt x="10025" y="93313"/>
                  <a:pt x="17536" y="95156"/>
                  <a:pt x="23476" y="93199"/>
                </a:cubicBezTo>
                <a:cubicBezTo>
                  <a:pt x="29416" y="91242"/>
                  <a:pt x="39203" y="85165"/>
                  <a:pt x="41775" y="78587"/>
                </a:cubicBezTo>
                <a:cubicBezTo>
                  <a:pt x="44347" y="72009"/>
                  <a:pt x="41092" y="59537"/>
                  <a:pt x="38907" y="53733"/>
                </a:cubicBezTo>
                <a:cubicBezTo>
                  <a:pt x="36722" y="47929"/>
                  <a:pt x="31648" y="47747"/>
                  <a:pt x="28666" y="43764"/>
                </a:cubicBezTo>
                <a:cubicBezTo>
                  <a:pt x="25685" y="39781"/>
                  <a:pt x="22680" y="36185"/>
                  <a:pt x="21018" y="29835"/>
                </a:cubicBezTo>
                <a:cubicBezTo>
                  <a:pt x="19357" y="23485"/>
                  <a:pt x="21246" y="10262"/>
                  <a:pt x="18697" y="5664"/>
                </a:cubicBezTo>
                <a:cubicBezTo>
                  <a:pt x="16148" y="1067"/>
                  <a:pt x="7090" y="-2438"/>
                  <a:pt x="5724" y="2250"/>
                </a:cubicBezTo>
                <a:cubicBezTo>
                  <a:pt x="4358" y="6939"/>
                  <a:pt x="9502" y="27104"/>
                  <a:pt x="10503" y="33795"/>
                </a:cubicBezTo>
                <a:close/>
              </a:path>
            </a:pathLst>
          </a:custGeom>
          <a:solidFill>
            <a:srgbClr val="980000"/>
          </a:solidFill>
          <a:ln cap="flat" cmpd="sng" w="9525">
            <a:solidFill>
              <a:srgbClr val="980000"/>
            </a:solidFill>
            <a:prstDash val="solid"/>
            <a:round/>
            <a:headEnd len="med" w="med" type="none"/>
            <a:tailEnd len="med" w="med" type="none"/>
          </a:ln>
        </p:spPr>
      </p:sp>
      <p:sp>
        <p:nvSpPr>
          <p:cNvPr id="4240" name="Google Shape;4240;p184"/>
          <p:cNvSpPr/>
          <p:nvPr/>
        </p:nvSpPr>
        <p:spPr>
          <a:xfrm>
            <a:off x="4848550" y="1799900"/>
            <a:ext cx="20400" cy="12900"/>
          </a:xfrm>
          <a:prstGeom prst="ellipse">
            <a:avLst/>
          </a:pr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6B26B"/>
        </a:solidFill>
      </p:bgPr>
    </p:bg>
    <p:spTree>
      <p:nvGrpSpPr>
        <p:cNvPr id="4244" name="Shape 4244"/>
        <p:cNvGrpSpPr/>
        <p:nvPr/>
      </p:nvGrpSpPr>
      <p:grpSpPr>
        <a:xfrm>
          <a:off x="0" y="0"/>
          <a:ext cx="0" cy="0"/>
          <a:chOff x="0" y="0"/>
          <a:chExt cx="0" cy="0"/>
        </a:xfrm>
      </p:grpSpPr>
      <p:sp>
        <p:nvSpPr>
          <p:cNvPr id="4245" name="Google Shape;4245;p185"/>
          <p:cNvSpPr txBox="1"/>
          <p:nvPr>
            <p:ph type="ctrTitle"/>
          </p:nvPr>
        </p:nvSpPr>
        <p:spPr>
          <a:xfrm flipH="1">
            <a:off x="3506350" y="0"/>
            <a:ext cx="4756800" cy="969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3500">
                <a:solidFill>
                  <a:srgbClr val="980000"/>
                </a:solidFill>
              </a:rPr>
              <a:t>Executive Summary</a:t>
            </a:r>
            <a:endParaRPr sz="3500">
              <a:solidFill>
                <a:srgbClr val="980000"/>
              </a:solidFill>
            </a:endParaRPr>
          </a:p>
        </p:txBody>
      </p:sp>
      <p:grpSp>
        <p:nvGrpSpPr>
          <p:cNvPr id="4246" name="Google Shape;4246;p185"/>
          <p:cNvGrpSpPr/>
          <p:nvPr/>
        </p:nvGrpSpPr>
        <p:grpSpPr>
          <a:xfrm rot="-926948">
            <a:off x="100400" y="2043368"/>
            <a:ext cx="2371982" cy="2099952"/>
            <a:chOff x="1158225" y="1243955"/>
            <a:chExt cx="2973437" cy="3338123"/>
          </a:xfrm>
        </p:grpSpPr>
        <p:grpSp>
          <p:nvGrpSpPr>
            <p:cNvPr id="4247" name="Google Shape;4247;p185"/>
            <p:cNvGrpSpPr/>
            <p:nvPr/>
          </p:nvGrpSpPr>
          <p:grpSpPr>
            <a:xfrm flipH="1">
              <a:off x="2707966" y="1243955"/>
              <a:ext cx="1423697" cy="3337606"/>
              <a:chOff x="7164717" y="1668932"/>
              <a:chExt cx="997546" cy="2338569"/>
            </a:xfrm>
          </p:grpSpPr>
          <p:sp>
            <p:nvSpPr>
              <p:cNvPr id="4248" name="Google Shape;4248;p185"/>
              <p:cNvSpPr/>
              <p:nvPr/>
            </p:nvSpPr>
            <p:spPr>
              <a:xfrm>
                <a:off x="7164717" y="1668932"/>
                <a:ext cx="997546" cy="2338569"/>
              </a:xfrm>
              <a:custGeom>
                <a:rect b="b" l="l" r="r" t="t"/>
                <a:pathLst>
                  <a:path extrusionOk="0" h="54822" w="23385">
                    <a:moveTo>
                      <a:pt x="2248" y="28877"/>
                    </a:moveTo>
                    <a:lnTo>
                      <a:pt x="2189" y="28877"/>
                    </a:lnTo>
                    <a:cubicBezTo>
                      <a:pt x="2189" y="28967"/>
                      <a:pt x="2204" y="29056"/>
                      <a:pt x="2204" y="29160"/>
                    </a:cubicBezTo>
                    <a:cubicBezTo>
                      <a:pt x="2218" y="29160"/>
                      <a:pt x="2233" y="29145"/>
                      <a:pt x="2248" y="29145"/>
                    </a:cubicBezTo>
                    <a:close/>
                    <a:moveTo>
                      <a:pt x="12206" y="52544"/>
                    </a:moveTo>
                    <a:lnTo>
                      <a:pt x="12206" y="52544"/>
                    </a:lnTo>
                    <a:lnTo>
                      <a:pt x="12206" y="52544"/>
                    </a:lnTo>
                    <a:lnTo>
                      <a:pt x="12429" y="52723"/>
                    </a:lnTo>
                    <a:cubicBezTo>
                      <a:pt x="12444" y="52738"/>
                      <a:pt x="12474" y="52782"/>
                      <a:pt x="12504" y="52797"/>
                    </a:cubicBezTo>
                    <a:cubicBezTo>
                      <a:pt x="13040" y="53155"/>
                      <a:pt x="13605" y="53482"/>
                      <a:pt x="14201" y="53765"/>
                    </a:cubicBezTo>
                    <a:cubicBezTo>
                      <a:pt x="14245" y="53780"/>
                      <a:pt x="14290" y="53795"/>
                      <a:pt x="14350" y="53810"/>
                    </a:cubicBezTo>
                    <a:cubicBezTo>
                      <a:pt x="14439" y="53854"/>
                      <a:pt x="14528" y="53899"/>
                      <a:pt x="14632" y="53929"/>
                    </a:cubicBezTo>
                    <a:cubicBezTo>
                      <a:pt x="14915" y="54033"/>
                      <a:pt x="15213" y="54167"/>
                      <a:pt x="15511" y="54241"/>
                    </a:cubicBezTo>
                    <a:cubicBezTo>
                      <a:pt x="15838" y="54316"/>
                      <a:pt x="16165" y="54360"/>
                      <a:pt x="16493" y="54420"/>
                    </a:cubicBezTo>
                    <a:cubicBezTo>
                      <a:pt x="16657" y="54435"/>
                      <a:pt x="16835" y="54450"/>
                      <a:pt x="16999" y="54464"/>
                    </a:cubicBezTo>
                    <a:lnTo>
                      <a:pt x="17996" y="54464"/>
                    </a:lnTo>
                    <a:cubicBezTo>
                      <a:pt x="18220" y="54450"/>
                      <a:pt x="18443" y="54435"/>
                      <a:pt x="18666" y="54420"/>
                    </a:cubicBezTo>
                    <a:lnTo>
                      <a:pt x="18696" y="54420"/>
                    </a:lnTo>
                    <a:lnTo>
                      <a:pt x="18711" y="54405"/>
                    </a:lnTo>
                    <a:cubicBezTo>
                      <a:pt x="18830" y="54390"/>
                      <a:pt x="18964" y="54375"/>
                      <a:pt x="19098" y="54360"/>
                    </a:cubicBezTo>
                    <a:lnTo>
                      <a:pt x="19366" y="54301"/>
                    </a:lnTo>
                    <a:cubicBezTo>
                      <a:pt x="19470" y="54256"/>
                      <a:pt x="19559" y="54226"/>
                      <a:pt x="19663" y="54197"/>
                    </a:cubicBezTo>
                    <a:cubicBezTo>
                      <a:pt x="20289" y="53929"/>
                      <a:pt x="20824" y="53527"/>
                      <a:pt x="21286" y="53021"/>
                    </a:cubicBezTo>
                    <a:cubicBezTo>
                      <a:pt x="21345" y="52961"/>
                      <a:pt x="21405" y="52887"/>
                      <a:pt x="21464" y="52812"/>
                    </a:cubicBezTo>
                    <a:cubicBezTo>
                      <a:pt x="21524" y="52738"/>
                      <a:pt x="21569" y="52663"/>
                      <a:pt x="21628" y="52589"/>
                    </a:cubicBezTo>
                    <a:cubicBezTo>
                      <a:pt x="21673" y="52485"/>
                      <a:pt x="21732" y="52381"/>
                      <a:pt x="21792" y="52262"/>
                    </a:cubicBezTo>
                    <a:lnTo>
                      <a:pt x="21792" y="52276"/>
                    </a:lnTo>
                    <a:cubicBezTo>
                      <a:pt x="21956" y="51949"/>
                      <a:pt x="21971" y="51607"/>
                      <a:pt x="22000" y="51264"/>
                    </a:cubicBezTo>
                    <a:cubicBezTo>
                      <a:pt x="22045" y="50609"/>
                      <a:pt x="21673" y="50178"/>
                      <a:pt x="21167" y="49805"/>
                    </a:cubicBezTo>
                    <a:cubicBezTo>
                      <a:pt x="20958" y="49984"/>
                      <a:pt x="20765" y="50148"/>
                      <a:pt x="20571" y="50326"/>
                    </a:cubicBezTo>
                    <a:lnTo>
                      <a:pt x="20571" y="50341"/>
                    </a:lnTo>
                    <a:lnTo>
                      <a:pt x="20571" y="50326"/>
                    </a:lnTo>
                    <a:cubicBezTo>
                      <a:pt x="20452" y="50386"/>
                      <a:pt x="20348" y="50446"/>
                      <a:pt x="20229" y="50490"/>
                    </a:cubicBezTo>
                    <a:cubicBezTo>
                      <a:pt x="20199" y="50505"/>
                      <a:pt x="20170" y="50520"/>
                      <a:pt x="20125" y="50535"/>
                    </a:cubicBezTo>
                    <a:cubicBezTo>
                      <a:pt x="20021" y="50580"/>
                      <a:pt x="19902" y="50609"/>
                      <a:pt x="19797" y="50654"/>
                    </a:cubicBezTo>
                    <a:lnTo>
                      <a:pt x="19797" y="50654"/>
                    </a:lnTo>
                    <a:cubicBezTo>
                      <a:pt x="19515" y="50713"/>
                      <a:pt x="19232" y="50803"/>
                      <a:pt x="18949" y="50833"/>
                    </a:cubicBezTo>
                    <a:cubicBezTo>
                      <a:pt x="17267" y="50981"/>
                      <a:pt x="15764" y="50490"/>
                      <a:pt x="14439" y="49478"/>
                    </a:cubicBezTo>
                    <a:cubicBezTo>
                      <a:pt x="14260" y="49344"/>
                      <a:pt x="14111" y="49151"/>
                      <a:pt x="13963" y="48987"/>
                    </a:cubicBezTo>
                    <a:cubicBezTo>
                      <a:pt x="13933" y="48957"/>
                      <a:pt x="13948" y="48898"/>
                      <a:pt x="13918" y="48793"/>
                    </a:cubicBezTo>
                    <a:cubicBezTo>
                      <a:pt x="14037" y="48898"/>
                      <a:pt x="14111" y="48957"/>
                      <a:pt x="14186" y="49017"/>
                    </a:cubicBezTo>
                    <a:cubicBezTo>
                      <a:pt x="14275" y="49106"/>
                      <a:pt x="14364" y="49180"/>
                      <a:pt x="14469" y="49255"/>
                    </a:cubicBezTo>
                    <a:cubicBezTo>
                      <a:pt x="14573" y="49329"/>
                      <a:pt x="14677" y="49389"/>
                      <a:pt x="14781" y="49463"/>
                    </a:cubicBezTo>
                    <a:cubicBezTo>
                      <a:pt x="14871" y="49523"/>
                      <a:pt x="14975" y="49582"/>
                      <a:pt x="15064" y="49642"/>
                    </a:cubicBezTo>
                    <a:lnTo>
                      <a:pt x="15079" y="49627"/>
                    </a:lnTo>
                    <a:lnTo>
                      <a:pt x="15064" y="49642"/>
                    </a:lnTo>
                    <a:cubicBezTo>
                      <a:pt x="15362" y="49791"/>
                      <a:pt x="15659" y="49939"/>
                      <a:pt x="15942" y="50088"/>
                    </a:cubicBezTo>
                    <a:cubicBezTo>
                      <a:pt x="16136" y="50148"/>
                      <a:pt x="16314" y="50222"/>
                      <a:pt x="16493" y="50282"/>
                    </a:cubicBezTo>
                    <a:cubicBezTo>
                      <a:pt x="16538" y="50312"/>
                      <a:pt x="16567" y="50326"/>
                      <a:pt x="16612" y="50341"/>
                    </a:cubicBezTo>
                    <a:cubicBezTo>
                      <a:pt x="17193" y="50520"/>
                      <a:pt x="17803" y="50580"/>
                      <a:pt x="18398" y="50580"/>
                    </a:cubicBezTo>
                    <a:cubicBezTo>
                      <a:pt x="19336" y="50580"/>
                      <a:pt x="20199" y="50341"/>
                      <a:pt x="20884" y="49672"/>
                    </a:cubicBezTo>
                    <a:cubicBezTo>
                      <a:pt x="21167" y="49404"/>
                      <a:pt x="21375" y="49091"/>
                      <a:pt x="21524" y="48734"/>
                    </a:cubicBezTo>
                    <a:cubicBezTo>
                      <a:pt x="21613" y="48511"/>
                      <a:pt x="21673" y="48287"/>
                      <a:pt x="21703" y="48049"/>
                    </a:cubicBezTo>
                    <a:cubicBezTo>
                      <a:pt x="21747" y="47751"/>
                      <a:pt x="21628" y="47483"/>
                      <a:pt x="21539" y="47230"/>
                    </a:cubicBezTo>
                    <a:cubicBezTo>
                      <a:pt x="21211" y="47156"/>
                      <a:pt x="20899" y="47096"/>
                      <a:pt x="20586" y="47022"/>
                    </a:cubicBezTo>
                    <a:lnTo>
                      <a:pt x="20586" y="47022"/>
                    </a:lnTo>
                    <a:cubicBezTo>
                      <a:pt x="20452" y="46977"/>
                      <a:pt x="20333" y="46918"/>
                      <a:pt x="20199" y="46858"/>
                    </a:cubicBezTo>
                    <a:lnTo>
                      <a:pt x="20199" y="46858"/>
                    </a:lnTo>
                    <a:cubicBezTo>
                      <a:pt x="20095" y="46799"/>
                      <a:pt x="19976" y="46724"/>
                      <a:pt x="19872" y="46665"/>
                    </a:cubicBezTo>
                    <a:cubicBezTo>
                      <a:pt x="19425" y="46397"/>
                      <a:pt x="18949" y="46203"/>
                      <a:pt x="18443" y="46084"/>
                    </a:cubicBezTo>
                    <a:cubicBezTo>
                      <a:pt x="18145" y="46025"/>
                      <a:pt x="17862" y="45906"/>
                      <a:pt x="17565" y="45816"/>
                    </a:cubicBezTo>
                    <a:lnTo>
                      <a:pt x="17550" y="45816"/>
                    </a:lnTo>
                    <a:lnTo>
                      <a:pt x="17565" y="45816"/>
                    </a:lnTo>
                    <a:cubicBezTo>
                      <a:pt x="17505" y="45742"/>
                      <a:pt x="17446" y="45682"/>
                      <a:pt x="17386" y="45608"/>
                    </a:cubicBezTo>
                    <a:cubicBezTo>
                      <a:pt x="17401" y="45593"/>
                      <a:pt x="17431" y="45563"/>
                      <a:pt x="17446" y="45548"/>
                    </a:cubicBezTo>
                    <a:cubicBezTo>
                      <a:pt x="17862" y="45831"/>
                      <a:pt x="18324" y="45891"/>
                      <a:pt x="18800" y="45935"/>
                    </a:cubicBezTo>
                    <a:cubicBezTo>
                      <a:pt x="19053" y="46010"/>
                      <a:pt x="19291" y="46084"/>
                      <a:pt x="19529" y="46159"/>
                    </a:cubicBezTo>
                    <a:lnTo>
                      <a:pt x="19529" y="46159"/>
                    </a:lnTo>
                    <a:cubicBezTo>
                      <a:pt x="19678" y="46233"/>
                      <a:pt x="19812" y="46322"/>
                      <a:pt x="19961" y="46397"/>
                    </a:cubicBezTo>
                    <a:cubicBezTo>
                      <a:pt x="20125" y="46486"/>
                      <a:pt x="20289" y="46590"/>
                      <a:pt x="20452" y="46650"/>
                    </a:cubicBezTo>
                    <a:cubicBezTo>
                      <a:pt x="20646" y="46724"/>
                      <a:pt x="20854" y="46769"/>
                      <a:pt x="21063" y="46829"/>
                    </a:cubicBezTo>
                    <a:cubicBezTo>
                      <a:pt x="21316" y="46903"/>
                      <a:pt x="21554" y="46933"/>
                      <a:pt x="21792" y="46769"/>
                    </a:cubicBezTo>
                    <a:cubicBezTo>
                      <a:pt x="21866" y="46709"/>
                      <a:pt x="21941" y="46650"/>
                      <a:pt x="22000" y="46590"/>
                    </a:cubicBezTo>
                    <a:cubicBezTo>
                      <a:pt x="22194" y="46516"/>
                      <a:pt x="22313" y="46382"/>
                      <a:pt x="22387" y="46203"/>
                    </a:cubicBezTo>
                    <a:cubicBezTo>
                      <a:pt x="22417" y="46174"/>
                      <a:pt x="22432" y="46129"/>
                      <a:pt x="22447" y="46099"/>
                    </a:cubicBezTo>
                    <a:cubicBezTo>
                      <a:pt x="22596" y="45831"/>
                      <a:pt x="22670" y="45548"/>
                      <a:pt x="22640" y="45266"/>
                    </a:cubicBezTo>
                    <a:cubicBezTo>
                      <a:pt x="22611" y="44789"/>
                      <a:pt x="22551" y="44328"/>
                      <a:pt x="22462" y="43881"/>
                    </a:cubicBezTo>
                    <a:cubicBezTo>
                      <a:pt x="22387" y="43465"/>
                      <a:pt x="22387" y="43063"/>
                      <a:pt x="22417" y="42646"/>
                    </a:cubicBezTo>
                    <a:cubicBezTo>
                      <a:pt x="22447" y="42140"/>
                      <a:pt x="22462" y="41619"/>
                      <a:pt x="22447" y="41113"/>
                    </a:cubicBezTo>
                    <a:cubicBezTo>
                      <a:pt x="22432" y="40711"/>
                      <a:pt x="22298" y="40324"/>
                      <a:pt x="22030" y="40011"/>
                    </a:cubicBezTo>
                    <a:cubicBezTo>
                      <a:pt x="22000" y="40026"/>
                      <a:pt x="22000" y="40026"/>
                      <a:pt x="21985" y="40041"/>
                    </a:cubicBezTo>
                    <a:cubicBezTo>
                      <a:pt x="21956" y="40071"/>
                      <a:pt x="21926" y="40101"/>
                      <a:pt x="21896" y="40130"/>
                    </a:cubicBezTo>
                    <a:cubicBezTo>
                      <a:pt x="21658" y="40443"/>
                      <a:pt x="21301" y="40577"/>
                      <a:pt x="20929" y="40592"/>
                    </a:cubicBezTo>
                    <a:cubicBezTo>
                      <a:pt x="20467" y="40592"/>
                      <a:pt x="19991" y="40592"/>
                      <a:pt x="19544" y="40502"/>
                    </a:cubicBezTo>
                    <a:cubicBezTo>
                      <a:pt x="18666" y="40309"/>
                      <a:pt x="17892" y="39892"/>
                      <a:pt x="17341" y="39148"/>
                    </a:cubicBezTo>
                    <a:cubicBezTo>
                      <a:pt x="17178" y="38940"/>
                      <a:pt x="17014" y="38716"/>
                      <a:pt x="16850" y="38493"/>
                    </a:cubicBezTo>
                    <a:lnTo>
                      <a:pt x="16850" y="38493"/>
                    </a:lnTo>
                    <a:cubicBezTo>
                      <a:pt x="16820" y="38404"/>
                      <a:pt x="16776" y="38314"/>
                      <a:pt x="16746" y="38225"/>
                    </a:cubicBezTo>
                    <a:cubicBezTo>
                      <a:pt x="16731" y="38180"/>
                      <a:pt x="16746" y="38121"/>
                      <a:pt x="16761" y="38076"/>
                    </a:cubicBezTo>
                    <a:cubicBezTo>
                      <a:pt x="16850" y="38180"/>
                      <a:pt x="16939" y="38299"/>
                      <a:pt x="17029" y="38404"/>
                    </a:cubicBezTo>
                    <a:cubicBezTo>
                      <a:pt x="17133" y="38523"/>
                      <a:pt x="17222" y="38627"/>
                      <a:pt x="17312" y="38746"/>
                    </a:cubicBezTo>
                    <a:lnTo>
                      <a:pt x="17326" y="38731"/>
                    </a:lnTo>
                    <a:lnTo>
                      <a:pt x="17312" y="38746"/>
                    </a:lnTo>
                    <a:cubicBezTo>
                      <a:pt x="17520" y="39044"/>
                      <a:pt x="17743" y="39312"/>
                      <a:pt x="18041" y="39505"/>
                    </a:cubicBezTo>
                    <a:lnTo>
                      <a:pt x="18041" y="39505"/>
                    </a:lnTo>
                    <a:cubicBezTo>
                      <a:pt x="18145" y="39580"/>
                      <a:pt x="18264" y="39654"/>
                      <a:pt x="18368" y="39743"/>
                    </a:cubicBezTo>
                    <a:cubicBezTo>
                      <a:pt x="18398" y="39758"/>
                      <a:pt x="18428" y="39773"/>
                      <a:pt x="18458" y="39788"/>
                    </a:cubicBezTo>
                    <a:cubicBezTo>
                      <a:pt x="18607" y="39862"/>
                      <a:pt x="18770" y="39937"/>
                      <a:pt x="18919" y="40011"/>
                    </a:cubicBezTo>
                    <a:cubicBezTo>
                      <a:pt x="18949" y="40026"/>
                      <a:pt x="18994" y="40041"/>
                      <a:pt x="19023" y="40056"/>
                    </a:cubicBezTo>
                    <a:cubicBezTo>
                      <a:pt x="19187" y="40115"/>
                      <a:pt x="19351" y="40175"/>
                      <a:pt x="19529" y="40220"/>
                    </a:cubicBezTo>
                    <a:lnTo>
                      <a:pt x="19529" y="40220"/>
                    </a:lnTo>
                    <a:cubicBezTo>
                      <a:pt x="19738" y="40234"/>
                      <a:pt x="19961" y="40264"/>
                      <a:pt x="20184" y="40279"/>
                    </a:cubicBezTo>
                    <a:lnTo>
                      <a:pt x="20184" y="40279"/>
                    </a:lnTo>
                    <a:cubicBezTo>
                      <a:pt x="20452" y="40294"/>
                      <a:pt x="20720" y="40339"/>
                      <a:pt x="20973" y="40324"/>
                    </a:cubicBezTo>
                    <a:cubicBezTo>
                      <a:pt x="21167" y="40309"/>
                      <a:pt x="21375" y="40279"/>
                      <a:pt x="21509" y="40101"/>
                    </a:cubicBezTo>
                    <a:cubicBezTo>
                      <a:pt x="21598" y="40011"/>
                      <a:pt x="21688" y="39922"/>
                      <a:pt x="21792" y="39818"/>
                    </a:cubicBezTo>
                    <a:cubicBezTo>
                      <a:pt x="21851" y="39743"/>
                      <a:pt x="21896" y="39684"/>
                      <a:pt x="21956" y="39609"/>
                    </a:cubicBezTo>
                    <a:cubicBezTo>
                      <a:pt x="22015" y="39535"/>
                      <a:pt x="22060" y="39460"/>
                      <a:pt x="22119" y="39386"/>
                    </a:cubicBezTo>
                    <a:cubicBezTo>
                      <a:pt x="22179" y="39297"/>
                      <a:pt x="22224" y="39207"/>
                      <a:pt x="22283" y="39118"/>
                    </a:cubicBezTo>
                    <a:lnTo>
                      <a:pt x="22283" y="39118"/>
                    </a:lnTo>
                    <a:cubicBezTo>
                      <a:pt x="22536" y="38463"/>
                      <a:pt x="22670" y="37793"/>
                      <a:pt x="22670" y="37094"/>
                    </a:cubicBezTo>
                    <a:cubicBezTo>
                      <a:pt x="22700" y="36766"/>
                      <a:pt x="22715" y="36424"/>
                      <a:pt x="22730" y="36082"/>
                    </a:cubicBezTo>
                    <a:cubicBezTo>
                      <a:pt x="22730" y="35933"/>
                      <a:pt x="22700" y="35784"/>
                      <a:pt x="22670" y="35620"/>
                    </a:cubicBezTo>
                    <a:lnTo>
                      <a:pt x="22685" y="35605"/>
                    </a:lnTo>
                    <a:lnTo>
                      <a:pt x="22670" y="35590"/>
                    </a:lnTo>
                    <a:cubicBezTo>
                      <a:pt x="22655" y="35471"/>
                      <a:pt x="22640" y="35367"/>
                      <a:pt x="22625" y="35248"/>
                    </a:cubicBezTo>
                    <a:cubicBezTo>
                      <a:pt x="22521" y="34876"/>
                      <a:pt x="22432" y="34519"/>
                      <a:pt x="22343" y="34161"/>
                    </a:cubicBezTo>
                    <a:cubicBezTo>
                      <a:pt x="22313" y="34042"/>
                      <a:pt x="22268" y="33938"/>
                      <a:pt x="22224" y="33819"/>
                    </a:cubicBezTo>
                    <a:cubicBezTo>
                      <a:pt x="22224" y="33774"/>
                      <a:pt x="22209" y="33730"/>
                      <a:pt x="22194" y="33685"/>
                    </a:cubicBezTo>
                    <a:cubicBezTo>
                      <a:pt x="21971" y="33164"/>
                      <a:pt x="21747" y="32628"/>
                      <a:pt x="21524" y="32107"/>
                    </a:cubicBezTo>
                    <a:cubicBezTo>
                      <a:pt x="21479" y="31973"/>
                      <a:pt x="21450" y="31825"/>
                      <a:pt x="21405" y="31691"/>
                    </a:cubicBezTo>
                    <a:cubicBezTo>
                      <a:pt x="21435" y="31661"/>
                      <a:pt x="21464" y="31646"/>
                      <a:pt x="21494" y="31631"/>
                    </a:cubicBezTo>
                    <a:cubicBezTo>
                      <a:pt x="21569" y="31750"/>
                      <a:pt x="21673" y="31854"/>
                      <a:pt x="21732" y="31973"/>
                    </a:cubicBezTo>
                    <a:cubicBezTo>
                      <a:pt x="21822" y="32137"/>
                      <a:pt x="21896" y="32316"/>
                      <a:pt x="21971" y="32494"/>
                    </a:cubicBezTo>
                    <a:cubicBezTo>
                      <a:pt x="22015" y="32420"/>
                      <a:pt x="22030" y="32360"/>
                      <a:pt x="22030" y="32301"/>
                    </a:cubicBezTo>
                    <a:cubicBezTo>
                      <a:pt x="22015" y="31914"/>
                      <a:pt x="22075" y="31527"/>
                      <a:pt x="22179" y="31140"/>
                    </a:cubicBezTo>
                    <a:cubicBezTo>
                      <a:pt x="22268" y="30753"/>
                      <a:pt x="22328" y="30366"/>
                      <a:pt x="22402" y="29979"/>
                    </a:cubicBezTo>
                    <a:lnTo>
                      <a:pt x="22402" y="29994"/>
                    </a:lnTo>
                    <a:cubicBezTo>
                      <a:pt x="22432" y="29815"/>
                      <a:pt x="22492" y="29636"/>
                      <a:pt x="22492" y="29458"/>
                    </a:cubicBezTo>
                    <a:cubicBezTo>
                      <a:pt x="22521" y="28312"/>
                      <a:pt x="22551" y="27151"/>
                      <a:pt x="22492" y="26004"/>
                    </a:cubicBezTo>
                    <a:cubicBezTo>
                      <a:pt x="22492" y="25781"/>
                      <a:pt x="22402" y="25573"/>
                      <a:pt x="22343" y="25350"/>
                    </a:cubicBezTo>
                    <a:lnTo>
                      <a:pt x="22343" y="25350"/>
                    </a:lnTo>
                    <a:cubicBezTo>
                      <a:pt x="22238" y="25171"/>
                      <a:pt x="22164" y="24963"/>
                      <a:pt x="22030" y="24814"/>
                    </a:cubicBezTo>
                    <a:cubicBezTo>
                      <a:pt x="21539" y="24263"/>
                      <a:pt x="20973" y="23802"/>
                      <a:pt x="20229" y="23593"/>
                    </a:cubicBezTo>
                    <a:cubicBezTo>
                      <a:pt x="20095" y="23548"/>
                      <a:pt x="19976" y="23459"/>
                      <a:pt x="19857" y="23370"/>
                    </a:cubicBezTo>
                    <a:cubicBezTo>
                      <a:pt x="19812" y="23340"/>
                      <a:pt x="19812" y="23281"/>
                      <a:pt x="19782" y="23191"/>
                    </a:cubicBezTo>
                    <a:cubicBezTo>
                      <a:pt x="19961" y="23266"/>
                      <a:pt x="20095" y="23325"/>
                      <a:pt x="20244" y="23385"/>
                    </a:cubicBezTo>
                    <a:cubicBezTo>
                      <a:pt x="20482" y="23474"/>
                      <a:pt x="20735" y="23563"/>
                      <a:pt x="21018" y="23653"/>
                    </a:cubicBezTo>
                    <a:cubicBezTo>
                      <a:pt x="21092" y="23548"/>
                      <a:pt x="21197" y="23444"/>
                      <a:pt x="21286" y="23325"/>
                    </a:cubicBezTo>
                    <a:cubicBezTo>
                      <a:pt x="21345" y="23251"/>
                      <a:pt x="21405" y="23176"/>
                      <a:pt x="21450" y="23102"/>
                    </a:cubicBezTo>
                    <a:cubicBezTo>
                      <a:pt x="21494" y="23042"/>
                      <a:pt x="21524" y="22983"/>
                      <a:pt x="21569" y="22938"/>
                    </a:cubicBezTo>
                    <a:cubicBezTo>
                      <a:pt x="21628" y="22849"/>
                      <a:pt x="21673" y="22760"/>
                      <a:pt x="21732" y="22655"/>
                    </a:cubicBezTo>
                    <a:cubicBezTo>
                      <a:pt x="21792" y="22536"/>
                      <a:pt x="21837" y="22402"/>
                      <a:pt x="21896" y="22268"/>
                    </a:cubicBezTo>
                    <a:cubicBezTo>
                      <a:pt x="22045" y="22060"/>
                      <a:pt x="22045" y="21807"/>
                      <a:pt x="22060" y="21569"/>
                    </a:cubicBezTo>
                    <a:cubicBezTo>
                      <a:pt x="22060" y="21122"/>
                      <a:pt x="22075" y="20691"/>
                      <a:pt x="22045" y="20244"/>
                    </a:cubicBezTo>
                    <a:cubicBezTo>
                      <a:pt x="22030" y="19872"/>
                      <a:pt x="22015" y="19485"/>
                      <a:pt x="21851" y="19128"/>
                    </a:cubicBezTo>
                    <a:lnTo>
                      <a:pt x="21851" y="19128"/>
                    </a:lnTo>
                    <a:cubicBezTo>
                      <a:pt x="21762" y="18815"/>
                      <a:pt x="21688" y="18473"/>
                      <a:pt x="21554" y="18175"/>
                    </a:cubicBezTo>
                    <a:cubicBezTo>
                      <a:pt x="21405" y="17892"/>
                      <a:pt x="21197" y="17624"/>
                      <a:pt x="20988" y="17312"/>
                    </a:cubicBezTo>
                    <a:cubicBezTo>
                      <a:pt x="21107" y="17341"/>
                      <a:pt x="21167" y="17371"/>
                      <a:pt x="21226" y="17386"/>
                    </a:cubicBezTo>
                    <a:lnTo>
                      <a:pt x="21241" y="17386"/>
                    </a:lnTo>
                    <a:lnTo>
                      <a:pt x="21226" y="17386"/>
                    </a:lnTo>
                    <a:cubicBezTo>
                      <a:pt x="21316" y="17475"/>
                      <a:pt x="21390" y="17565"/>
                      <a:pt x="21494" y="17669"/>
                    </a:cubicBezTo>
                    <a:cubicBezTo>
                      <a:pt x="21539" y="17505"/>
                      <a:pt x="21554" y="17386"/>
                      <a:pt x="21584" y="17282"/>
                    </a:cubicBezTo>
                    <a:lnTo>
                      <a:pt x="21584" y="17282"/>
                    </a:lnTo>
                    <a:cubicBezTo>
                      <a:pt x="21628" y="17103"/>
                      <a:pt x="21673" y="16925"/>
                      <a:pt x="21703" y="16746"/>
                    </a:cubicBezTo>
                    <a:cubicBezTo>
                      <a:pt x="21792" y="16329"/>
                      <a:pt x="21911" y="15898"/>
                      <a:pt x="21896" y="15451"/>
                    </a:cubicBezTo>
                    <a:cubicBezTo>
                      <a:pt x="21881" y="14811"/>
                      <a:pt x="21688" y="14245"/>
                      <a:pt x="21226" y="13784"/>
                    </a:cubicBezTo>
                    <a:cubicBezTo>
                      <a:pt x="21122" y="13680"/>
                      <a:pt x="21018" y="13590"/>
                      <a:pt x="20884" y="13486"/>
                    </a:cubicBezTo>
                    <a:cubicBezTo>
                      <a:pt x="21077" y="13442"/>
                      <a:pt x="21167" y="13605"/>
                      <a:pt x="21286" y="13635"/>
                    </a:cubicBezTo>
                    <a:lnTo>
                      <a:pt x="21316" y="13650"/>
                    </a:lnTo>
                    <a:lnTo>
                      <a:pt x="21331" y="13650"/>
                    </a:lnTo>
                    <a:cubicBezTo>
                      <a:pt x="21464" y="13769"/>
                      <a:pt x="21598" y="13903"/>
                      <a:pt x="21718" y="14037"/>
                    </a:cubicBezTo>
                    <a:lnTo>
                      <a:pt x="21718" y="14037"/>
                    </a:lnTo>
                    <a:cubicBezTo>
                      <a:pt x="21762" y="14097"/>
                      <a:pt x="21807" y="14171"/>
                      <a:pt x="21881" y="14275"/>
                    </a:cubicBezTo>
                    <a:cubicBezTo>
                      <a:pt x="21911" y="14171"/>
                      <a:pt x="21941" y="14097"/>
                      <a:pt x="21971" y="14037"/>
                    </a:cubicBezTo>
                    <a:lnTo>
                      <a:pt x="21971" y="14037"/>
                    </a:lnTo>
                    <a:cubicBezTo>
                      <a:pt x="22015" y="13888"/>
                      <a:pt x="22090" y="13739"/>
                      <a:pt x="22119" y="13576"/>
                    </a:cubicBezTo>
                    <a:cubicBezTo>
                      <a:pt x="22149" y="13248"/>
                      <a:pt x="22164" y="12921"/>
                      <a:pt x="22194" y="12593"/>
                    </a:cubicBezTo>
                    <a:cubicBezTo>
                      <a:pt x="22253" y="11864"/>
                      <a:pt x="22224" y="11149"/>
                      <a:pt x="22105" y="10435"/>
                    </a:cubicBezTo>
                    <a:cubicBezTo>
                      <a:pt x="22000" y="9795"/>
                      <a:pt x="21956" y="9140"/>
                      <a:pt x="21360" y="8649"/>
                    </a:cubicBezTo>
                    <a:lnTo>
                      <a:pt x="21673" y="8649"/>
                    </a:lnTo>
                    <a:lnTo>
                      <a:pt x="21673" y="8634"/>
                    </a:lnTo>
                    <a:cubicBezTo>
                      <a:pt x="21926" y="8872"/>
                      <a:pt x="22075" y="9185"/>
                      <a:pt x="22224" y="9572"/>
                    </a:cubicBezTo>
                    <a:cubicBezTo>
                      <a:pt x="22313" y="9333"/>
                      <a:pt x="22402" y="9155"/>
                      <a:pt x="22432" y="8976"/>
                    </a:cubicBezTo>
                    <a:cubicBezTo>
                      <a:pt x="22566" y="8306"/>
                      <a:pt x="22700" y="7636"/>
                      <a:pt x="22774" y="6967"/>
                    </a:cubicBezTo>
                    <a:cubicBezTo>
                      <a:pt x="22834" y="6416"/>
                      <a:pt x="22819" y="5850"/>
                      <a:pt x="22834" y="5300"/>
                    </a:cubicBezTo>
                    <a:cubicBezTo>
                      <a:pt x="22849" y="4645"/>
                      <a:pt x="22804" y="3990"/>
                      <a:pt x="22953" y="3350"/>
                    </a:cubicBezTo>
                    <a:lnTo>
                      <a:pt x="22953" y="3365"/>
                    </a:lnTo>
                    <a:cubicBezTo>
                      <a:pt x="23132" y="2933"/>
                      <a:pt x="23102" y="2486"/>
                      <a:pt x="22998" y="2055"/>
                    </a:cubicBezTo>
                    <a:cubicBezTo>
                      <a:pt x="22804" y="1296"/>
                      <a:pt x="22477" y="983"/>
                      <a:pt x="21554" y="879"/>
                    </a:cubicBezTo>
                    <a:cubicBezTo>
                      <a:pt x="20973" y="819"/>
                      <a:pt x="20467" y="1102"/>
                      <a:pt x="19976" y="1355"/>
                    </a:cubicBezTo>
                    <a:cubicBezTo>
                      <a:pt x="19902" y="1400"/>
                      <a:pt x="19857" y="1474"/>
                      <a:pt x="19782" y="1549"/>
                    </a:cubicBezTo>
                    <a:cubicBezTo>
                      <a:pt x="19842" y="1578"/>
                      <a:pt x="19872" y="1593"/>
                      <a:pt x="19902" y="1608"/>
                    </a:cubicBezTo>
                    <a:cubicBezTo>
                      <a:pt x="20170" y="1772"/>
                      <a:pt x="20408" y="1965"/>
                      <a:pt x="20542" y="2263"/>
                    </a:cubicBezTo>
                    <a:cubicBezTo>
                      <a:pt x="20527" y="2323"/>
                      <a:pt x="20497" y="2382"/>
                      <a:pt x="20467" y="2442"/>
                    </a:cubicBezTo>
                    <a:cubicBezTo>
                      <a:pt x="20408" y="2412"/>
                      <a:pt x="20318" y="2397"/>
                      <a:pt x="20289" y="2337"/>
                    </a:cubicBezTo>
                    <a:cubicBezTo>
                      <a:pt x="20110" y="2010"/>
                      <a:pt x="19797" y="1846"/>
                      <a:pt x="19455" y="1712"/>
                    </a:cubicBezTo>
                    <a:cubicBezTo>
                      <a:pt x="19157" y="1593"/>
                      <a:pt x="18830" y="1563"/>
                      <a:pt x="18517" y="1578"/>
                    </a:cubicBezTo>
                    <a:cubicBezTo>
                      <a:pt x="18160" y="1608"/>
                      <a:pt x="17877" y="1727"/>
                      <a:pt x="17654" y="2010"/>
                    </a:cubicBezTo>
                    <a:cubicBezTo>
                      <a:pt x="17624" y="2070"/>
                      <a:pt x="17565" y="2099"/>
                      <a:pt x="17475" y="2189"/>
                    </a:cubicBezTo>
                    <a:cubicBezTo>
                      <a:pt x="17475" y="2084"/>
                      <a:pt x="17460" y="2040"/>
                      <a:pt x="17475" y="2010"/>
                    </a:cubicBezTo>
                    <a:cubicBezTo>
                      <a:pt x="17550" y="1757"/>
                      <a:pt x="17743" y="1593"/>
                      <a:pt x="17967" y="1489"/>
                    </a:cubicBezTo>
                    <a:cubicBezTo>
                      <a:pt x="18264" y="1325"/>
                      <a:pt x="18607" y="1296"/>
                      <a:pt x="18934" y="1340"/>
                    </a:cubicBezTo>
                    <a:cubicBezTo>
                      <a:pt x="19172" y="1370"/>
                      <a:pt x="19395" y="1429"/>
                      <a:pt x="19634" y="1474"/>
                    </a:cubicBezTo>
                    <a:cubicBezTo>
                      <a:pt x="19961" y="1042"/>
                      <a:pt x="20467" y="894"/>
                      <a:pt x="20944" y="730"/>
                    </a:cubicBezTo>
                    <a:cubicBezTo>
                      <a:pt x="21435" y="551"/>
                      <a:pt x="21941" y="611"/>
                      <a:pt x="22432" y="804"/>
                    </a:cubicBezTo>
                    <a:cubicBezTo>
                      <a:pt x="22283" y="655"/>
                      <a:pt x="22134" y="551"/>
                      <a:pt x="21941" y="522"/>
                    </a:cubicBezTo>
                    <a:cubicBezTo>
                      <a:pt x="21807" y="492"/>
                      <a:pt x="21673" y="462"/>
                      <a:pt x="21539" y="417"/>
                    </a:cubicBezTo>
                    <a:cubicBezTo>
                      <a:pt x="21271" y="313"/>
                      <a:pt x="21003" y="313"/>
                      <a:pt x="20735" y="358"/>
                    </a:cubicBezTo>
                    <a:cubicBezTo>
                      <a:pt x="20155" y="462"/>
                      <a:pt x="19589" y="492"/>
                      <a:pt x="19023" y="328"/>
                    </a:cubicBezTo>
                    <a:cubicBezTo>
                      <a:pt x="18607" y="209"/>
                      <a:pt x="18160" y="209"/>
                      <a:pt x="17743" y="298"/>
                    </a:cubicBezTo>
                    <a:cubicBezTo>
                      <a:pt x="17401" y="358"/>
                      <a:pt x="17059" y="417"/>
                      <a:pt x="16716" y="522"/>
                    </a:cubicBezTo>
                    <a:cubicBezTo>
                      <a:pt x="16225" y="670"/>
                      <a:pt x="15734" y="849"/>
                      <a:pt x="15243" y="1013"/>
                    </a:cubicBezTo>
                    <a:cubicBezTo>
                      <a:pt x="14707" y="1191"/>
                      <a:pt x="14245" y="1504"/>
                      <a:pt x="13873" y="1950"/>
                    </a:cubicBezTo>
                    <a:cubicBezTo>
                      <a:pt x="13650" y="2203"/>
                      <a:pt x="13442" y="2486"/>
                      <a:pt x="13218" y="2754"/>
                    </a:cubicBezTo>
                    <a:cubicBezTo>
                      <a:pt x="13159" y="2829"/>
                      <a:pt x="13129" y="2963"/>
                      <a:pt x="12980" y="2948"/>
                    </a:cubicBezTo>
                    <a:cubicBezTo>
                      <a:pt x="13040" y="2799"/>
                      <a:pt x="13099" y="2650"/>
                      <a:pt x="13159" y="2457"/>
                    </a:cubicBezTo>
                    <a:cubicBezTo>
                      <a:pt x="12950" y="2471"/>
                      <a:pt x="12757" y="2471"/>
                      <a:pt x="12578" y="2501"/>
                    </a:cubicBezTo>
                    <a:cubicBezTo>
                      <a:pt x="12132" y="2576"/>
                      <a:pt x="11804" y="2844"/>
                      <a:pt x="11521" y="3171"/>
                    </a:cubicBezTo>
                    <a:cubicBezTo>
                      <a:pt x="11149" y="3588"/>
                      <a:pt x="10718" y="3900"/>
                      <a:pt x="10167" y="4064"/>
                    </a:cubicBezTo>
                    <a:cubicBezTo>
                      <a:pt x="9899" y="4153"/>
                      <a:pt x="9676" y="4317"/>
                      <a:pt x="9482" y="4526"/>
                    </a:cubicBezTo>
                    <a:cubicBezTo>
                      <a:pt x="9006" y="5047"/>
                      <a:pt x="8634" y="5642"/>
                      <a:pt x="8306" y="6252"/>
                    </a:cubicBezTo>
                    <a:cubicBezTo>
                      <a:pt x="8113" y="6580"/>
                      <a:pt x="8009" y="6937"/>
                      <a:pt x="8038" y="7324"/>
                    </a:cubicBezTo>
                    <a:cubicBezTo>
                      <a:pt x="8083" y="7339"/>
                      <a:pt x="8113" y="7324"/>
                      <a:pt x="8128" y="7339"/>
                    </a:cubicBezTo>
                    <a:cubicBezTo>
                      <a:pt x="8187" y="7369"/>
                      <a:pt x="8247" y="7398"/>
                      <a:pt x="8262" y="7458"/>
                    </a:cubicBezTo>
                    <a:cubicBezTo>
                      <a:pt x="8277" y="7488"/>
                      <a:pt x="8217" y="7547"/>
                      <a:pt x="8187" y="7577"/>
                    </a:cubicBezTo>
                    <a:cubicBezTo>
                      <a:pt x="8172" y="7607"/>
                      <a:pt x="8128" y="7622"/>
                      <a:pt x="8098" y="7651"/>
                    </a:cubicBezTo>
                    <a:cubicBezTo>
                      <a:pt x="6758" y="8619"/>
                      <a:pt x="5865" y="9869"/>
                      <a:pt x="5761" y="11581"/>
                    </a:cubicBezTo>
                    <a:cubicBezTo>
                      <a:pt x="5731" y="12162"/>
                      <a:pt x="5612" y="12712"/>
                      <a:pt x="5300" y="13203"/>
                    </a:cubicBezTo>
                    <a:cubicBezTo>
                      <a:pt x="5166" y="13397"/>
                      <a:pt x="5047" y="13605"/>
                      <a:pt x="4927" y="13814"/>
                    </a:cubicBezTo>
                    <a:cubicBezTo>
                      <a:pt x="4660" y="14320"/>
                      <a:pt x="4719" y="14841"/>
                      <a:pt x="4793" y="15406"/>
                    </a:cubicBezTo>
                    <a:cubicBezTo>
                      <a:pt x="5151" y="14900"/>
                      <a:pt x="5151" y="14900"/>
                      <a:pt x="5329" y="14900"/>
                    </a:cubicBezTo>
                    <a:cubicBezTo>
                      <a:pt x="5210" y="15168"/>
                      <a:pt x="5047" y="15406"/>
                      <a:pt x="4987" y="15674"/>
                    </a:cubicBezTo>
                    <a:cubicBezTo>
                      <a:pt x="4942" y="15942"/>
                      <a:pt x="4793" y="16195"/>
                      <a:pt x="4913" y="16478"/>
                    </a:cubicBezTo>
                    <a:cubicBezTo>
                      <a:pt x="4957" y="16463"/>
                      <a:pt x="5002" y="16463"/>
                      <a:pt x="5047" y="16448"/>
                    </a:cubicBezTo>
                    <a:cubicBezTo>
                      <a:pt x="5121" y="16508"/>
                      <a:pt x="5121" y="16582"/>
                      <a:pt x="5076" y="16657"/>
                    </a:cubicBezTo>
                    <a:cubicBezTo>
                      <a:pt x="5047" y="16731"/>
                      <a:pt x="5017" y="16806"/>
                      <a:pt x="4987" y="16880"/>
                    </a:cubicBezTo>
                    <a:lnTo>
                      <a:pt x="5002" y="16880"/>
                    </a:lnTo>
                    <a:cubicBezTo>
                      <a:pt x="4972" y="16880"/>
                      <a:pt x="4942" y="16880"/>
                      <a:pt x="4927" y="16910"/>
                    </a:cubicBezTo>
                    <a:cubicBezTo>
                      <a:pt x="4630" y="17282"/>
                      <a:pt x="4347" y="17654"/>
                      <a:pt x="4049" y="18026"/>
                    </a:cubicBezTo>
                    <a:cubicBezTo>
                      <a:pt x="4019" y="18086"/>
                      <a:pt x="3990" y="18130"/>
                      <a:pt x="3960" y="18190"/>
                    </a:cubicBezTo>
                    <a:cubicBezTo>
                      <a:pt x="3826" y="18413"/>
                      <a:pt x="3692" y="18636"/>
                      <a:pt x="3558" y="18860"/>
                    </a:cubicBezTo>
                    <a:cubicBezTo>
                      <a:pt x="3498" y="18964"/>
                      <a:pt x="3454" y="19068"/>
                      <a:pt x="3409" y="19172"/>
                    </a:cubicBezTo>
                    <a:cubicBezTo>
                      <a:pt x="3320" y="19306"/>
                      <a:pt x="3245" y="19440"/>
                      <a:pt x="3171" y="19574"/>
                    </a:cubicBezTo>
                    <a:lnTo>
                      <a:pt x="3186" y="19574"/>
                    </a:lnTo>
                    <a:cubicBezTo>
                      <a:pt x="3037" y="19827"/>
                      <a:pt x="2888" y="20080"/>
                      <a:pt x="2769" y="20348"/>
                    </a:cubicBezTo>
                    <a:cubicBezTo>
                      <a:pt x="2486" y="21063"/>
                      <a:pt x="2174" y="21777"/>
                      <a:pt x="2010" y="22551"/>
                    </a:cubicBezTo>
                    <a:cubicBezTo>
                      <a:pt x="1995" y="22611"/>
                      <a:pt x="1980" y="22685"/>
                      <a:pt x="1965" y="22745"/>
                    </a:cubicBezTo>
                    <a:cubicBezTo>
                      <a:pt x="1950" y="22789"/>
                      <a:pt x="1936" y="22834"/>
                      <a:pt x="1921" y="22864"/>
                    </a:cubicBezTo>
                    <a:cubicBezTo>
                      <a:pt x="1727" y="23638"/>
                      <a:pt x="1683" y="24427"/>
                      <a:pt x="1593" y="25201"/>
                    </a:cubicBezTo>
                    <a:cubicBezTo>
                      <a:pt x="1563" y="25573"/>
                      <a:pt x="1549" y="25945"/>
                      <a:pt x="1519" y="26317"/>
                    </a:cubicBezTo>
                    <a:cubicBezTo>
                      <a:pt x="1504" y="26645"/>
                      <a:pt x="1474" y="26957"/>
                      <a:pt x="1474" y="27270"/>
                    </a:cubicBezTo>
                    <a:cubicBezTo>
                      <a:pt x="1459" y="27389"/>
                      <a:pt x="1504" y="27523"/>
                      <a:pt x="1534" y="27642"/>
                    </a:cubicBezTo>
                    <a:cubicBezTo>
                      <a:pt x="1504" y="27806"/>
                      <a:pt x="1623" y="27791"/>
                      <a:pt x="1727" y="27791"/>
                    </a:cubicBezTo>
                    <a:cubicBezTo>
                      <a:pt x="2055" y="27820"/>
                      <a:pt x="2337" y="27925"/>
                      <a:pt x="2516" y="28222"/>
                    </a:cubicBezTo>
                    <a:cubicBezTo>
                      <a:pt x="2635" y="28505"/>
                      <a:pt x="2605" y="28803"/>
                      <a:pt x="2576" y="29101"/>
                    </a:cubicBezTo>
                    <a:lnTo>
                      <a:pt x="2576" y="29086"/>
                    </a:lnTo>
                    <a:cubicBezTo>
                      <a:pt x="2546" y="29130"/>
                      <a:pt x="2531" y="29190"/>
                      <a:pt x="2501" y="29235"/>
                    </a:cubicBezTo>
                    <a:cubicBezTo>
                      <a:pt x="2442" y="29354"/>
                      <a:pt x="2442" y="29562"/>
                      <a:pt x="2248" y="29532"/>
                    </a:cubicBezTo>
                    <a:cubicBezTo>
                      <a:pt x="2084" y="29517"/>
                      <a:pt x="2055" y="29339"/>
                      <a:pt x="2025" y="29205"/>
                    </a:cubicBezTo>
                    <a:cubicBezTo>
                      <a:pt x="1950" y="28952"/>
                      <a:pt x="1965" y="28684"/>
                      <a:pt x="2010" y="28416"/>
                    </a:cubicBezTo>
                    <a:cubicBezTo>
                      <a:pt x="2025" y="28341"/>
                      <a:pt x="2114" y="28237"/>
                      <a:pt x="1995" y="28148"/>
                    </a:cubicBezTo>
                    <a:lnTo>
                      <a:pt x="1980" y="28148"/>
                    </a:lnTo>
                    <a:cubicBezTo>
                      <a:pt x="1876" y="28133"/>
                      <a:pt x="1787" y="28088"/>
                      <a:pt x="1668" y="28088"/>
                    </a:cubicBezTo>
                    <a:cubicBezTo>
                      <a:pt x="1459" y="28059"/>
                      <a:pt x="1310" y="27954"/>
                      <a:pt x="1266" y="27731"/>
                    </a:cubicBezTo>
                    <a:cubicBezTo>
                      <a:pt x="1236" y="27538"/>
                      <a:pt x="1221" y="27329"/>
                      <a:pt x="1206" y="27121"/>
                    </a:cubicBezTo>
                    <a:cubicBezTo>
                      <a:pt x="1191" y="27032"/>
                      <a:pt x="1236" y="26942"/>
                      <a:pt x="1147" y="26838"/>
                    </a:cubicBezTo>
                    <a:cubicBezTo>
                      <a:pt x="1102" y="26942"/>
                      <a:pt x="1072" y="27032"/>
                      <a:pt x="1042" y="27121"/>
                    </a:cubicBezTo>
                    <a:lnTo>
                      <a:pt x="1042" y="27106"/>
                    </a:lnTo>
                    <a:cubicBezTo>
                      <a:pt x="938" y="27433"/>
                      <a:pt x="789" y="27746"/>
                      <a:pt x="715" y="28074"/>
                    </a:cubicBezTo>
                    <a:cubicBezTo>
                      <a:pt x="596" y="28699"/>
                      <a:pt x="611" y="29339"/>
                      <a:pt x="655" y="29979"/>
                    </a:cubicBezTo>
                    <a:cubicBezTo>
                      <a:pt x="685" y="30232"/>
                      <a:pt x="789" y="30470"/>
                      <a:pt x="864" y="30708"/>
                    </a:cubicBezTo>
                    <a:lnTo>
                      <a:pt x="864" y="30708"/>
                    </a:lnTo>
                    <a:cubicBezTo>
                      <a:pt x="894" y="30768"/>
                      <a:pt x="923" y="30842"/>
                      <a:pt x="953" y="30946"/>
                    </a:cubicBezTo>
                    <a:cubicBezTo>
                      <a:pt x="998" y="30872"/>
                      <a:pt x="1028" y="30842"/>
                      <a:pt x="1042" y="30797"/>
                    </a:cubicBezTo>
                    <a:cubicBezTo>
                      <a:pt x="1132" y="30708"/>
                      <a:pt x="1221" y="30619"/>
                      <a:pt x="1325" y="30530"/>
                    </a:cubicBezTo>
                    <a:cubicBezTo>
                      <a:pt x="1415" y="30455"/>
                      <a:pt x="1519" y="30396"/>
                      <a:pt x="1608" y="30321"/>
                    </a:cubicBezTo>
                    <a:cubicBezTo>
                      <a:pt x="1638" y="30291"/>
                      <a:pt x="1668" y="30276"/>
                      <a:pt x="1712" y="30247"/>
                    </a:cubicBezTo>
                    <a:cubicBezTo>
                      <a:pt x="1772" y="30262"/>
                      <a:pt x="1846" y="30262"/>
                      <a:pt x="1936" y="30276"/>
                    </a:cubicBezTo>
                    <a:cubicBezTo>
                      <a:pt x="1906" y="30366"/>
                      <a:pt x="1876" y="30440"/>
                      <a:pt x="1846" y="30515"/>
                    </a:cubicBezTo>
                    <a:lnTo>
                      <a:pt x="1861" y="30530"/>
                    </a:lnTo>
                    <a:lnTo>
                      <a:pt x="1846" y="30515"/>
                    </a:lnTo>
                    <a:cubicBezTo>
                      <a:pt x="1727" y="30649"/>
                      <a:pt x="1593" y="30783"/>
                      <a:pt x="1459" y="30902"/>
                    </a:cubicBezTo>
                    <a:cubicBezTo>
                      <a:pt x="1310" y="31006"/>
                      <a:pt x="1162" y="31110"/>
                      <a:pt x="1147" y="31318"/>
                    </a:cubicBezTo>
                    <a:cubicBezTo>
                      <a:pt x="1117" y="31363"/>
                      <a:pt x="1087" y="31423"/>
                      <a:pt x="1042" y="31437"/>
                    </a:cubicBezTo>
                    <a:cubicBezTo>
                      <a:pt x="879" y="31512"/>
                      <a:pt x="819" y="31646"/>
                      <a:pt x="760" y="31780"/>
                    </a:cubicBezTo>
                    <a:lnTo>
                      <a:pt x="760" y="31780"/>
                    </a:lnTo>
                    <a:cubicBezTo>
                      <a:pt x="685" y="31914"/>
                      <a:pt x="611" y="32048"/>
                      <a:pt x="551" y="32182"/>
                    </a:cubicBezTo>
                    <a:lnTo>
                      <a:pt x="551" y="32182"/>
                    </a:lnTo>
                    <a:cubicBezTo>
                      <a:pt x="507" y="32286"/>
                      <a:pt x="462" y="32390"/>
                      <a:pt x="432" y="32509"/>
                    </a:cubicBezTo>
                    <a:lnTo>
                      <a:pt x="432" y="32494"/>
                    </a:lnTo>
                    <a:cubicBezTo>
                      <a:pt x="194" y="33194"/>
                      <a:pt x="268" y="33908"/>
                      <a:pt x="373" y="34608"/>
                    </a:cubicBezTo>
                    <a:lnTo>
                      <a:pt x="373" y="34608"/>
                    </a:lnTo>
                    <a:cubicBezTo>
                      <a:pt x="447" y="34965"/>
                      <a:pt x="492" y="35322"/>
                      <a:pt x="581" y="35665"/>
                    </a:cubicBezTo>
                    <a:cubicBezTo>
                      <a:pt x="685" y="36052"/>
                      <a:pt x="864" y="36409"/>
                      <a:pt x="1147" y="36707"/>
                    </a:cubicBezTo>
                    <a:lnTo>
                      <a:pt x="1176" y="36751"/>
                    </a:lnTo>
                    <a:cubicBezTo>
                      <a:pt x="1296" y="36885"/>
                      <a:pt x="1415" y="37019"/>
                      <a:pt x="1534" y="37153"/>
                    </a:cubicBezTo>
                    <a:cubicBezTo>
                      <a:pt x="1549" y="37168"/>
                      <a:pt x="1563" y="37183"/>
                      <a:pt x="1563" y="37198"/>
                    </a:cubicBezTo>
                    <a:cubicBezTo>
                      <a:pt x="1623" y="37272"/>
                      <a:pt x="1683" y="37347"/>
                      <a:pt x="1742" y="37421"/>
                    </a:cubicBezTo>
                    <a:lnTo>
                      <a:pt x="1742" y="37421"/>
                    </a:lnTo>
                    <a:cubicBezTo>
                      <a:pt x="1787" y="37496"/>
                      <a:pt x="1846" y="37570"/>
                      <a:pt x="1921" y="37704"/>
                    </a:cubicBezTo>
                    <a:cubicBezTo>
                      <a:pt x="1802" y="37689"/>
                      <a:pt x="1727" y="37674"/>
                      <a:pt x="1638" y="37659"/>
                    </a:cubicBezTo>
                    <a:cubicBezTo>
                      <a:pt x="1668" y="37957"/>
                      <a:pt x="1697" y="38255"/>
                      <a:pt x="1802" y="38523"/>
                    </a:cubicBezTo>
                    <a:cubicBezTo>
                      <a:pt x="1861" y="38701"/>
                      <a:pt x="1906" y="38880"/>
                      <a:pt x="1950" y="39059"/>
                    </a:cubicBezTo>
                    <a:cubicBezTo>
                      <a:pt x="2010" y="39178"/>
                      <a:pt x="2070" y="39297"/>
                      <a:pt x="2144" y="39416"/>
                    </a:cubicBezTo>
                    <a:cubicBezTo>
                      <a:pt x="2174" y="39460"/>
                      <a:pt x="2204" y="39505"/>
                      <a:pt x="2233" y="39565"/>
                    </a:cubicBezTo>
                    <a:lnTo>
                      <a:pt x="2531" y="39877"/>
                    </a:lnTo>
                    <a:lnTo>
                      <a:pt x="2531" y="39892"/>
                    </a:lnTo>
                    <a:cubicBezTo>
                      <a:pt x="2605" y="39967"/>
                      <a:pt x="2680" y="40041"/>
                      <a:pt x="2739" y="40115"/>
                    </a:cubicBezTo>
                    <a:cubicBezTo>
                      <a:pt x="2814" y="40190"/>
                      <a:pt x="2888" y="40264"/>
                      <a:pt x="2948" y="40324"/>
                    </a:cubicBezTo>
                    <a:cubicBezTo>
                      <a:pt x="3007" y="40398"/>
                      <a:pt x="3067" y="40488"/>
                      <a:pt x="3126" y="40562"/>
                    </a:cubicBezTo>
                    <a:lnTo>
                      <a:pt x="3126" y="40547"/>
                    </a:lnTo>
                    <a:cubicBezTo>
                      <a:pt x="3171" y="40666"/>
                      <a:pt x="3231" y="40770"/>
                      <a:pt x="3290" y="40889"/>
                    </a:cubicBezTo>
                    <a:lnTo>
                      <a:pt x="3290" y="40875"/>
                    </a:lnTo>
                    <a:cubicBezTo>
                      <a:pt x="3350" y="41038"/>
                      <a:pt x="3394" y="41187"/>
                      <a:pt x="3454" y="41336"/>
                    </a:cubicBezTo>
                    <a:cubicBezTo>
                      <a:pt x="3484" y="41440"/>
                      <a:pt x="3513" y="41544"/>
                      <a:pt x="3543" y="41649"/>
                    </a:cubicBezTo>
                    <a:cubicBezTo>
                      <a:pt x="3632" y="41842"/>
                      <a:pt x="3707" y="42021"/>
                      <a:pt x="3796" y="42214"/>
                    </a:cubicBezTo>
                    <a:lnTo>
                      <a:pt x="4049" y="42750"/>
                    </a:lnTo>
                    <a:cubicBezTo>
                      <a:pt x="4124" y="42884"/>
                      <a:pt x="4213" y="43018"/>
                      <a:pt x="4287" y="43152"/>
                    </a:cubicBezTo>
                    <a:cubicBezTo>
                      <a:pt x="4317" y="43211"/>
                      <a:pt x="4332" y="43286"/>
                      <a:pt x="4362" y="43345"/>
                    </a:cubicBezTo>
                    <a:cubicBezTo>
                      <a:pt x="4630" y="43688"/>
                      <a:pt x="4898" y="44015"/>
                      <a:pt x="5151" y="44343"/>
                    </a:cubicBezTo>
                    <a:cubicBezTo>
                      <a:pt x="5210" y="44417"/>
                      <a:pt x="5270" y="44492"/>
                      <a:pt x="5329" y="44566"/>
                    </a:cubicBezTo>
                    <a:lnTo>
                      <a:pt x="5329" y="44566"/>
                    </a:lnTo>
                    <a:cubicBezTo>
                      <a:pt x="5434" y="44700"/>
                      <a:pt x="5553" y="44834"/>
                      <a:pt x="5657" y="44953"/>
                    </a:cubicBezTo>
                    <a:cubicBezTo>
                      <a:pt x="5731" y="45027"/>
                      <a:pt x="5806" y="45102"/>
                      <a:pt x="5880" y="45176"/>
                    </a:cubicBezTo>
                    <a:cubicBezTo>
                      <a:pt x="5925" y="45206"/>
                      <a:pt x="5969" y="45236"/>
                      <a:pt x="6014" y="45280"/>
                    </a:cubicBezTo>
                    <a:cubicBezTo>
                      <a:pt x="6059" y="45117"/>
                      <a:pt x="6088" y="44983"/>
                      <a:pt x="6118" y="44849"/>
                    </a:cubicBezTo>
                    <a:cubicBezTo>
                      <a:pt x="6133" y="44849"/>
                      <a:pt x="6148" y="44849"/>
                      <a:pt x="6163" y="44849"/>
                    </a:cubicBezTo>
                    <a:cubicBezTo>
                      <a:pt x="6193" y="44998"/>
                      <a:pt x="6222" y="45132"/>
                      <a:pt x="6267" y="45280"/>
                    </a:cubicBezTo>
                    <a:lnTo>
                      <a:pt x="6267" y="45280"/>
                    </a:lnTo>
                    <a:cubicBezTo>
                      <a:pt x="6267" y="45400"/>
                      <a:pt x="6282" y="45534"/>
                      <a:pt x="6297" y="45653"/>
                    </a:cubicBezTo>
                    <a:cubicBezTo>
                      <a:pt x="6431" y="46382"/>
                      <a:pt x="6728" y="47052"/>
                      <a:pt x="7071" y="47707"/>
                    </a:cubicBezTo>
                    <a:cubicBezTo>
                      <a:pt x="7190" y="47930"/>
                      <a:pt x="7339" y="48153"/>
                      <a:pt x="7473" y="48377"/>
                    </a:cubicBezTo>
                    <a:lnTo>
                      <a:pt x="7562" y="48525"/>
                    </a:lnTo>
                    <a:cubicBezTo>
                      <a:pt x="7622" y="48600"/>
                      <a:pt x="7681" y="48674"/>
                      <a:pt x="7741" y="48749"/>
                    </a:cubicBezTo>
                    <a:lnTo>
                      <a:pt x="7741" y="48749"/>
                    </a:lnTo>
                    <a:cubicBezTo>
                      <a:pt x="7964" y="48972"/>
                      <a:pt x="8187" y="49195"/>
                      <a:pt x="8410" y="49418"/>
                    </a:cubicBezTo>
                    <a:cubicBezTo>
                      <a:pt x="8425" y="49433"/>
                      <a:pt x="8440" y="49448"/>
                      <a:pt x="8455" y="49463"/>
                    </a:cubicBezTo>
                    <a:cubicBezTo>
                      <a:pt x="8589" y="49582"/>
                      <a:pt x="8723" y="49686"/>
                      <a:pt x="8842" y="49805"/>
                    </a:cubicBezTo>
                    <a:lnTo>
                      <a:pt x="8857" y="49791"/>
                    </a:lnTo>
                    <a:lnTo>
                      <a:pt x="8842" y="49805"/>
                    </a:lnTo>
                    <a:cubicBezTo>
                      <a:pt x="9080" y="49984"/>
                      <a:pt x="9318" y="50178"/>
                      <a:pt x="9572" y="50356"/>
                    </a:cubicBezTo>
                    <a:lnTo>
                      <a:pt x="9884" y="50565"/>
                    </a:lnTo>
                    <a:cubicBezTo>
                      <a:pt x="9944" y="50594"/>
                      <a:pt x="10003" y="50639"/>
                      <a:pt x="10063" y="50669"/>
                    </a:cubicBezTo>
                    <a:cubicBezTo>
                      <a:pt x="10122" y="50773"/>
                      <a:pt x="10182" y="50684"/>
                      <a:pt x="10226" y="50669"/>
                    </a:cubicBezTo>
                    <a:cubicBezTo>
                      <a:pt x="10286" y="50684"/>
                      <a:pt x="10331" y="50713"/>
                      <a:pt x="10375" y="50728"/>
                    </a:cubicBezTo>
                    <a:lnTo>
                      <a:pt x="10673" y="51115"/>
                    </a:lnTo>
                    <a:cubicBezTo>
                      <a:pt x="10718" y="51175"/>
                      <a:pt x="10762" y="51234"/>
                      <a:pt x="10807" y="51279"/>
                    </a:cubicBezTo>
                    <a:cubicBezTo>
                      <a:pt x="11030" y="51502"/>
                      <a:pt x="11268" y="51741"/>
                      <a:pt x="11492" y="51964"/>
                    </a:cubicBezTo>
                    <a:cubicBezTo>
                      <a:pt x="11521" y="51994"/>
                      <a:pt x="11566" y="52023"/>
                      <a:pt x="11596" y="52053"/>
                    </a:cubicBezTo>
                    <a:cubicBezTo>
                      <a:pt x="11700" y="52142"/>
                      <a:pt x="11819" y="52247"/>
                      <a:pt x="11923" y="52351"/>
                    </a:cubicBezTo>
                    <a:cubicBezTo>
                      <a:pt x="11953" y="52351"/>
                      <a:pt x="11968" y="52366"/>
                      <a:pt x="11983" y="52381"/>
                    </a:cubicBezTo>
                    <a:cubicBezTo>
                      <a:pt x="12057" y="52440"/>
                      <a:pt x="12132" y="52500"/>
                      <a:pt x="12206" y="52544"/>
                    </a:cubicBezTo>
                    <a:moveTo>
                      <a:pt x="2308" y="20631"/>
                    </a:moveTo>
                    <a:cubicBezTo>
                      <a:pt x="2382" y="20438"/>
                      <a:pt x="2457" y="20244"/>
                      <a:pt x="2531" y="20065"/>
                    </a:cubicBezTo>
                    <a:cubicBezTo>
                      <a:pt x="2576" y="19961"/>
                      <a:pt x="2635" y="19857"/>
                      <a:pt x="2695" y="19753"/>
                    </a:cubicBezTo>
                    <a:cubicBezTo>
                      <a:pt x="2739" y="19634"/>
                      <a:pt x="2799" y="19530"/>
                      <a:pt x="2858" y="19410"/>
                    </a:cubicBezTo>
                    <a:lnTo>
                      <a:pt x="3022" y="19143"/>
                    </a:lnTo>
                    <a:cubicBezTo>
                      <a:pt x="3305" y="18681"/>
                      <a:pt x="3573" y="18220"/>
                      <a:pt x="3856" y="17773"/>
                    </a:cubicBezTo>
                    <a:lnTo>
                      <a:pt x="4019" y="17550"/>
                    </a:lnTo>
                    <a:cubicBezTo>
                      <a:pt x="4034" y="17520"/>
                      <a:pt x="4049" y="17505"/>
                      <a:pt x="4064" y="17490"/>
                    </a:cubicBezTo>
                    <a:cubicBezTo>
                      <a:pt x="4153" y="17401"/>
                      <a:pt x="4228" y="17312"/>
                      <a:pt x="4302" y="17222"/>
                    </a:cubicBezTo>
                    <a:lnTo>
                      <a:pt x="4287" y="17222"/>
                    </a:lnTo>
                    <a:lnTo>
                      <a:pt x="4302" y="17222"/>
                    </a:lnTo>
                    <a:cubicBezTo>
                      <a:pt x="4421" y="17103"/>
                      <a:pt x="4555" y="16969"/>
                      <a:pt x="4674" y="16835"/>
                    </a:cubicBezTo>
                    <a:cubicBezTo>
                      <a:pt x="4719" y="16776"/>
                      <a:pt x="4749" y="16672"/>
                      <a:pt x="4734" y="16612"/>
                    </a:cubicBezTo>
                    <a:cubicBezTo>
                      <a:pt x="4645" y="16374"/>
                      <a:pt x="4660" y="16136"/>
                      <a:pt x="4674" y="15883"/>
                    </a:cubicBezTo>
                    <a:cubicBezTo>
                      <a:pt x="4689" y="15823"/>
                      <a:pt x="4645" y="15734"/>
                      <a:pt x="4630" y="15659"/>
                    </a:cubicBezTo>
                    <a:lnTo>
                      <a:pt x="4630" y="15674"/>
                    </a:lnTo>
                    <a:cubicBezTo>
                      <a:pt x="4585" y="15496"/>
                      <a:pt x="4540" y="15317"/>
                      <a:pt x="4511" y="15139"/>
                    </a:cubicBezTo>
                    <a:cubicBezTo>
                      <a:pt x="4436" y="14707"/>
                      <a:pt x="4466" y="14290"/>
                      <a:pt x="4570" y="13858"/>
                    </a:cubicBezTo>
                    <a:cubicBezTo>
                      <a:pt x="4585" y="13814"/>
                      <a:pt x="4600" y="13769"/>
                      <a:pt x="4615" y="13739"/>
                    </a:cubicBezTo>
                    <a:cubicBezTo>
                      <a:pt x="4674" y="13635"/>
                      <a:pt x="4734" y="13516"/>
                      <a:pt x="4793" y="13412"/>
                    </a:cubicBezTo>
                    <a:cubicBezTo>
                      <a:pt x="4927" y="13159"/>
                      <a:pt x="5076" y="12906"/>
                      <a:pt x="5225" y="12638"/>
                    </a:cubicBezTo>
                    <a:cubicBezTo>
                      <a:pt x="5270" y="12549"/>
                      <a:pt x="5300" y="12459"/>
                      <a:pt x="5344" y="12370"/>
                    </a:cubicBezTo>
                    <a:lnTo>
                      <a:pt x="5344" y="12370"/>
                    </a:lnTo>
                    <a:cubicBezTo>
                      <a:pt x="5359" y="12325"/>
                      <a:pt x="5389" y="12266"/>
                      <a:pt x="5404" y="12206"/>
                    </a:cubicBezTo>
                    <a:cubicBezTo>
                      <a:pt x="5463" y="11715"/>
                      <a:pt x="5508" y="11224"/>
                      <a:pt x="5567" y="10733"/>
                    </a:cubicBezTo>
                    <a:lnTo>
                      <a:pt x="5567" y="10733"/>
                    </a:lnTo>
                    <a:cubicBezTo>
                      <a:pt x="5642" y="10494"/>
                      <a:pt x="5716" y="10256"/>
                      <a:pt x="5776" y="10003"/>
                    </a:cubicBezTo>
                    <a:lnTo>
                      <a:pt x="5776" y="10018"/>
                    </a:lnTo>
                    <a:cubicBezTo>
                      <a:pt x="5821" y="9914"/>
                      <a:pt x="5850" y="9825"/>
                      <a:pt x="5895" y="9735"/>
                    </a:cubicBezTo>
                    <a:cubicBezTo>
                      <a:pt x="6059" y="9452"/>
                      <a:pt x="6222" y="9185"/>
                      <a:pt x="6386" y="8902"/>
                    </a:cubicBezTo>
                    <a:cubicBezTo>
                      <a:pt x="6446" y="8827"/>
                      <a:pt x="6505" y="8768"/>
                      <a:pt x="6550" y="8693"/>
                    </a:cubicBezTo>
                    <a:lnTo>
                      <a:pt x="6550" y="8693"/>
                    </a:lnTo>
                    <a:cubicBezTo>
                      <a:pt x="6624" y="8604"/>
                      <a:pt x="6699" y="8500"/>
                      <a:pt x="6773" y="8411"/>
                    </a:cubicBezTo>
                    <a:cubicBezTo>
                      <a:pt x="6788" y="8396"/>
                      <a:pt x="6803" y="8366"/>
                      <a:pt x="6818" y="8351"/>
                    </a:cubicBezTo>
                    <a:cubicBezTo>
                      <a:pt x="6937" y="8232"/>
                      <a:pt x="7056" y="8113"/>
                      <a:pt x="7175" y="7979"/>
                    </a:cubicBezTo>
                    <a:lnTo>
                      <a:pt x="7160" y="7979"/>
                    </a:lnTo>
                    <a:lnTo>
                      <a:pt x="7160" y="7994"/>
                    </a:lnTo>
                    <a:cubicBezTo>
                      <a:pt x="7294" y="7875"/>
                      <a:pt x="7413" y="7756"/>
                      <a:pt x="7532" y="7636"/>
                    </a:cubicBezTo>
                    <a:cubicBezTo>
                      <a:pt x="7607" y="7592"/>
                      <a:pt x="7681" y="7532"/>
                      <a:pt x="7756" y="7473"/>
                    </a:cubicBezTo>
                    <a:cubicBezTo>
                      <a:pt x="7904" y="7473"/>
                      <a:pt x="7875" y="7354"/>
                      <a:pt x="7860" y="7279"/>
                    </a:cubicBezTo>
                    <a:cubicBezTo>
                      <a:pt x="7845" y="6952"/>
                      <a:pt x="7904" y="6654"/>
                      <a:pt x="8023" y="6371"/>
                    </a:cubicBezTo>
                    <a:cubicBezTo>
                      <a:pt x="8038" y="6342"/>
                      <a:pt x="8038" y="6297"/>
                      <a:pt x="8038" y="6267"/>
                    </a:cubicBezTo>
                    <a:cubicBezTo>
                      <a:pt x="8083" y="6148"/>
                      <a:pt x="8143" y="6044"/>
                      <a:pt x="8202" y="5940"/>
                    </a:cubicBezTo>
                    <a:cubicBezTo>
                      <a:pt x="8262" y="5850"/>
                      <a:pt x="8321" y="5761"/>
                      <a:pt x="8381" y="5672"/>
                    </a:cubicBezTo>
                    <a:lnTo>
                      <a:pt x="8381" y="5672"/>
                    </a:lnTo>
                    <a:cubicBezTo>
                      <a:pt x="8470" y="5523"/>
                      <a:pt x="8559" y="5374"/>
                      <a:pt x="8649" y="5225"/>
                    </a:cubicBezTo>
                    <a:cubicBezTo>
                      <a:pt x="8678" y="5166"/>
                      <a:pt x="8708" y="5106"/>
                      <a:pt x="8753" y="5047"/>
                    </a:cubicBezTo>
                    <a:cubicBezTo>
                      <a:pt x="8827" y="4942"/>
                      <a:pt x="8902" y="4838"/>
                      <a:pt x="8976" y="4734"/>
                    </a:cubicBezTo>
                    <a:lnTo>
                      <a:pt x="8976" y="4734"/>
                    </a:lnTo>
                    <a:lnTo>
                      <a:pt x="8976" y="4734"/>
                    </a:lnTo>
                    <a:cubicBezTo>
                      <a:pt x="9051" y="4645"/>
                      <a:pt x="9125" y="4540"/>
                      <a:pt x="9184" y="4451"/>
                    </a:cubicBezTo>
                    <a:cubicBezTo>
                      <a:pt x="9214" y="4436"/>
                      <a:pt x="9229" y="4406"/>
                      <a:pt x="9244" y="4392"/>
                    </a:cubicBezTo>
                    <a:cubicBezTo>
                      <a:pt x="9348" y="4287"/>
                      <a:pt x="9467" y="4183"/>
                      <a:pt x="9586" y="4079"/>
                    </a:cubicBezTo>
                    <a:lnTo>
                      <a:pt x="9572" y="4079"/>
                    </a:lnTo>
                    <a:cubicBezTo>
                      <a:pt x="9750" y="3975"/>
                      <a:pt x="9914" y="3885"/>
                      <a:pt x="10078" y="3796"/>
                    </a:cubicBezTo>
                    <a:lnTo>
                      <a:pt x="10078" y="3796"/>
                    </a:lnTo>
                    <a:cubicBezTo>
                      <a:pt x="10167" y="3766"/>
                      <a:pt x="10256" y="3722"/>
                      <a:pt x="10360" y="3692"/>
                    </a:cubicBezTo>
                    <a:lnTo>
                      <a:pt x="10896" y="3350"/>
                    </a:lnTo>
                    <a:cubicBezTo>
                      <a:pt x="11075" y="3275"/>
                      <a:pt x="11194" y="3141"/>
                      <a:pt x="11283" y="2963"/>
                    </a:cubicBezTo>
                    <a:cubicBezTo>
                      <a:pt x="11343" y="2903"/>
                      <a:pt x="11387" y="2858"/>
                      <a:pt x="11447" y="2799"/>
                    </a:cubicBezTo>
                    <a:cubicBezTo>
                      <a:pt x="11536" y="2724"/>
                      <a:pt x="11626" y="2650"/>
                      <a:pt x="11715" y="2576"/>
                    </a:cubicBezTo>
                    <a:cubicBezTo>
                      <a:pt x="11730" y="2561"/>
                      <a:pt x="11745" y="2546"/>
                      <a:pt x="11774" y="2531"/>
                    </a:cubicBezTo>
                    <a:cubicBezTo>
                      <a:pt x="11879" y="2471"/>
                      <a:pt x="11968" y="2412"/>
                      <a:pt x="12072" y="2367"/>
                    </a:cubicBezTo>
                    <a:cubicBezTo>
                      <a:pt x="12221" y="2308"/>
                      <a:pt x="12385" y="2248"/>
                      <a:pt x="12548" y="2189"/>
                    </a:cubicBezTo>
                    <a:lnTo>
                      <a:pt x="13367" y="2189"/>
                    </a:lnTo>
                    <a:cubicBezTo>
                      <a:pt x="13412" y="2114"/>
                      <a:pt x="13442" y="2055"/>
                      <a:pt x="13486" y="1980"/>
                    </a:cubicBezTo>
                    <a:lnTo>
                      <a:pt x="13486" y="1980"/>
                    </a:lnTo>
                    <a:cubicBezTo>
                      <a:pt x="13576" y="1876"/>
                      <a:pt x="13665" y="1757"/>
                      <a:pt x="13754" y="1638"/>
                    </a:cubicBezTo>
                    <a:cubicBezTo>
                      <a:pt x="13829" y="1578"/>
                      <a:pt x="13903" y="1504"/>
                      <a:pt x="13977" y="1429"/>
                    </a:cubicBezTo>
                    <a:cubicBezTo>
                      <a:pt x="14126" y="1325"/>
                      <a:pt x="14275" y="1206"/>
                      <a:pt x="14424" y="1102"/>
                    </a:cubicBezTo>
                    <a:lnTo>
                      <a:pt x="14424" y="1102"/>
                    </a:lnTo>
                    <a:cubicBezTo>
                      <a:pt x="14692" y="968"/>
                      <a:pt x="14975" y="849"/>
                      <a:pt x="15258" y="715"/>
                    </a:cubicBezTo>
                    <a:cubicBezTo>
                      <a:pt x="15391" y="655"/>
                      <a:pt x="15540" y="611"/>
                      <a:pt x="15674" y="551"/>
                    </a:cubicBezTo>
                    <a:cubicBezTo>
                      <a:pt x="16046" y="432"/>
                      <a:pt x="16419" y="328"/>
                      <a:pt x="16791" y="224"/>
                    </a:cubicBezTo>
                    <a:lnTo>
                      <a:pt x="16791" y="224"/>
                    </a:lnTo>
                    <a:cubicBezTo>
                      <a:pt x="16895" y="209"/>
                      <a:pt x="17014" y="179"/>
                      <a:pt x="17118" y="164"/>
                    </a:cubicBezTo>
                    <a:cubicBezTo>
                      <a:pt x="17193" y="149"/>
                      <a:pt x="17267" y="120"/>
                      <a:pt x="17326" y="105"/>
                    </a:cubicBezTo>
                    <a:cubicBezTo>
                      <a:pt x="17475" y="75"/>
                      <a:pt x="17624" y="30"/>
                      <a:pt x="17773" y="1"/>
                    </a:cubicBezTo>
                    <a:lnTo>
                      <a:pt x="17773" y="1"/>
                    </a:lnTo>
                    <a:lnTo>
                      <a:pt x="18755" y="1"/>
                    </a:lnTo>
                    <a:lnTo>
                      <a:pt x="18755" y="1"/>
                    </a:lnTo>
                    <a:cubicBezTo>
                      <a:pt x="18860" y="15"/>
                      <a:pt x="18979" y="45"/>
                      <a:pt x="19083" y="75"/>
                    </a:cubicBezTo>
                    <a:cubicBezTo>
                      <a:pt x="19247" y="105"/>
                      <a:pt x="19395" y="134"/>
                      <a:pt x="19559" y="164"/>
                    </a:cubicBezTo>
                    <a:cubicBezTo>
                      <a:pt x="19902" y="224"/>
                      <a:pt x="20244" y="194"/>
                      <a:pt x="20586" y="105"/>
                    </a:cubicBezTo>
                    <a:lnTo>
                      <a:pt x="20586" y="120"/>
                    </a:lnTo>
                    <a:cubicBezTo>
                      <a:pt x="20869" y="120"/>
                      <a:pt x="21167" y="120"/>
                      <a:pt x="21450" y="134"/>
                    </a:cubicBezTo>
                    <a:cubicBezTo>
                      <a:pt x="21613" y="179"/>
                      <a:pt x="21777" y="224"/>
                      <a:pt x="21926" y="268"/>
                    </a:cubicBezTo>
                    <a:cubicBezTo>
                      <a:pt x="22119" y="373"/>
                      <a:pt x="22313" y="462"/>
                      <a:pt x="22492" y="566"/>
                    </a:cubicBezTo>
                    <a:cubicBezTo>
                      <a:pt x="22506" y="581"/>
                      <a:pt x="22521" y="596"/>
                      <a:pt x="22551" y="611"/>
                    </a:cubicBezTo>
                    <a:cubicBezTo>
                      <a:pt x="22670" y="730"/>
                      <a:pt x="22804" y="864"/>
                      <a:pt x="22923" y="998"/>
                    </a:cubicBezTo>
                    <a:lnTo>
                      <a:pt x="22938" y="983"/>
                    </a:lnTo>
                    <a:cubicBezTo>
                      <a:pt x="22938" y="983"/>
                      <a:pt x="22923" y="998"/>
                      <a:pt x="22923" y="998"/>
                    </a:cubicBezTo>
                    <a:cubicBezTo>
                      <a:pt x="22983" y="1087"/>
                      <a:pt x="23042" y="1176"/>
                      <a:pt x="23102" y="1281"/>
                    </a:cubicBezTo>
                    <a:cubicBezTo>
                      <a:pt x="23132" y="1340"/>
                      <a:pt x="23161" y="1415"/>
                      <a:pt x="23191" y="1489"/>
                    </a:cubicBezTo>
                    <a:cubicBezTo>
                      <a:pt x="23266" y="1638"/>
                      <a:pt x="23310" y="1772"/>
                      <a:pt x="23266" y="1950"/>
                    </a:cubicBezTo>
                    <a:cubicBezTo>
                      <a:pt x="23266" y="2010"/>
                      <a:pt x="23310" y="2084"/>
                      <a:pt x="23325" y="2144"/>
                    </a:cubicBezTo>
                    <a:lnTo>
                      <a:pt x="23325" y="2144"/>
                    </a:lnTo>
                    <a:cubicBezTo>
                      <a:pt x="23340" y="2501"/>
                      <a:pt x="23385" y="2873"/>
                      <a:pt x="23251" y="3231"/>
                    </a:cubicBezTo>
                    <a:cubicBezTo>
                      <a:pt x="23117" y="3454"/>
                      <a:pt x="23057" y="3707"/>
                      <a:pt x="23057" y="3960"/>
                    </a:cubicBezTo>
                    <a:cubicBezTo>
                      <a:pt x="23042" y="4406"/>
                      <a:pt x="23042" y="4838"/>
                      <a:pt x="23072" y="5285"/>
                    </a:cubicBezTo>
                    <a:cubicBezTo>
                      <a:pt x="23087" y="5999"/>
                      <a:pt x="23087" y="6699"/>
                      <a:pt x="22938" y="7413"/>
                    </a:cubicBezTo>
                    <a:cubicBezTo>
                      <a:pt x="22864" y="7756"/>
                      <a:pt x="22834" y="8113"/>
                      <a:pt x="22789" y="8470"/>
                    </a:cubicBezTo>
                    <a:cubicBezTo>
                      <a:pt x="22745" y="8857"/>
                      <a:pt x="22611" y="9214"/>
                      <a:pt x="22477" y="9572"/>
                    </a:cubicBezTo>
                    <a:cubicBezTo>
                      <a:pt x="22432" y="9676"/>
                      <a:pt x="22372" y="9765"/>
                      <a:pt x="22298" y="9869"/>
                    </a:cubicBezTo>
                    <a:cubicBezTo>
                      <a:pt x="22536" y="10792"/>
                      <a:pt x="22536" y="11760"/>
                      <a:pt x="22492" y="12742"/>
                    </a:cubicBezTo>
                    <a:cubicBezTo>
                      <a:pt x="22492" y="12787"/>
                      <a:pt x="22492" y="12846"/>
                      <a:pt x="22492" y="12906"/>
                    </a:cubicBezTo>
                    <a:cubicBezTo>
                      <a:pt x="22477" y="13084"/>
                      <a:pt x="22462" y="13278"/>
                      <a:pt x="22447" y="13471"/>
                    </a:cubicBezTo>
                    <a:cubicBezTo>
                      <a:pt x="22372" y="13858"/>
                      <a:pt x="22298" y="14245"/>
                      <a:pt x="22045" y="14513"/>
                    </a:cubicBezTo>
                    <a:cubicBezTo>
                      <a:pt x="22090" y="14900"/>
                      <a:pt x="22179" y="15243"/>
                      <a:pt x="22164" y="15585"/>
                    </a:cubicBezTo>
                    <a:cubicBezTo>
                      <a:pt x="22149" y="16017"/>
                      <a:pt x="22060" y="16433"/>
                      <a:pt x="21985" y="16865"/>
                    </a:cubicBezTo>
                    <a:cubicBezTo>
                      <a:pt x="21926" y="17193"/>
                      <a:pt x="21822" y="17535"/>
                      <a:pt x="21732" y="17862"/>
                    </a:cubicBezTo>
                    <a:cubicBezTo>
                      <a:pt x="21718" y="17922"/>
                      <a:pt x="21747" y="17996"/>
                      <a:pt x="21762" y="18041"/>
                    </a:cubicBezTo>
                    <a:cubicBezTo>
                      <a:pt x="22209" y="18904"/>
                      <a:pt x="22417" y="19812"/>
                      <a:pt x="22387" y="20765"/>
                    </a:cubicBezTo>
                    <a:cubicBezTo>
                      <a:pt x="22387" y="20959"/>
                      <a:pt x="22387" y="21152"/>
                      <a:pt x="22402" y="21346"/>
                    </a:cubicBezTo>
                    <a:cubicBezTo>
                      <a:pt x="22447" y="22343"/>
                      <a:pt x="21941" y="23251"/>
                      <a:pt x="21241" y="23846"/>
                    </a:cubicBezTo>
                    <a:cubicBezTo>
                      <a:pt x="21301" y="23876"/>
                      <a:pt x="21375" y="23906"/>
                      <a:pt x="21435" y="23950"/>
                    </a:cubicBezTo>
                    <a:cubicBezTo>
                      <a:pt x="21613" y="24099"/>
                      <a:pt x="21777" y="24248"/>
                      <a:pt x="21956" y="24382"/>
                    </a:cubicBezTo>
                    <a:cubicBezTo>
                      <a:pt x="22521" y="24829"/>
                      <a:pt x="22804" y="25424"/>
                      <a:pt x="22804" y="26138"/>
                    </a:cubicBezTo>
                    <a:cubicBezTo>
                      <a:pt x="22819" y="26615"/>
                      <a:pt x="22864" y="27106"/>
                      <a:pt x="22730" y="27582"/>
                    </a:cubicBezTo>
                    <a:cubicBezTo>
                      <a:pt x="22715" y="27657"/>
                      <a:pt x="22730" y="27746"/>
                      <a:pt x="22730" y="27820"/>
                    </a:cubicBezTo>
                    <a:cubicBezTo>
                      <a:pt x="22745" y="28222"/>
                      <a:pt x="22745" y="28609"/>
                      <a:pt x="22774" y="29011"/>
                    </a:cubicBezTo>
                    <a:cubicBezTo>
                      <a:pt x="22804" y="29622"/>
                      <a:pt x="22715" y="30232"/>
                      <a:pt x="22566" y="30827"/>
                    </a:cubicBezTo>
                    <a:cubicBezTo>
                      <a:pt x="22402" y="31557"/>
                      <a:pt x="22328" y="32271"/>
                      <a:pt x="22372" y="33015"/>
                    </a:cubicBezTo>
                    <a:cubicBezTo>
                      <a:pt x="22372" y="33045"/>
                      <a:pt x="22372" y="33060"/>
                      <a:pt x="22387" y="33090"/>
                    </a:cubicBezTo>
                    <a:cubicBezTo>
                      <a:pt x="22462" y="33611"/>
                      <a:pt x="22566" y="34117"/>
                      <a:pt x="22774" y="34608"/>
                    </a:cubicBezTo>
                    <a:cubicBezTo>
                      <a:pt x="22804" y="34787"/>
                      <a:pt x="22849" y="34965"/>
                      <a:pt x="22879" y="35144"/>
                    </a:cubicBezTo>
                    <a:cubicBezTo>
                      <a:pt x="22893" y="35263"/>
                      <a:pt x="22923" y="35382"/>
                      <a:pt x="22938" y="35486"/>
                    </a:cubicBezTo>
                    <a:lnTo>
                      <a:pt x="22938" y="35486"/>
                    </a:lnTo>
                    <a:cubicBezTo>
                      <a:pt x="22953" y="35650"/>
                      <a:pt x="22968" y="35829"/>
                      <a:pt x="22998" y="36007"/>
                    </a:cubicBezTo>
                    <a:cubicBezTo>
                      <a:pt x="22998" y="36156"/>
                      <a:pt x="22998" y="36320"/>
                      <a:pt x="22998" y="36469"/>
                    </a:cubicBezTo>
                    <a:cubicBezTo>
                      <a:pt x="22983" y="36751"/>
                      <a:pt x="22953" y="37019"/>
                      <a:pt x="22938" y="37302"/>
                    </a:cubicBezTo>
                    <a:cubicBezTo>
                      <a:pt x="22908" y="37585"/>
                      <a:pt x="22864" y="37883"/>
                      <a:pt x="22834" y="38180"/>
                    </a:cubicBezTo>
                    <a:cubicBezTo>
                      <a:pt x="22759" y="38463"/>
                      <a:pt x="22670" y="38761"/>
                      <a:pt x="22581" y="39044"/>
                    </a:cubicBezTo>
                    <a:lnTo>
                      <a:pt x="22551" y="39193"/>
                    </a:lnTo>
                    <a:cubicBezTo>
                      <a:pt x="22462" y="39371"/>
                      <a:pt x="22358" y="39535"/>
                      <a:pt x="22268" y="39714"/>
                    </a:cubicBezTo>
                    <a:lnTo>
                      <a:pt x="22268" y="39714"/>
                    </a:lnTo>
                    <a:cubicBezTo>
                      <a:pt x="22164" y="39773"/>
                      <a:pt x="22238" y="39833"/>
                      <a:pt x="22283" y="39892"/>
                    </a:cubicBezTo>
                    <a:cubicBezTo>
                      <a:pt x="22611" y="40368"/>
                      <a:pt x="22715" y="40904"/>
                      <a:pt x="22715" y="41485"/>
                    </a:cubicBezTo>
                    <a:cubicBezTo>
                      <a:pt x="22700" y="41678"/>
                      <a:pt x="22715" y="41887"/>
                      <a:pt x="22715" y="42080"/>
                    </a:cubicBezTo>
                    <a:lnTo>
                      <a:pt x="22715" y="42080"/>
                    </a:lnTo>
                    <a:cubicBezTo>
                      <a:pt x="22700" y="42303"/>
                      <a:pt x="22670" y="42512"/>
                      <a:pt x="22655" y="42735"/>
                    </a:cubicBezTo>
                    <a:lnTo>
                      <a:pt x="22655" y="42735"/>
                    </a:lnTo>
                    <a:cubicBezTo>
                      <a:pt x="22566" y="43078"/>
                      <a:pt x="22625" y="43420"/>
                      <a:pt x="22700" y="43762"/>
                    </a:cubicBezTo>
                    <a:cubicBezTo>
                      <a:pt x="22819" y="44343"/>
                      <a:pt x="22968" y="44938"/>
                      <a:pt x="22938" y="45548"/>
                    </a:cubicBezTo>
                    <a:lnTo>
                      <a:pt x="22938" y="45534"/>
                    </a:lnTo>
                    <a:cubicBezTo>
                      <a:pt x="22893" y="45712"/>
                      <a:pt x="22849" y="45876"/>
                      <a:pt x="22804" y="46040"/>
                    </a:cubicBezTo>
                    <a:cubicBezTo>
                      <a:pt x="22789" y="46084"/>
                      <a:pt x="22789" y="46144"/>
                      <a:pt x="22774" y="46188"/>
                    </a:cubicBezTo>
                    <a:cubicBezTo>
                      <a:pt x="22640" y="46382"/>
                      <a:pt x="22506" y="46561"/>
                      <a:pt x="22372" y="46739"/>
                    </a:cubicBezTo>
                    <a:lnTo>
                      <a:pt x="22387" y="46754"/>
                    </a:lnTo>
                    <a:lnTo>
                      <a:pt x="22372" y="46739"/>
                    </a:lnTo>
                    <a:cubicBezTo>
                      <a:pt x="22283" y="46814"/>
                      <a:pt x="22194" y="46888"/>
                      <a:pt x="22105" y="46962"/>
                    </a:cubicBezTo>
                    <a:lnTo>
                      <a:pt x="22119" y="46977"/>
                    </a:lnTo>
                    <a:lnTo>
                      <a:pt x="22105" y="46962"/>
                    </a:lnTo>
                    <a:cubicBezTo>
                      <a:pt x="22015" y="47007"/>
                      <a:pt x="21926" y="47067"/>
                      <a:pt x="21807" y="47111"/>
                    </a:cubicBezTo>
                    <a:cubicBezTo>
                      <a:pt x="21837" y="47201"/>
                      <a:pt x="21866" y="47275"/>
                      <a:pt x="21896" y="47335"/>
                    </a:cubicBezTo>
                    <a:cubicBezTo>
                      <a:pt x="21926" y="47469"/>
                      <a:pt x="21956" y="47588"/>
                      <a:pt x="21985" y="47707"/>
                    </a:cubicBezTo>
                    <a:cubicBezTo>
                      <a:pt x="21985" y="47900"/>
                      <a:pt x="21985" y="48094"/>
                      <a:pt x="21985" y="48287"/>
                    </a:cubicBezTo>
                    <a:cubicBezTo>
                      <a:pt x="21926" y="48451"/>
                      <a:pt x="21881" y="48615"/>
                      <a:pt x="21837" y="48778"/>
                    </a:cubicBezTo>
                    <a:cubicBezTo>
                      <a:pt x="21792" y="48868"/>
                      <a:pt x="21747" y="48972"/>
                      <a:pt x="21703" y="49061"/>
                    </a:cubicBezTo>
                    <a:cubicBezTo>
                      <a:pt x="21569" y="49255"/>
                      <a:pt x="21435" y="49448"/>
                      <a:pt x="21301" y="49642"/>
                    </a:cubicBezTo>
                    <a:cubicBezTo>
                      <a:pt x="21301" y="49642"/>
                      <a:pt x="21345" y="49672"/>
                      <a:pt x="21375" y="49686"/>
                    </a:cubicBezTo>
                    <a:cubicBezTo>
                      <a:pt x="21405" y="49701"/>
                      <a:pt x="21435" y="49731"/>
                      <a:pt x="21464" y="49746"/>
                    </a:cubicBezTo>
                    <a:cubicBezTo>
                      <a:pt x="22015" y="50133"/>
                      <a:pt x="22313" y="50654"/>
                      <a:pt x="22253" y="51339"/>
                    </a:cubicBezTo>
                    <a:cubicBezTo>
                      <a:pt x="22224" y="51666"/>
                      <a:pt x="22149" y="51979"/>
                      <a:pt x="22105" y="52306"/>
                    </a:cubicBezTo>
                    <a:lnTo>
                      <a:pt x="22105" y="52306"/>
                    </a:lnTo>
                    <a:cubicBezTo>
                      <a:pt x="22060" y="52395"/>
                      <a:pt x="22030" y="52485"/>
                      <a:pt x="21985" y="52589"/>
                    </a:cubicBezTo>
                    <a:cubicBezTo>
                      <a:pt x="21881" y="52753"/>
                      <a:pt x="21777" y="52916"/>
                      <a:pt x="21673" y="53080"/>
                    </a:cubicBezTo>
                    <a:cubicBezTo>
                      <a:pt x="21539" y="53229"/>
                      <a:pt x="21405" y="53363"/>
                      <a:pt x="21271" y="53512"/>
                    </a:cubicBezTo>
                    <a:lnTo>
                      <a:pt x="21286" y="53527"/>
                    </a:lnTo>
                    <a:lnTo>
                      <a:pt x="21271" y="53512"/>
                    </a:lnTo>
                    <a:cubicBezTo>
                      <a:pt x="21152" y="53631"/>
                      <a:pt x="21018" y="53735"/>
                      <a:pt x="20884" y="53854"/>
                    </a:cubicBezTo>
                    <a:cubicBezTo>
                      <a:pt x="20839" y="53884"/>
                      <a:pt x="20780" y="53914"/>
                      <a:pt x="20735" y="53944"/>
                    </a:cubicBezTo>
                    <a:cubicBezTo>
                      <a:pt x="20571" y="54063"/>
                      <a:pt x="20408" y="54182"/>
                      <a:pt x="20244" y="54286"/>
                    </a:cubicBezTo>
                    <a:lnTo>
                      <a:pt x="20244" y="54301"/>
                    </a:lnTo>
                    <a:lnTo>
                      <a:pt x="20244" y="54286"/>
                    </a:lnTo>
                    <a:cubicBezTo>
                      <a:pt x="20125" y="54345"/>
                      <a:pt x="20021" y="54405"/>
                      <a:pt x="19902" y="54450"/>
                    </a:cubicBezTo>
                    <a:lnTo>
                      <a:pt x="19902" y="54450"/>
                    </a:lnTo>
                    <a:cubicBezTo>
                      <a:pt x="18875" y="54807"/>
                      <a:pt x="17803" y="54822"/>
                      <a:pt x="16731" y="54747"/>
                    </a:cubicBezTo>
                    <a:cubicBezTo>
                      <a:pt x="16419" y="54732"/>
                      <a:pt x="16106" y="54673"/>
                      <a:pt x="15793" y="54628"/>
                    </a:cubicBezTo>
                    <a:cubicBezTo>
                      <a:pt x="15645" y="54584"/>
                      <a:pt x="15496" y="54554"/>
                      <a:pt x="15347" y="54524"/>
                    </a:cubicBezTo>
                    <a:cubicBezTo>
                      <a:pt x="15124" y="54450"/>
                      <a:pt x="14915" y="54375"/>
                      <a:pt x="14692" y="54301"/>
                    </a:cubicBezTo>
                    <a:lnTo>
                      <a:pt x="14692" y="54301"/>
                    </a:lnTo>
                    <a:cubicBezTo>
                      <a:pt x="14543" y="54241"/>
                      <a:pt x="14409" y="54182"/>
                      <a:pt x="14260" y="54122"/>
                    </a:cubicBezTo>
                    <a:cubicBezTo>
                      <a:pt x="14260" y="54122"/>
                      <a:pt x="14260" y="54122"/>
                      <a:pt x="14260" y="54122"/>
                    </a:cubicBezTo>
                    <a:cubicBezTo>
                      <a:pt x="14037" y="54018"/>
                      <a:pt x="13814" y="53914"/>
                      <a:pt x="13590" y="53810"/>
                    </a:cubicBezTo>
                    <a:cubicBezTo>
                      <a:pt x="13516" y="53765"/>
                      <a:pt x="13442" y="53735"/>
                      <a:pt x="13367" y="53690"/>
                    </a:cubicBezTo>
                    <a:cubicBezTo>
                      <a:pt x="13278" y="53646"/>
                      <a:pt x="13189" y="53586"/>
                      <a:pt x="13099" y="53527"/>
                    </a:cubicBezTo>
                    <a:cubicBezTo>
                      <a:pt x="13055" y="53512"/>
                      <a:pt x="13025" y="53497"/>
                      <a:pt x="12980" y="53467"/>
                    </a:cubicBezTo>
                    <a:cubicBezTo>
                      <a:pt x="12891" y="53423"/>
                      <a:pt x="12802" y="53363"/>
                      <a:pt x="12712" y="53303"/>
                    </a:cubicBezTo>
                    <a:cubicBezTo>
                      <a:pt x="12593" y="53229"/>
                      <a:pt x="12489" y="53155"/>
                      <a:pt x="12385" y="53095"/>
                    </a:cubicBezTo>
                    <a:cubicBezTo>
                      <a:pt x="12310" y="53036"/>
                      <a:pt x="12236" y="52976"/>
                      <a:pt x="12161" y="52916"/>
                    </a:cubicBezTo>
                    <a:lnTo>
                      <a:pt x="12161" y="52916"/>
                    </a:lnTo>
                    <a:cubicBezTo>
                      <a:pt x="12087" y="52857"/>
                      <a:pt x="12027" y="52797"/>
                      <a:pt x="11953" y="52753"/>
                    </a:cubicBezTo>
                    <a:cubicBezTo>
                      <a:pt x="11849" y="52678"/>
                      <a:pt x="11760" y="52604"/>
                      <a:pt x="11655" y="52529"/>
                    </a:cubicBezTo>
                    <a:cubicBezTo>
                      <a:pt x="11626" y="52500"/>
                      <a:pt x="11581" y="52470"/>
                      <a:pt x="11551" y="52425"/>
                    </a:cubicBezTo>
                    <a:cubicBezTo>
                      <a:pt x="11343" y="52232"/>
                      <a:pt x="11149" y="52023"/>
                      <a:pt x="10941" y="51815"/>
                    </a:cubicBezTo>
                    <a:cubicBezTo>
                      <a:pt x="10926" y="51800"/>
                      <a:pt x="10911" y="51785"/>
                      <a:pt x="10896" y="51770"/>
                    </a:cubicBezTo>
                    <a:cubicBezTo>
                      <a:pt x="10822" y="51666"/>
                      <a:pt x="10747" y="51577"/>
                      <a:pt x="10688" y="51487"/>
                    </a:cubicBezTo>
                    <a:lnTo>
                      <a:pt x="10688" y="51487"/>
                    </a:lnTo>
                    <a:cubicBezTo>
                      <a:pt x="10628" y="51413"/>
                      <a:pt x="10569" y="51354"/>
                      <a:pt x="10509" y="51279"/>
                    </a:cubicBezTo>
                    <a:cubicBezTo>
                      <a:pt x="10420" y="51115"/>
                      <a:pt x="10316" y="50981"/>
                      <a:pt x="10122" y="50937"/>
                    </a:cubicBezTo>
                    <a:cubicBezTo>
                      <a:pt x="9959" y="50862"/>
                      <a:pt x="9795" y="50788"/>
                      <a:pt x="9646" y="50713"/>
                    </a:cubicBezTo>
                    <a:lnTo>
                      <a:pt x="9631" y="50728"/>
                    </a:lnTo>
                    <a:lnTo>
                      <a:pt x="9631" y="50713"/>
                    </a:lnTo>
                    <a:cubicBezTo>
                      <a:pt x="9527" y="50639"/>
                      <a:pt x="9408" y="50580"/>
                      <a:pt x="9304" y="50505"/>
                    </a:cubicBezTo>
                    <a:cubicBezTo>
                      <a:pt x="9244" y="50460"/>
                      <a:pt x="9184" y="50431"/>
                      <a:pt x="9140" y="50386"/>
                    </a:cubicBezTo>
                    <a:cubicBezTo>
                      <a:pt x="9065" y="50326"/>
                      <a:pt x="8991" y="50267"/>
                      <a:pt x="8931" y="50207"/>
                    </a:cubicBezTo>
                    <a:cubicBezTo>
                      <a:pt x="8812" y="50118"/>
                      <a:pt x="8708" y="50029"/>
                      <a:pt x="8589" y="49939"/>
                    </a:cubicBezTo>
                    <a:lnTo>
                      <a:pt x="8589" y="49954"/>
                    </a:lnTo>
                    <a:lnTo>
                      <a:pt x="8589" y="49939"/>
                    </a:lnTo>
                    <a:cubicBezTo>
                      <a:pt x="8455" y="49835"/>
                      <a:pt x="8321" y="49731"/>
                      <a:pt x="8202" y="49612"/>
                    </a:cubicBezTo>
                    <a:cubicBezTo>
                      <a:pt x="8172" y="49597"/>
                      <a:pt x="8157" y="49582"/>
                      <a:pt x="8143" y="49567"/>
                    </a:cubicBezTo>
                    <a:cubicBezTo>
                      <a:pt x="7919" y="49344"/>
                      <a:pt x="7711" y="49121"/>
                      <a:pt x="7488" y="48898"/>
                    </a:cubicBezTo>
                    <a:lnTo>
                      <a:pt x="7488" y="48898"/>
                    </a:lnTo>
                    <a:cubicBezTo>
                      <a:pt x="7428" y="48823"/>
                      <a:pt x="7369" y="48764"/>
                      <a:pt x="7309" y="48689"/>
                    </a:cubicBezTo>
                    <a:cubicBezTo>
                      <a:pt x="7279" y="48630"/>
                      <a:pt x="7249" y="48570"/>
                      <a:pt x="7205" y="48525"/>
                    </a:cubicBezTo>
                    <a:cubicBezTo>
                      <a:pt x="7056" y="48257"/>
                      <a:pt x="6907" y="48004"/>
                      <a:pt x="6773" y="47751"/>
                    </a:cubicBezTo>
                    <a:cubicBezTo>
                      <a:pt x="6714" y="47632"/>
                      <a:pt x="6654" y="47528"/>
                      <a:pt x="6609" y="47424"/>
                    </a:cubicBezTo>
                    <a:cubicBezTo>
                      <a:pt x="6535" y="47260"/>
                      <a:pt x="6461" y="47096"/>
                      <a:pt x="6386" y="46918"/>
                    </a:cubicBezTo>
                    <a:cubicBezTo>
                      <a:pt x="6356" y="46873"/>
                      <a:pt x="6341" y="46814"/>
                      <a:pt x="6327" y="46754"/>
                    </a:cubicBezTo>
                    <a:cubicBezTo>
                      <a:pt x="6282" y="46665"/>
                      <a:pt x="6252" y="46575"/>
                      <a:pt x="6222" y="46486"/>
                    </a:cubicBezTo>
                    <a:cubicBezTo>
                      <a:pt x="6208" y="46427"/>
                      <a:pt x="6178" y="46382"/>
                      <a:pt x="6163" y="46322"/>
                    </a:cubicBezTo>
                    <a:cubicBezTo>
                      <a:pt x="6133" y="46099"/>
                      <a:pt x="6118" y="45876"/>
                      <a:pt x="5999" y="45667"/>
                    </a:cubicBezTo>
                    <a:lnTo>
                      <a:pt x="5835" y="45548"/>
                    </a:lnTo>
                    <a:cubicBezTo>
                      <a:pt x="5746" y="45474"/>
                      <a:pt x="5642" y="45400"/>
                      <a:pt x="5553" y="45325"/>
                    </a:cubicBezTo>
                    <a:cubicBezTo>
                      <a:pt x="5478" y="45251"/>
                      <a:pt x="5419" y="45176"/>
                      <a:pt x="5344" y="45117"/>
                    </a:cubicBezTo>
                    <a:cubicBezTo>
                      <a:pt x="5255" y="44998"/>
                      <a:pt x="5151" y="44893"/>
                      <a:pt x="5061" y="44789"/>
                    </a:cubicBezTo>
                    <a:lnTo>
                      <a:pt x="4898" y="44566"/>
                    </a:lnTo>
                    <a:cubicBezTo>
                      <a:pt x="4823" y="44462"/>
                      <a:pt x="4764" y="44372"/>
                      <a:pt x="4689" y="44268"/>
                    </a:cubicBezTo>
                    <a:lnTo>
                      <a:pt x="4689" y="44283"/>
                    </a:lnTo>
                    <a:cubicBezTo>
                      <a:pt x="4630" y="44209"/>
                      <a:pt x="4570" y="44134"/>
                      <a:pt x="4526" y="44060"/>
                    </a:cubicBezTo>
                    <a:lnTo>
                      <a:pt x="4526" y="44060"/>
                    </a:lnTo>
                    <a:cubicBezTo>
                      <a:pt x="4466" y="43985"/>
                      <a:pt x="4406" y="43911"/>
                      <a:pt x="4347" y="43837"/>
                    </a:cubicBezTo>
                    <a:cubicBezTo>
                      <a:pt x="4273" y="43732"/>
                      <a:pt x="4198" y="43628"/>
                      <a:pt x="4124" y="43509"/>
                    </a:cubicBezTo>
                    <a:cubicBezTo>
                      <a:pt x="4064" y="43420"/>
                      <a:pt x="4019" y="43331"/>
                      <a:pt x="3960" y="43241"/>
                    </a:cubicBezTo>
                    <a:cubicBezTo>
                      <a:pt x="3945" y="43197"/>
                      <a:pt x="3930" y="43167"/>
                      <a:pt x="3900" y="43122"/>
                    </a:cubicBezTo>
                    <a:cubicBezTo>
                      <a:pt x="3856" y="43018"/>
                      <a:pt x="3796" y="42914"/>
                      <a:pt x="3737" y="42795"/>
                    </a:cubicBezTo>
                    <a:lnTo>
                      <a:pt x="3737" y="42795"/>
                    </a:lnTo>
                    <a:cubicBezTo>
                      <a:pt x="3632" y="42571"/>
                      <a:pt x="3528" y="42348"/>
                      <a:pt x="3424" y="42125"/>
                    </a:cubicBezTo>
                    <a:lnTo>
                      <a:pt x="3424" y="42125"/>
                    </a:lnTo>
                    <a:cubicBezTo>
                      <a:pt x="3379" y="42036"/>
                      <a:pt x="3335" y="41946"/>
                      <a:pt x="3305" y="41857"/>
                    </a:cubicBezTo>
                    <a:cubicBezTo>
                      <a:pt x="3245" y="41693"/>
                      <a:pt x="3186" y="41529"/>
                      <a:pt x="3141" y="41366"/>
                    </a:cubicBezTo>
                    <a:lnTo>
                      <a:pt x="2963" y="40934"/>
                    </a:lnTo>
                    <a:cubicBezTo>
                      <a:pt x="2903" y="40830"/>
                      <a:pt x="2829" y="40711"/>
                      <a:pt x="2754" y="40592"/>
                    </a:cubicBezTo>
                    <a:cubicBezTo>
                      <a:pt x="2546" y="40383"/>
                      <a:pt x="2352" y="40160"/>
                      <a:pt x="2144" y="39952"/>
                    </a:cubicBezTo>
                    <a:cubicBezTo>
                      <a:pt x="2114" y="39907"/>
                      <a:pt x="2070" y="39862"/>
                      <a:pt x="2040" y="39833"/>
                    </a:cubicBezTo>
                    <a:cubicBezTo>
                      <a:pt x="1980" y="39758"/>
                      <a:pt x="1921" y="39684"/>
                      <a:pt x="1876" y="39594"/>
                    </a:cubicBezTo>
                    <a:cubicBezTo>
                      <a:pt x="1802" y="39446"/>
                      <a:pt x="1727" y="39282"/>
                      <a:pt x="1653" y="39118"/>
                    </a:cubicBezTo>
                    <a:cubicBezTo>
                      <a:pt x="1608" y="38999"/>
                      <a:pt x="1578" y="38895"/>
                      <a:pt x="1534" y="38791"/>
                    </a:cubicBezTo>
                    <a:cubicBezTo>
                      <a:pt x="1519" y="38716"/>
                      <a:pt x="1504" y="38642"/>
                      <a:pt x="1489" y="38567"/>
                    </a:cubicBezTo>
                    <a:cubicBezTo>
                      <a:pt x="1444" y="38240"/>
                      <a:pt x="1385" y="37898"/>
                      <a:pt x="1355" y="37570"/>
                    </a:cubicBezTo>
                    <a:cubicBezTo>
                      <a:pt x="1325" y="37258"/>
                      <a:pt x="1191" y="37034"/>
                      <a:pt x="938" y="36856"/>
                    </a:cubicBezTo>
                    <a:lnTo>
                      <a:pt x="938" y="36856"/>
                    </a:lnTo>
                    <a:cubicBezTo>
                      <a:pt x="834" y="36707"/>
                      <a:pt x="715" y="36558"/>
                      <a:pt x="611" y="36409"/>
                    </a:cubicBezTo>
                    <a:cubicBezTo>
                      <a:pt x="551" y="36305"/>
                      <a:pt x="492" y="36201"/>
                      <a:pt x="447" y="36082"/>
                    </a:cubicBezTo>
                    <a:cubicBezTo>
                      <a:pt x="447" y="36067"/>
                      <a:pt x="447" y="36037"/>
                      <a:pt x="447" y="36007"/>
                    </a:cubicBezTo>
                    <a:cubicBezTo>
                      <a:pt x="120" y="35218"/>
                      <a:pt x="75" y="34370"/>
                      <a:pt x="15" y="33536"/>
                    </a:cubicBezTo>
                    <a:cubicBezTo>
                      <a:pt x="1" y="33119"/>
                      <a:pt x="90" y="32703"/>
                      <a:pt x="164" y="32286"/>
                    </a:cubicBezTo>
                    <a:lnTo>
                      <a:pt x="179" y="32286"/>
                    </a:lnTo>
                    <a:lnTo>
                      <a:pt x="164" y="32271"/>
                    </a:lnTo>
                    <a:cubicBezTo>
                      <a:pt x="209" y="32167"/>
                      <a:pt x="239" y="32063"/>
                      <a:pt x="268" y="31958"/>
                    </a:cubicBezTo>
                    <a:lnTo>
                      <a:pt x="611" y="31348"/>
                    </a:lnTo>
                    <a:cubicBezTo>
                      <a:pt x="626" y="31289"/>
                      <a:pt x="685" y="31229"/>
                      <a:pt x="670" y="31184"/>
                    </a:cubicBezTo>
                    <a:cubicBezTo>
                      <a:pt x="655" y="31110"/>
                      <a:pt x="596" y="31050"/>
                      <a:pt x="551" y="30976"/>
                    </a:cubicBezTo>
                    <a:lnTo>
                      <a:pt x="447" y="30753"/>
                    </a:lnTo>
                    <a:cubicBezTo>
                      <a:pt x="432" y="30693"/>
                      <a:pt x="432" y="30619"/>
                      <a:pt x="417" y="30559"/>
                    </a:cubicBezTo>
                    <a:cubicBezTo>
                      <a:pt x="313" y="30232"/>
                      <a:pt x="268" y="29889"/>
                      <a:pt x="283" y="29532"/>
                    </a:cubicBezTo>
                    <a:cubicBezTo>
                      <a:pt x="313" y="29175"/>
                      <a:pt x="313" y="28803"/>
                      <a:pt x="328" y="28431"/>
                    </a:cubicBezTo>
                    <a:cubicBezTo>
                      <a:pt x="358" y="28341"/>
                      <a:pt x="373" y="28252"/>
                      <a:pt x="388" y="28148"/>
                    </a:cubicBezTo>
                    <a:cubicBezTo>
                      <a:pt x="462" y="27925"/>
                      <a:pt x="536" y="27686"/>
                      <a:pt x="626" y="27463"/>
                    </a:cubicBezTo>
                    <a:lnTo>
                      <a:pt x="611" y="27463"/>
                    </a:lnTo>
                    <a:cubicBezTo>
                      <a:pt x="715" y="27240"/>
                      <a:pt x="834" y="27017"/>
                      <a:pt x="938" y="26793"/>
                    </a:cubicBezTo>
                    <a:cubicBezTo>
                      <a:pt x="983" y="26689"/>
                      <a:pt x="1042" y="26600"/>
                      <a:pt x="1102" y="26511"/>
                    </a:cubicBezTo>
                    <a:cubicBezTo>
                      <a:pt x="1236" y="26466"/>
                      <a:pt x="1236" y="26332"/>
                      <a:pt x="1251" y="26213"/>
                    </a:cubicBezTo>
                    <a:cubicBezTo>
                      <a:pt x="1266" y="26064"/>
                      <a:pt x="1266" y="25900"/>
                      <a:pt x="1281" y="25751"/>
                    </a:cubicBezTo>
                    <a:cubicBezTo>
                      <a:pt x="1385" y="24814"/>
                      <a:pt x="1489" y="23876"/>
                      <a:pt x="1608" y="22938"/>
                    </a:cubicBezTo>
                    <a:lnTo>
                      <a:pt x="1593" y="22938"/>
                    </a:lnTo>
                    <a:cubicBezTo>
                      <a:pt x="1653" y="22700"/>
                      <a:pt x="1712" y="22462"/>
                      <a:pt x="1772" y="22224"/>
                    </a:cubicBezTo>
                    <a:lnTo>
                      <a:pt x="1772" y="22239"/>
                    </a:lnTo>
                    <a:cubicBezTo>
                      <a:pt x="1802" y="22105"/>
                      <a:pt x="1846" y="21971"/>
                      <a:pt x="1876" y="21837"/>
                    </a:cubicBezTo>
                    <a:lnTo>
                      <a:pt x="1876" y="21852"/>
                    </a:lnTo>
                    <a:lnTo>
                      <a:pt x="2040" y="21346"/>
                    </a:lnTo>
                    <a:cubicBezTo>
                      <a:pt x="2084" y="21197"/>
                      <a:pt x="2144" y="21048"/>
                      <a:pt x="2204" y="20899"/>
                    </a:cubicBezTo>
                    <a:cubicBezTo>
                      <a:pt x="2233" y="20810"/>
                      <a:pt x="2278" y="20720"/>
                      <a:pt x="2308" y="2063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185"/>
              <p:cNvSpPr/>
              <p:nvPr/>
            </p:nvSpPr>
            <p:spPr>
              <a:xfrm>
                <a:off x="7291066" y="3415047"/>
                <a:ext cx="7678" cy="18428"/>
              </a:xfrm>
              <a:custGeom>
                <a:rect b="b" l="l" r="r" t="t"/>
                <a:pathLst>
                  <a:path extrusionOk="0" h="432" w="180">
                    <a:moveTo>
                      <a:pt x="1" y="0"/>
                    </a:moveTo>
                    <a:lnTo>
                      <a:pt x="179" y="432"/>
                    </a:lnTo>
                    <a:lnTo>
                      <a:pt x="1" y="0"/>
                    </a:ln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185"/>
              <p:cNvSpPr/>
              <p:nvPr/>
            </p:nvSpPr>
            <p:spPr>
              <a:xfrm>
                <a:off x="7706970" y="3942670"/>
                <a:ext cx="11475" cy="7038"/>
              </a:xfrm>
              <a:custGeom>
                <a:rect b="b" l="l" r="r" t="t"/>
                <a:pathLst>
                  <a:path extrusionOk="0" h="165" w="269">
                    <a:moveTo>
                      <a:pt x="0" y="0"/>
                    </a:moveTo>
                    <a:cubicBezTo>
                      <a:pt x="90" y="60"/>
                      <a:pt x="179" y="120"/>
                      <a:pt x="268" y="164"/>
                    </a:cubicBezTo>
                    <a:cubicBezTo>
                      <a:pt x="179" y="120"/>
                      <a:pt x="90" y="60"/>
                      <a:pt x="0"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185"/>
              <p:cNvSpPr/>
              <p:nvPr/>
            </p:nvSpPr>
            <p:spPr>
              <a:xfrm>
                <a:off x="7333595" y="3513457"/>
                <a:ext cx="7038" cy="11475"/>
              </a:xfrm>
              <a:custGeom>
                <a:rect b="b" l="l" r="r" t="t"/>
                <a:pathLst>
                  <a:path extrusionOk="0" h="269" w="165">
                    <a:moveTo>
                      <a:pt x="1" y="0"/>
                    </a:moveTo>
                    <a:cubicBezTo>
                      <a:pt x="60" y="90"/>
                      <a:pt x="105" y="179"/>
                      <a:pt x="165" y="268"/>
                    </a:cubicBezTo>
                    <a:cubicBezTo>
                      <a:pt x="105" y="179"/>
                      <a:pt x="60" y="90"/>
                      <a:pt x="1"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185"/>
              <p:cNvSpPr/>
              <p:nvPr/>
            </p:nvSpPr>
            <p:spPr>
              <a:xfrm>
                <a:off x="7723478" y="3952182"/>
                <a:ext cx="11475" cy="7038"/>
              </a:xfrm>
              <a:custGeom>
                <a:rect b="b" l="l" r="r" t="t"/>
                <a:pathLst>
                  <a:path extrusionOk="0" h="165" w="269">
                    <a:moveTo>
                      <a:pt x="0" y="1"/>
                    </a:moveTo>
                    <a:cubicBezTo>
                      <a:pt x="90" y="60"/>
                      <a:pt x="179" y="120"/>
                      <a:pt x="268" y="164"/>
                    </a:cubicBezTo>
                    <a:cubicBezTo>
                      <a:pt x="179" y="120"/>
                      <a:pt x="90" y="60"/>
                      <a:pt x="0"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185"/>
              <p:cNvSpPr/>
              <p:nvPr/>
            </p:nvSpPr>
            <p:spPr>
              <a:xfrm>
                <a:off x="7430127" y="3651878"/>
                <a:ext cx="4479" cy="11475"/>
              </a:xfrm>
              <a:custGeom>
                <a:rect b="b" l="l" r="r" t="t"/>
                <a:pathLst>
                  <a:path extrusionOk="0" h="269" w="105">
                    <a:moveTo>
                      <a:pt x="0" y="0"/>
                    </a:moveTo>
                    <a:cubicBezTo>
                      <a:pt x="30" y="89"/>
                      <a:pt x="60" y="179"/>
                      <a:pt x="105" y="268"/>
                    </a:cubicBezTo>
                    <a:cubicBezTo>
                      <a:pt x="60" y="179"/>
                      <a:pt x="30" y="89"/>
                      <a:pt x="0"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185"/>
              <p:cNvSpPr/>
              <p:nvPr/>
            </p:nvSpPr>
            <p:spPr>
              <a:xfrm>
                <a:off x="7652966" y="1778773"/>
                <a:ext cx="11475" cy="9555"/>
              </a:xfrm>
              <a:custGeom>
                <a:rect b="b" l="l" r="r" t="t"/>
                <a:pathLst>
                  <a:path extrusionOk="0" h="224" w="269">
                    <a:moveTo>
                      <a:pt x="269" y="1"/>
                    </a:moveTo>
                    <a:cubicBezTo>
                      <a:pt x="180" y="75"/>
                      <a:pt x="90" y="149"/>
                      <a:pt x="1" y="224"/>
                    </a:cubicBezTo>
                    <a:cubicBezTo>
                      <a:pt x="90" y="149"/>
                      <a:pt x="180" y="75"/>
                      <a:pt x="269"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185"/>
              <p:cNvSpPr/>
              <p:nvPr/>
            </p:nvSpPr>
            <p:spPr>
              <a:xfrm>
                <a:off x="7286630" y="2485469"/>
                <a:ext cx="7038" cy="11475"/>
              </a:xfrm>
              <a:custGeom>
                <a:rect b="b" l="l" r="r" t="t"/>
                <a:pathLst>
                  <a:path extrusionOk="0" h="269" w="165">
                    <a:moveTo>
                      <a:pt x="164" y="1"/>
                    </a:moveTo>
                    <a:lnTo>
                      <a:pt x="0" y="268"/>
                    </a:ln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185"/>
              <p:cNvSpPr/>
              <p:nvPr/>
            </p:nvSpPr>
            <p:spPr>
              <a:xfrm>
                <a:off x="7258690" y="2548985"/>
                <a:ext cx="4479" cy="11432"/>
              </a:xfrm>
              <a:custGeom>
                <a:rect b="b" l="l" r="r" t="t"/>
                <a:pathLst>
                  <a:path extrusionOk="0" h="268" w="105">
                    <a:moveTo>
                      <a:pt x="105" y="0"/>
                    </a:moveTo>
                    <a:cubicBezTo>
                      <a:pt x="75" y="89"/>
                      <a:pt x="30" y="179"/>
                      <a:pt x="1" y="268"/>
                    </a:cubicBezTo>
                    <a:cubicBezTo>
                      <a:pt x="30" y="179"/>
                      <a:pt x="75" y="89"/>
                      <a:pt x="105"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185"/>
              <p:cNvSpPr/>
              <p:nvPr/>
            </p:nvSpPr>
            <p:spPr>
              <a:xfrm>
                <a:off x="7411060" y="2084196"/>
                <a:ext cx="5119" cy="12115"/>
              </a:xfrm>
              <a:custGeom>
                <a:rect b="b" l="l" r="r" t="t"/>
                <a:pathLst>
                  <a:path extrusionOk="0" h="284" w="120">
                    <a:moveTo>
                      <a:pt x="120" y="0"/>
                    </a:moveTo>
                    <a:cubicBezTo>
                      <a:pt x="75" y="90"/>
                      <a:pt x="46" y="179"/>
                      <a:pt x="1" y="283"/>
                    </a:cubicBezTo>
                    <a:cubicBezTo>
                      <a:pt x="46" y="179"/>
                      <a:pt x="75" y="90"/>
                      <a:pt x="120"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185"/>
              <p:cNvSpPr/>
              <p:nvPr/>
            </p:nvSpPr>
            <p:spPr>
              <a:xfrm>
                <a:off x="7387598" y="2196554"/>
                <a:ext cx="5119" cy="11475"/>
              </a:xfrm>
              <a:custGeom>
                <a:rect b="b" l="l" r="r" t="t"/>
                <a:pathLst>
                  <a:path extrusionOk="0" h="269" w="120">
                    <a:moveTo>
                      <a:pt x="119" y="1"/>
                    </a:moveTo>
                    <a:cubicBezTo>
                      <a:pt x="75" y="90"/>
                      <a:pt x="45" y="180"/>
                      <a:pt x="0" y="269"/>
                    </a:cubicBezTo>
                    <a:cubicBezTo>
                      <a:pt x="45" y="180"/>
                      <a:pt x="75" y="90"/>
                      <a:pt x="119"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185"/>
              <p:cNvSpPr/>
              <p:nvPr/>
            </p:nvSpPr>
            <p:spPr>
              <a:xfrm>
                <a:off x="7329159" y="2417517"/>
                <a:ext cx="7038" cy="9598"/>
              </a:xfrm>
              <a:custGeom>
                <a:rect b="b" l="l" r="r" t="t"/>
                <a:pathLst>
                  <a:path extrusionOk="0" h="225" w="165">
                    <a:moveTo>
                      <a:pt x="164" y="1"/>
                    </a:moveTo>
                    <a:cubicBezTo>
                      <a:pt x="105" y="75"/>
                      <a:pt x="45" y="150"/>
                      <a:pt x="1" y="224"/>
                    </a:cubicBezTo>
                    <a:cubicBezTo>
                      <a:pt x="45" y="150"/>
                      <a:pt x="105" y="75"/>
                      <a:pt x="164"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185"/>
              <p:cNvSpPr/>
              <p:nvPr/>
            </p:nvSpPr>
            <p:spPr>
              <a:xfrm>
                <a:off x="7885360" y="3588362"/>
                <a:ext cx="23547" cy="26064"/>
              </a:xfrm>
              <a:custGeom>
                <a:rect b="b" l="l" r="r" t="t"/>
                <a:pathLst>
                  <a:path extrusionOk="0" h="611" w="552">
                    <a:moveTo>
                      <a:pt x="492" y="611"/>
                    </a:moveTo>
                    <a:cubicBezTo>
                      <a:pt x="343" y="492"/>
                      <a:pt x="209" y="358"/>
                      <a:pt x="75" y="224"/>
                    </a:cubicBezTo>
                    <a:cubicBezTo>
                      <a:pt x="31" y="164"/>
                      <a:pt x="31" y="75"/>
                      <a:pt x="1" y="1"/>
                    </a:cubicBezTo>
                    <a:cubicBezTo>
                      <a:pt x="75" y="75"/>
                      <a:pt x="165" y="150"/>
                      <a:pt x="239" y="224"/>
                    </a:cubicBezTo>
                    <a:cubicBezTo>
                      <a:pt x="343" y="328"/>
                      <a:pt x="447" y="447"/>
                      <a:pt x="552" y="551"/>
                    </a:cubicBezTo>
                    <a:cubicBezTo>
                      <a:pt x="537" y="566"/>
                      <a:pt x="507" y="596"/>
                      <a:pt x="492" y="61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185"/>
              <p:cNvSpPr/>
              <p:nvPr/>
            </p:nvSpPr>
            <p:spPr>
              <a:xfrm>
                <a:off x="7494880" y="3748368"/>
                <a:ext cx="28623" cy="28623"/>
              </a:xfrm>
              <a:custGeom>
                <a:rect b="b" l="l" r="r" t="t"/>
                <a:pathLst>
                  <a:path extrusionOk="0" h="671" w="671">
                    <a:moveTo>
                      <a:pt x="1" y="1"/>
                    </a:moveTo>
                    <a:cubicBezTo>
                      <a:pt x="224" y="224"/>
                      <a:pt x="447" y="447"/>
                      <a:pt x="670" y="670"/>
                    </a:cubicBezTo>
                    <a:cubicBezTo>
                      <a:pt x="447" y="447"/>
                      <a:pt x="224" y="224"/>
                      <a:pt x="1"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185"/>
              <p:cNvSpPr/>
              <p:nvPr/>
            </p:nvSpPr>
            <p:spPr>
              <a:xfrm>
                <a:off x="7868212" y="3990275"/>
                <a:ext cx="21670" cy="1962"/>
              </a:xfrm>
              <a:custGeom>
                <a:rect b="b" l="l" r="r" t="t"/>
                <a:pathLst>
                  <a:path extrusionOk="0" h="46" w="508">
                    <a:moveTo>
                      <a:pt x="1" y="1"/>
                    </a:moveTo>
                    <a:cubicBezTo>
                      <a:pt x="165" y="16"/>
                      <a:pt x="343" y="31"/>
                      <a:pt x="507" y="45"/>
                    </a:cubicBezTo>
                    <a:cubicBezTo>
                      <a:pt x="343" y="31"/>
                      <a:pt x="165" y="16"/>
                      <a:pt x="1"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185"/>
              <p:cNvSpPr/>
              <p:nvPr/>
            </p:nvSpPr>
            <p:spPr>
              <a:xfrm>
                <a:off x="8087297" y="3898221"/>
                <a:ext cx="6996" cy="13992"/>
              </a:xfrm>
              <a:custGeom>
                <a:rect b="b" l="l" r="r" t="t"/>
                <a:pathLst>
                  <a:path extrusionOk="0" h="328" w="164">
                    <a:moveTo>
                      <a:pt x="0" y="328"/>
                    </a:moveTo>
                    <a:cubicBezTo>
                      <a:pt x="45" y="224"/>
                      <a:pt x="104" y="120"/>
                      <a:pt x="164" y="1"/>
                    </a:cubicBezTo>
                    <a:cubicBezTo>
                      <a:pt x="104" y="120"/>
                      <a:pt x="45" y="224"/>
                      <a:pt x="0" y="328"/>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185"/>
              <p:cNvSpPr/>
              <p:nvPr/>
            </p:nvSpPr>
            <p:spPr>
              <a:xfrm>
                <a:off x="8084738" y="2635323"/>
                <a:ext cx="7038" cy="12115"/>
              </a:xfrm>
              <a:custGeom>
                <a:rect b="b" l="l" r="r" t="t"/>
                <a:pathLst>
                  <a:path extrusionOk="0" h="284" w="165">
                    <a:moveTo>
                      <a:pt x="1" y="283"/>
                    </a:moveTo>
                    <a:cubicBezTo>
                      <a:pt x="60" y="194"/>
                      <a:pt x="105" y="105"/>
                      <a:pt x="164" y="0"/>
                    </a:cubicBezTo>
                    <a:cubicBezTo>
                      <a:pt x="105" y="105"/>
                      <a:pt x="60" y="194"/>
                      <a:pt x="1" y="283"/>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185"/>
              <p:cNvSpPr/>
              <p:nvPr/>
            </p:nvSpPr>
            <p:spPr>
              <a:xfrm>
                <a:off x="8072666" y="2654348"/>
                <a:ext cx="7038" cy="9598"/>
              </a:xfrm>
              <a:custGeom>
                <a:rect b="b" l="l" r="r" t="t"/>
                <a:pathLst>
                  <a:path extrusionOk="0" h="225" w="165">
                    <a:moveTo>
                      <a:pt x="1" y="224"/>
                    </a:moveTo>
                    <a:cubicBezTo>
                      <a:pt x="60" y="150"/>
                      <a:pt x="120" y="75"/>
                      <a:pt x="165" y="1"/>
                    </a:cubicBezTo>
                    <a:cubicBezTo>
                      <a:pt x="120" y="75"/>
                      <a:pt x="60" y="150"/>
                      <a:pt x="1" y="224"/>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185"/>
              <p:cNvSpPr/>
              <p:nvPr/>
            </p:nvSpPr>
            <p:spPr>
              <a:xfrm>
                <a:off x="8072666" y="3921725"/>
                <a:ext cx="7678" cy="8915"/>
              </a:xfrm>
              <a:custGeom>
                <a:rect b="b" l="l" r="r" t="t"/>
                <a:pathLst>
                  <a:path extrusionOk="0" h="209" w="180">
                    <a:moveTo>
                      <a:pt x="1" y="209"/>
                    </a:moveTo>
                    <a:cubicBezTo>
                      <a:pt x="60" y="149"/>
                      <a:pt x="120" y="75"/>
                      <a:pt x="179" y="0"/>
                    </a:cubicBezTo>
                    <a:cubicBezTo>
                      <a:pt x="120" y="75"/>
                      <a:pt x="60" y="149"/>
                      <a:pt x="1" y="209"/>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185"/>
              <p:cNvSpPr/>
              <p:nvPr/>
            </p:nvSpPr>
            <p:spPr>
              <a:xfrm>
                <a:off x="8094251" y="3358527"/>
                <a:ext cx="7038" cy="8915"/>
              </a:xfrm>
              <a:custGeom>
                <a:rect b="b" l="l" r="r" t="t"/>
                <a:pathLst>
                  <a:path extrusionOk="0" h="209" w="165">
                    <a:moveTo>
                      <a:pt x="1" y="209"/>
                    </a:moveTo>
                    <a:cubicBezTo>
                      <a:pt x="60" y="134"/>
                      <a:pt x="105" y="75"/>
                      <a:pt x="165" y="0"/>
                    </a:cubicBezTo>
                    <a:cubicBezTo>
                      <a:pt x="105" y="75"/>
                      <a:pt x="60" y="134"/>
                      <a:pt x="1" y="209"/>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185"/>
              <p:cNvSpPr/>
              <p:nvPr/>
            </p:nvSpPr>
            <p:spPr>
              <a:xfrm>
                <a:off x="7258050" y="2769308"/>
                <a:ext cx="798804" cy="1149918"/>
              </a:xfrm>
              <a:custGeom>
                <a:rect b="b" l="l" r="r" t="t"/>
                <a:pathLst>
                  <a:path extrusionOk="0" h="26957" w="18726">
                    <a:moveTo>
                      <a:pt x="17371" y="22402"/>
                    </a:moveTo>
                    <a:cubicBezTo>
                      <a:pt x="17461" y="22834"/>
                      <a:pt x="17282" y="23087"/>
                      <a:pt x="16850" y="23116"/>
                    </a:cubicBezTo>
                    <a:cubicBezTo>
                      <a:pt x="16612" y="23131"/>
                      <a:pt x="16374" y="23146"/>
                      <a:pt x="16166" y="22968"/>
                    </a:cubicBezTo>
                    <a:cubicBezTo>
                      <a:pt x="16136" y="22953"/>
                      <a:pt x="16076" y="22938"/>
                      <a:pt x="16046" y="22938"/>
                    </a:cubicBezTo>
                    <a:cubicBezTo>
                      <a:pt x="15496" y="22982"/>
                      <a:pt x="14960" y="22908"/>
                      <a:pt x="14439" y="22774"/>
                    </a:cubicBezTo>
                    <a:lnTo>
                      <a:pt x="14439" y="22774"/>
                    </a:lnTo>
                    <a:cubicBezTo>
                      <a:pt x="14216" y="22700"/>
                      <a:pt x="13992" y="22625"/>
                      <a:pt x="13784" y="22551"/>
                    </a:cubicBezTo>
                    <a:lnTo>
                      <a:pt x="13769" y="22551"/>
                    </a:lnTo>
                    <a:lnTo>
                      <a:pt x="12400" y="21940"/>
                    </a:lnTo>
                    <a:lnTo>
                      <a:pt x="12400" y="21940"/>
                    </a:lnTo>
                    <a:lnTo>
                      <a:pt x="11417" y="21449"/>
                    </a:lnTo>
                    <a:lnTo>
                      <a:pt x="11402" y="21464"/>
                    </a:lnTo>
                    <a:lnTo>
                      <a:pt x="11417" y="21449"/>
                    </a:lnTo>
                    <a:cubicBezTo>
                      <a:pt x="11298" y="21360"/>
                      <a:pt x="11179" y="21300"/>
                      <a:pt x="11090" y="21196"/>
                    </a:cubicBezTo>
                    <a:cubicBezTo>
                      <a:pt x="11001" y="21077"/>
                      <a:pt x="10896" y="21077"/>
                      <a:pt x="10762" y="21077"/>
                    </a:cubicBezTo>
                    <a:cubicBezTo>
                      <a:pt x="10494" y="21092"/>
                      <a:pt x="10241" y="21092"/>
                      <a:pt x="9973" y="21092"/>
                    </a:cubicBezTo>
                    <a:cubicBezTo>
                      <a:pt x="9914" y="21092"/>
                      <a:pt x="9854" y="21107"/>
                      <a:pt x="9795" y="21122"/>
                    </a:cubicBezTo>
                    <a:cubicBezTo>
                      <a:pt x="9795" y="21122"/>
                      <a:pt x="9795" y="21122"/>
                      <a:pt x="9795" y="21122"/>
                    </a:cubicBezTo>
                    <a:cubicBezTo>
                      <a:pt x="9676" y="21181"/>
                      <a:pt x="9572" y="21256"/>
                      <a:pt x="9467" y="21330"/>
                    </a:cubicBezTo>
                    <a:lnTo>
                      <a:pt x="9467" y="21345"/>
                    </a:lnTo>
                    <a:lnTo>
                      <a:pt x="9452" y="21330"/>
                    </a:lnTo>
                    <a:cubicBezTo>
                      <a:pt x="9378" y="21405"/>
                      <a:pt x="9304" y="21479"/>
                      <a:pt x="9229" y="21568"/>
                    </a:cubicBezTo>
                    <a:cubicBezTo>
                      <a:pt x="9214" y="21583"/>
                      <a:pt x="9199" y="21598"/>
                      <a:pt x="9199" y="21613"/>
                    </a:cubicBezTo>
                    <a:cubicBezTo>
                      <a:pt x="8946" y="21881"/>
                      <a:pt x="8902" y="22208"/>
                      <a:pt x="8976" y="22566"/>
                    </a:cubicBezTo>
                    <a:lnTo>
                      <a:pt x="8961" y="22566"/>
                    </a:lnTo>
                    <a:cubicBezTo>
                      <a:pt x="9021" y="23235"/>
                      <a:pt x="9244" y="23831"/>
                      <a:pt x="9676" y="24337"/>
                    </a:cubicBezTo>
                    <a:lnTo>
                      <a:pt x="9676" y="24337"/>
                    </a:lnTo>
                    <a:cubicBezTo>
                      <a:pt x="9750" y="24426"/>
                      <a:pt x="9825" y="24516"/>
                      <a:pt x="9899" y="24605"/>
                    </a:cubicBezTo>
                    <a:lnTo>
                      <a:pt x="9914" y="24605"/>
                    </a:lnTo>
                    <a:lnTo>
                      <a:pt x="9899" y="24605"/>
                    </a:lnTo>
                    <a:cubicBezTo>
                      <a:pt x="9973" y="24694"/>
                      <a:pt x="10048" y="24769"/>
                      <a:pt x="10122" y="24843"/>
                    </a:cubicBezTo>
                    <a:cubicBezTo>
                      <a:pt x="10137" y="24858"/>
                      <a:pt x="10152" y="24873"/>
                      <a:pt x="10167" y="24873"/>
                    </a:cubicBezTo>
                    <a:cubicBezTo>
                      <a:pt x="10241" y="24932"/>
                      <a:pt x="10331" y="24992"/>
                      <a:pt x="10405" y="25051"/>
                    </a:cubicBezTo>
                    <a:cubicBezTo>
                      <a:pt x="10509" y="25126"/>
                      <a:pt x="10614" y="25200"/>
                      <a:pt x="10733" y="25290"/>
                    </a:cubicBezTo>
                    <a:cubicBezTo>
                      <a:pt x="10777" y="25319"/>
                      <a:pt x="10837" y="25349"/>
                      <a:pt x="10881" y="25379"/>
                    </a:cubicBezTo>
                    <a:cubicBezTo>
                      <a:pt x="10986" y="25438"/>
                      <a:pt x="11075" y="25483"/>
                      <a:pt x="11164" y="25543"/>
                    </a:cubicBezTo>
                    <a:cubicBezTo>
                      <a:pt x="11254" y="25602"/>
                      <a:pt x="11358" y="25662"/>
                      <a:pt x="11447" y="25706"/>
                    </a:cubicBezTo>
                    <a:lnTo>
                      <a:pt x="11447" y="25691"/>
                    </a:lnTo>
                    <a:lnTo>
                      <a:pt x="11447" y="25706"/>
                    </a:lnTo>
                    <a:cubicBezTo>
                      <a:pt x="11581" y="25781"/>
                      <a:pt x="11700" y="25855"/>
                      <a:pt x="11834" y="25930"/>
                    </a:cubicBezTo>
                    <a:lnTo>
                      <a:pt x="11834" y="25930"/>
                    </a:lnTo>
                    <a:lnTo>
                      <a:pt x="12325" y="26153"/>
                    </a:lnTo>
                    <a:cubicBezTo>
                      <a:pt x="12415" y="26183"/>
                      <a:pt x="12519" y="26212"/>
                      <a:pt x="12608" y="26257"/>
                    </a:cubicBezTo>
                    <a:cubicBezTo>
                      <a:pt x="12727" y="26287"/>
                      <a:pt x="12861" y="26332"/>
                      <a:pt x="12995" y="26376"/>
                    </a:cubicBezTo>
                    <a:cubicBezTo>
                      <a:pt x="13144" y="26406"/>
                      <a:pt x="13308" y="26436"/>
                      <a:pt x="13471" y="26480"/>
                    </a:cubicBezTo>
                    <a:cubicBezTo>
                      <a:pt x="13590" y="26495"/>
                      <a:pt x="13695" y="26510"/>
                      <a:pt x="13814" y="26525"/>
                    </a:cubicBezTo>
                    <a:lnTo>
                      <a:pt x="13814" y="26525"/>
                    </a:lnTo>
                    <a:cubicBezTo>
                      <a:pt x="14037" y="26540"/>
                      <a:pt x="14260" y="26570"/>
                      <a:pt x="14469" y="26585"/>
                    </a:cubicBezTo>
                    <a:lnTo>
                      <a:pt x="14484" y="26585"/>
                    </a:lnTo>
                    <a:cubicBezTo>
                      <a:pt x="14915" y="26644"/>
                      <a:pt x="15347" y="26644"/>
                      <a:pt x="15779" y="26585"/>
                    </a:cubicBezTo>
                    <a:cubicBezTo>
                      <a:pt x="15913" y="26585"/>
                      <a:pt x="16032" y="26585"/>
                      <a:pt x="16166" y="26585"/>
                    </a:cubicBezTo>
                    <a:cubicBezTo>
                      <a:pt x="16106" y="26629"/>
                      <a:pt x="16061" y="26704"/>
                      <a:pt x="15987" y="26719"/>
                    </a:cubicBezTo>
                    <a:cubicBezTo>
                      <a:pt x="15883" y="26763"/>
                      <a:pt x="15779" y="26793"/>
                      <a:pt x="15674" y="26808"/>
                    </a:cubicBezTo>
                    <a:cubicBezTo>
                      <a:pt x="14558" y="26957"/>
                      <a:pt x="13486" y="26853"/>
                      <a:pt x="12429" y="26480"/>
                    </a:cubicBezTo>
                    <a:cubicBezTo>
                      <a:pt x="11685" y="26227"/>
                      <a:pt x="11045" y="25811"/>
                      <a:pt x="10405" y="25379"/>
                    </a:cubicBezTo>
                    <a:cubicBezTo>
                      <a:pt x="9512" y="24754"/>
                      <a:pt x="8946" y="23920"/>
                      <a:pt x="8753" y="22819"/>
                    </a:cubicBezTo>
                    <a:cubicBezTo>
                      <a:pt x="8693" y="22461"/>
                      <a:pt x="8708" y="22104"/>
                      <a:pt x="8827" y="21747"/>
                    </a:cubicBezTo>
                    <a:lnTo>
                      <a:pt x="8827" y="21747"/>
                    </a:lnTo>
                    <a:cubicBezTo>
                      <a:pt x="8991" y="21568"/>
                      <a:pt x="9155" y="21375"/>
                      <a:pt x="9319" y="21196"/>
                    </a:cubicBezTo>
                    <a:lnTo>
                      <a:pt x="9319" y="21196"/>
                    </a:lnTo>
                    <a:cubicBezTo>
                      <a:pt x="9378" y="21152"/>
                      <a:pt x="9452" y="21122"/>
                      <a:pt x="9572" y="21062"/>
                    </a:cubicBezTo>
                    <a:cubicBezTo>
                      <a:pt x="9408" y="21018"/>
                      <a:pt x="9319" y="21003"/>
                      <a:pt x="9229" y="20988"/>
                    </a:cubicBezTo>
                    <a:cubicBezTo>
                      <a:pt x="8961" y="20913"/>
                      <a:pt x="8693" y="20824"/>
                      <a:pt x="8425" y="20750"/>
                    </a:cubicBezTo>
                    <a:cubicBezTo>
                      <a:pt x="8351" y="20705"/>
                      <a:pt x="8277" y="20675"/>
                      <a:pt x="8217" y="20631"/>
                    </a:cubicBezTo>
                    <a:cubicBezTo>
                      <a:pt x="8128" y="20571"/>
                      <a:pt x="8038" y="20512"/>
                      <a:pt x="7949" y="20452"/>
                    </a:cubicBezTo>
                    <a:lnTo>
                      <a:pt x="7934" y="20467"/>
                    </a:lnTo>
                    <a:lnTo>
                      <a:pt x="7949" y="20452"/>
                    </a:lnTo>
                    <a:cubicBezTo>
                      <a:pt x="7726" y="20258"/>
                      <a:pt x="7503" y="20050"/>
                      <a:pt x="7279" y="19857"/>
                    </a:cubicBezTo>
                    <a:lnTo>
                      <a:pt x="7279" y="19857"/>
                    </a:lnTo>
                    <a:lnTo>
                      <a:pt x="7294" y="19857"/>
                    </a:lnTo>
                    <a:cubicBezTo>
                      <a:pt x="7205" y="19752"/>
                      <a:pt x="7130" y="19633"/>
                      <a:pt x="7056" y="19529"/>
                    </a:cubicBezTo>
                    <a:cubicBezTo>
                      <a:pt x="7011" y="19455"/>
                      <a:pt x="6982" y="19380"/>
                      <a:pt x="6952" y="19321"/>
                    </a:cubicBezTo>
                    <a:cubicBezTo>
                      <a:pt x="6907" y="19217"/>
                      <a:pt x="6877" y="19127"/>
                      <a:pt x="6833" y="19038"/>
                    </a:cubicBezTo>
                    <a:cubicBezTo>
                      <a:pt x="6818" y="18978"/>
                      <a:pt x="6803" y="18934"/>
                      <a:pt x="6788" y="18874"/>
                    </a:cubicBezTo>
                    <a:cubicBezTo>
                      <a:pt x="6758" y="18651"/>
                      <a:pt x="6729" y="18428"/>
                      <a:pt x="6684" y="18204"/>
                    </a:cubicBezTo>
                    <a:cubicBezTo>
                      <a:pt x="6684" y="18160"/>
                      <a:pt x="6609" y="18130"/>
                      <a:pt x="6565" y="18085"/>
                    </a:cubicBezTo>
                    <a:lnTo>
                      <a:pt x="6565" y="18100"/>
                    </a:lnTo>
                    <a:lnTo>
                      <a:pt x="6565" y="18085"/>
                    </a:lnTo>
                    <a:cubicBezTo>
                      <a:pt x="6401" y="18011"/>
                      <a:pt x="6237" y="17951"/>
                      <a:pt x="6074" y="17877"/>
                    </a:cubicBezTo>
                    <a:lnTo>
                      <a:pt x="6074" y="17877"/>
                    </a:lnTo>
                    <a:cubicBezTo>
                      <a:pt x="5999" y="17862"/>
                      <a:pt x="5940" y="17832"/>
                      <a:pt x="5865" y="17832"/>
                    </a:cubicBezTo>
                    <a:cubicBezTo>
                      <a:pt x="5419" y="17817"/>
                      <a:pt x="4987" y="17907"/>
                      <a:pt x="4555" y="18041"/>
                    </a:cubicBezTo>
                    <a:cubicBezTo>
                      <a:pt x="4421" y="18070"/>
                      <a:pt x="4287" y="18175"/>
                      <a:pt x="4153" y="18249"/>
                    </a:cubicBezTo>
                    <a:cubicBezTo>
                      <a:pt x="4049" y="18175"/>
                      <a:pt x="4049" y="18070"/>
                      <a:pt x="4153" y="17996"/>
                    </a:cubicBezTo>
                    <a:cubicBezTo>
                      <a:pt x="4287" y="17907"/>
                      <a:pt x="4421" y="17832"/>
                      <a:pt x="4555" y="17773"/>
                    </a:cubicBezTo>
                    <a:cubicBezTo>
                      <a:pt x="4719" y="17713"/>
                      <a:pt x="4883" y="17669"/>
                      <a:pt x="5047" y="17609"/>
                    </a:cubicBezTo>
                    <a:cubicBezTo>
                      <a:pt x="5151" y="17594"/>
                      <a:pt x="5255" y="17579"/>
                      <a:pt x="5344" y="17549"/>
                    </a:cubicBezTo>
                    <a:cubicBezTo>
                      <a:pt x="5478" y="17535"/>
                      <a:pt x="5627" y="17520"/>
                      <a:pt x="5761" y="17505"/>
                    </a:cubicBezTo>
                    <a:cubicBezTo>
                      <a:pt x="6014" y="17564"/>
                      <a:pt x="6282" y="17609"/>
                      <a:pt x="6535" y="17669"/>
                    </a:cubicBezTo>
                    <a:cubicBezTo>
                      <a:pt x="6595" y="17698"/>
                      <a:pt x="6639" y="17728"/>
                      <a:pt x="6714" y="17773"/>
                    </a:cubicBezTo>
                    <a:cubicBezTo>
                      <a:pt x="6758" y="17549"/>
                      <a:pt x="6803" y="17356"/>
                      <a:pt x="6833" y="17162"/>
                    </a:cubicBezTo>
                    <a:lnTo>
                      <a:pt x="6937" y="16835"/>
                    </a:lnTo>
                    <a:cubicBezTo>
                      <a:pt x="6996" y="16686"/>
                      <a:pt x="7056" y="16552"/>
                      <a:pt x="7116" y="16403"/>
                    </a:cubicBezTo>
                    <a:lnTo>
                      <a:pt x="7116" y="16403"/>
                    </a:lnTo>
                    <a:cubicBezTo>
                      <a:pt x="7235" y="16195"/>
                      <a:pt x="7339" y="15972"/>
                      <a:pt x="7458" y="15748"/>
                    </a:cubicBezTo>
                    <a:lnTo>
                      <a:pt x="7443" y="15733"/>
                    </a:lnTo>
                    <a:lnTo>
                      <a:pt x="7458" y="15748"/>
                    </a:lnTo>
                    <a:cubicBezTo>
                      <a:pt x="7547" y="15659"/>
                      <a:pt x="7622" y="15555"/>
                      <a:pt x="7711" y="15466"/>
                    </a:cubicBezTo>
                    <a:cubicBezTo>
                      <a:pt x="7726" y="15451"/>
                      <a:pt x="7756" y="15421"/>
                      <a:pt x="7771" y="15406"/>
                    </a:cubicBezTo>
                    <a:cubicBezTo>
                      <a:pt x="7800" y="15391"/>
                      <a:pt x="7830" y="15361"/>
                      <a:pt x="7845" y="15346"/>
                    </a:cubicBezTo>
                    <a:cubicBezTo>
                      <a:pt x="7443" y="15257"/>
                      <a:pt x="7026" y="15168"/>
                      <a:pt x="6624" y="15064"/>
                    </a:cubicBezTo>
                    <a:lnTo>
                      <a:pt x="6624" y="15064"/>
                    </a:lnTo>
                    <a:cubicBezTo>
                      <a:pt x="6401" y="14930"/>
                      <a:pt x="6178" y="14781"/>
                      <a:pt x="5955" y="14632"/>
                    </a:cubicBezTo>
                    <a:cubicBezTo>
                      <a:pt x="5940" y="14617"/>
                      <a:pt x="5925" y="14602"/>
                      <a:pt x="5910" y="14587"/>
                    </a:cubicBezTo>
                    <a:cubicBezTo>
                      <a:pt x="5776" y="14409"/>
                      <a:pt x="5642" y="14245"/>
                      <a:pt x="5523" y="14081"/>
                    </a:cubicBezTo>
                    <a:lnTo>
                      <a:pt x="5523" y="14081"/>
                    </a:lnTo>
                    <a:cubicBezTo>
                      <a:pt x="5419" y="13858"/>
                      <a:pt x="5300" y="13635"/>
                      <a:pt x="5195" y="13411"/>
                    </a:cubicBezTo>
                    <a:lnTo>
                      <a:pt x="5195" y="13411"/>
                    </a:lnTo>
                    <a:cubicBezTo>
                      <a:pt x="5106" y="13054"/>
                      <a:pt x="5002" y="12682"/>
                      <a:pt x="4913" y="12325"/>
                    </a:cubicBezTo>
                    <a:cubicBezTo>
                      <a:pt x="4779" y="12295"/>
                      <a:pt x="4645" y="12265"/>
                      <a:pt x="4496" y="12221"/>
                    </a:cubicBezTo>
                    <a:cubicBezTo>
                      <a:pt x="4421" y="12206"/>
                      <a:pt x="4332" y="12161"/>
                      <a:pt x="4258" y="12161"/>
                    </a:cubicBezTo>
                    <a:cubicBezTo>
                      <a:pt x="4020" y="12161"/>
                      <a:pt x="3766" y="12176"/>
                      <a:pt x="3528" y="12191"/>
                    </a:cubicBezTo>
                    <a:cubicBezTo>
                      <a:pt x="3394" y="12206"/>
                      <a:pt x="3305" y="12161"/>
                      <a:pt x="3305" y="12027"/>
                    </a:cubicBezTo>
                    <a:cubicBezTo>
                      <a:pt x="3290" y="11834"/>
                      <a:pt x="3246" y="11640"/>
                      <a:pt x="3260" y="11447"/>
                    </a:cubicBezTo>
                    <a:cubicBezTo>
                      <a:pt x="3320" y="10955"/>
                      <a:pt x="3171" y="10524"/>
                      <a:pt x="2873" y="10152"/>
                    </a:cubicBezTo>
                    <a:cubicBezTo>
                      <a:pt x="2784" y="10033"/>
                      <a:pt x="2650" y="9943"/>
                      <a:pt x="2546" y="9839"/>
                    </a:cubicBezTo>
                    <a:cubicBezTo>
                      <a:pt x="2531" y="9824"/>
                      <a:pt x="2516" y="9809"/>
                      <a:pt x="2501" y="9794"/>
                    </a:cubicBezTo>
                    <a:cubicBezTo>
                      <a:pt x="2427" y="9660"/>
                      <a:pt x="2338" y="9541"/>
                      <a:pt x="2278" y="9407"/>
                    </a:cubicBezTo>
                    <a:cubicBezTo>
                      <a:pt x="2099" y="9035"/>
                      <a:pt x="2099" y="9005"/>
                      <a:pt x="1683" y="9035"/>
                    </a:cubicBezTo>
                    <a:cubicBezTo>
                      <a:pt x="1281" y="9050"/>
                      <a:pt x="968" y="8916"/>
                      <a:pt x="700" y="8633"/>
                    </a:cubicBezTo>
                    <a:cubicBezTo>
                      <a:pt x="626" y="8559"/>
                      <a:pt x="566" y="8470"/>
                      <a:pt x="507" y="8380"/>
                    </a:cubicBezTo>
                    <a:cubicBezTo>
                      <a:pt x="179" y="7830"/>
                      <a:pt x="1" y="7249"/>
                      <a:pt x="75" y="6609"/>
                    </a:cubicBezTo>
                    <a:cubicBezTo>
                      <a:pt x="105" y="6594"/>
                      <a:pt x="135" y="6564"/>
                      <a:pt x="179" y="6549"/>
                    </a:cubicBezTo>
                    <a:cubicBezTo>
                      <a:pt x="194" y="6683"/>
                      <a:pt x="209" y="6803"/>
                      <a:pt x="224" y="6936"/>
                    </a:cubicBezTo>
                    <a:cubicBezTo>
                      <a:pt x="224" y="6951"/>
                      <a:pt x="224" y="6966"/>
                      <a:pt x="224" y="6996"/>
                    </a:cubicBezTo>
                    <a:cubicBezTo>
                      <a:pt x="269" y="7145"/>
                      <a:pt x="298" y="7294"/>
                      <a:pt x="328" y="7457"/>
                    </a:cubicBezTo>
                    <a:cubicBezTo>
                      <a:pt x="343" y="7502"/>
                      <a:pt x="358" y="7547"/>
                      <a:pt x="373" y="7606"/>
                    </a:cubicBezTo>
                    <a:cubicBezTo>
                      <a:pt x="417" y="7696"/>
                      <a:pt x="462" y="7800"/>
                      <a:pt x="492" y="7889"/>
                    </a:cubicBezTo>
                    <a:cubicBezTo>
                      <a:pt x="566" y="8023"/>
                      <a:pt x="641" y="8142"/>
                      <a:pt x="700" y="8261"/>
                    </a:cubicBezTo>
                    <a:cubicBezTo>
                      <a:pt x="923" y="8618"/>
                      <a:pt x="1236" y="8827"/>
                      <a:pt x="1683" y="8797"/>
                    </a:cubicBezTo>
                    <a:cubicBezTo>
                      <a:pt x="1772" y="8782"/>
                      <a:pt x="1861" y="8797"/>
                      <a:pt x="1951" y="8797"/>
                    </a:cubicBezTo>
                    <a:cubicBezTo>
                      <a:pt x="2129" y="8797"/>
                      <a:pt x="2263" y="8872"/>
                      <a:pt x="2352" y="9020"/>
                    </a:cubicBezTo>
                    <a:cubicBezTo>
                      <a:pt x="2442" y="9154"/>
                      <a:pt x="2591" y="9259"/>
                      <a:pt x="2695" y="9363"/>
                    </a:cubicBezTo>
                    <a:lnTo>
                      <a:pt x="2695" y="9363"/>
                    </a:lnTo>
                    <a:cubicBezTo>
                      <a:pt x="2814" y="9467"/>
                      <a:pt x="2918" y="9556"/>
                      <a:pt x="3022" y="9660"/>
                    </a:cubicBezTo>
                    <a:cubicBezTo>
                      <a:pt x="3067" y="9690"/>
                      <a:pt x="3097" y="9720"/>
                      <a:pt x="3141" y="9750"/>
                    </a:cubicBezTo>
                    <a:cubicBezTo>
                      <a:pt x="3260" y="9869"/>
                      <a:pt x="3394" y="9973"/>
                      <a:pt x="3528" y="10092"/>
                    </a:cubicBezTo>
                    <a:cubicBezTo>
                      <a:pt x="3558" y="10122"/>
                      <a:pt x="3588" y="10152"/>
                      <a:pt x="3618" y="10181"/>
                    </a:cubicBezTo>
                    <a:cubicBezTo>
                      <a:pt x="3722" y="10315"/>
                      <a:pt x="3871" y="10405"/>
                      <a:pt x="3796" y="10613"/>
                    </a:cubicBezTo>
                    <a:cubicBezTo>
                      <a:pt x="3781" y="10643"/>
                      <a:pt x="3826" y="10717"/>
                      <a:pt x="3856" y="10762"/>
                    </a:cubicBezTo>
                    <a:cubicBezTo>
                      <a:pt x="3960" y="10896"/>
                      <a:pt x="4079" y="11030"/>
                      <a:pt x="4183" y="11179"/>
                    </a:cubicBezTo>
                    <a:lnTo>
                      <a:pt x="4198" y="11179"/>
                    </a:lnTo>
                    <a:lnTo>
                      <a:pt x="4407" y="11357"/>
                    </a:lnTo>
                    <a:cubicBezTo>
                      <a:pt x="4421" y="11372"/>
                      <a:pt x="4436" y="11387"/>
                      <a:pt x="4451" y="11402"/>
                    </a:cubicBezTo>
                    <a:lnTo>
                      <a:pt x="4674" y="11566"/>
                    </a:lnTo>
                    <a:cubicBezTo>
                      <a:pt x="4749" y="11625"/>
                      <a:pt x="4823" y="11670"/>
                      <a:pt x="4898" y="11729"/>
                    </a:cubicBezTo>
                    <a:cubicBezTo>
                      <a:pt x="4942" y="11729"/>
                      <a:pt x="5002" y="11744"/>
                      <a:pt x="5002" y="11729"/>
                    </a:cubicBezTo>
                    <a:cubicBezTo>
                      <a:pt x="5032" y="11625"/>
                      <a:pt x="5047" y="11506"/>
                      <a:pt x="5076" y="11387"/>
                    </a:cubicBezTo>
                    <a:cubicBezTo>
                      <a:pt x="5091" y="11328"/>
                      <a:pt x="5106" y="11268"/>
                      <a:pt x="5121" y="11223"/>
                    </a:cubicBezTo>
                    <a:cubicBezTo>
                      <a:pt x="5166" y="11134"/>
                      <a:pt x="5210" y="11045"/>
                      <a:pt x="5240" y="10955"/>
                    </a:cubicBezTo>
                    <a:cubicBezTo>
                      <a:pt x="5285" y="10896"/>
                      <a:pt x="5315" y="10836"/>
                      <a:pt x="5344" y="10777"/>
                    </a:cubicBezTo>
                    <a:cubicBezTo>
                      <a:pt x="5404" y="10747"/>
                      <a:pt x="5463" y="10702"/>
                      <a:pt x="5538" y="10643"/>
                    </a:cubicBezTo>
                    <a:cubicBezTo>
                      <a:pt x="5091" y="10345"/>
                      <a:pt x="4749" y="9988"/>
                      <a:pt x="4436" y="9616"/>
                    </a:cubicBezTo>
                    <a:cubicBezTo>
                      <a:pt x="4317" y="9467"/>
                      <a:pt x="4213" y="9318"/>
                      <a:pt x="4094" y="9169"/>
                    </a:cubicBezTo>
                    <a:lnTo>
                      <a:pt x="4079" y="9184"/>
                    </a:lnTo>
                    <a:cubicBezTo>
                      <a:pt x="4079" y="9184"/>
                      <a:pt x="4094" y="9169"/>
                      <a:pt x="4094" y="9169"/>
                    </a:cubicBezTo>
                    <a:cubicBezTo>
                      <a:pt x="3960" y="8961"/>
                      <a:pt x="3811" y="8738"/>
                      <a:pt x="3662" y="8514"/>
                    </a:cubicBezTo>
                    <a:lnTo>
                      <a:pt x="3647" y="8529"/>
                    </a:lnTo>
                    <a:lnTo>
                      <a:pt x="3662" y="8514"/>
                    </a:lnTo>
                    <a:cubicBezTo>
                      <a:pt x="3603" y="8425"/>
                      <a:pt x="3543" y="8336"/>
                      <a:pt x="3484" y="8246"/>
                    </a:cubicBezTo>
                    <a:lnTo>
                      <a:pt x="3499" y="8246"/>
                    </a:lnTo>
                    <a:cubicBezTo>
                      <a:pt x="3409" y="8112"/>
                      <a:pt x="3335" y="7993"/>
                      <a:pt x="3260" y="7859"/>
                    </a:cubicBezTo>
                    <a:lnTo>
                      <a:pt x="3260" y="7859"/>
                    </a:lnTo>
                    <a:cubicBezTo>
                      <a:pt x="3156" y="7636"/>
                      <a:pt x="3052" y="7428"/>
                      <a:pt x="2933" y="7204"/>
                    </a:cubicBezTo>
                    <a:lnTo>
                      <a:pt x="2933" y="7204"/>
                    </a:lnTo>
                    <a:cubicBezTo>
                      <a:pt x="2903" y="7115"/>
                      <a:pt x="2859" y="7026"/>
                      <a:pt x="2814" y="6936"/>
                    </a:cubicBezTo>
                    <a:cubicBezTo>
                      <a:pt x="2799" y="6877"/>
                      <a:pt x="2784" y="6817"/>
                      <a:pt x="2769" y="6773"/>
                    </a:cubicBezTo>
                    <a:cubicBezTo>
                      <a:pt x="2739" y="6654"/>
                      <a:pt x="2695" y="6535"/>
                      <a:pt x="2665" y="6430"/>
                    </a:cubicBezTo>
                    <a:lnTo>
                      <a:pt x="2665" y="6430"/>
                    </a:lnTo>
                    <a:cubicBezTo>
                      <a:pt x="2665" y="6401"/>
                      <a:pt x="2665" y="6371"/>
                      <a:pt x="2665" y="6356"/>
                    </a:cubicBezTo>
                    <a:cubicBezTo>
                      <a:pt x="2457" y="5627"/>
                      <a:pt x="2382" y="4882"/>
                      <a:pt x="2308" y="4138"/>
                    </a:cubicBezTo>
                    <a:cubicBezTo>
                      <a:pt x="2293" y="4034"/>
                      <a:pt x="2338" y="4019"/>
                      <a:pt x="2427" y="4034"/>
                    </a:cubicBezTo>
                    <a:cubicBezTo>
                      <a:pt x="2442" y="4049"/>
                      <a:pt x="2442" y="4064"/>
                      <a:pt x="2457" y="4079"/>
                    </a:cubicBezTo>
                    <a:cubicBezTo>
                      <a:pt x="2486" y="4198"/>
                      <a:pt x="2516" y="4302"/>
                      <a:pt x="2531" y="4406"/>
                    </a:cubicBezTo>
                    <a:lnTo>
                      <a:pt x="2531" y="4406"/>
                    </a:lnTo>
                    <a:cubicBezTo>
                      <a:pt x="2561" y="4555"/>
                      <a:pt x="2576" y="4719"/>
                      <a:pt x="2605" y="4867"/>
                    </a:cubicBezTo>
                    <a:cubicBezTo>
                      <a:pt x="2680" y="5254"/>
                      <a:pt x="2769" y="5627"/>
                      <a:pt x="2859" y="6014"/>
                    </a:cubicBezTo>
                    <a:lnTo>
                      <a:pt x="2859" y="5999"/>
                    </a:lnTo>
                    <a:lnTo>
                      <a:pt x="3141" y="6847"/>
                    </a:lnTo>
                    <a:cubicBezTo>
                      <a:pt x="3216" y="7011"/>
                      <a:pt x="3260" y="7190"/>
                      <a:pt x="3350" y="7338"/>
                    </a:cubicBezTo>
                    <a:cubicBezTo>
                      <a:pt x="3662" y="7859"/>
                      <a:pt x="3975" y="8380"/>
                      <a:pt x="4302" y="8886"/>
                    </a:cubicBezTo>
                    <a:cubicBezTo>
                      <a:pt x="4302" y="8901"/>
                      <a:pt x="4332" y="8916"/>
                      <a:pt x="4347" y="8916"/>
                    </a:cubicBezTo>
                    <a:cubicBezTo>
                      <a:pt x="4392" y="8991"/>
                      <a:pt x="4451" y="9065"/>
                      <a:pt x="4511" y="9154"/>
                    </a:cubicBezTo>
                    <a:lnTo>
                      <a:pt x="4511" y="9139"/>
                    </a:lnTo>
                    <a:cubicBezTo>
                      <a:pt x="4570" y="9214"/>
                      <a:pt x="4615" y="9288"/>
                      <a:pt x="4674" y="9363"/>
                    </a:cubicBezTo>
                    <a:lnTo>
                      <a:pt x="4674" y="9363"/>
                    </a:lnTo>
                    <a:cubicBezTo>
                      <a:pt x="4749" y="9452"/>
                      <a:pt x="4823" y="9556"/>
                      <a:pt x="4898" y="9646"/>
                    </a:cubicBezTo>
                    <a:cubicBezTo>
                      <a:pt x="4987" y="9809"/>
                      <a:pt x="5121" y="9928"/>
                      <a:pt x="5285" y="10018"/>
                    </a:cubicBezTo>
                    <a:lnTo>
                      <a:pt x="5553" y="10241"/>
                    </a:lnTo>
                    <a:lnTo>
                      <a:pt x="5568" y="10241"/>
                    </a:lnTo>
                    <a:lnTo>
                      <a:pt x="5553" y="10241"/>
                    </a:lnTo>
                    <a:cubicBezTo>
                      <a:pt x="5672" y="10330"/>
                      <a:pt x="5776" y="10405"/>
                      <a:pt x="5895" y="10479"/>
                    </a:cubicBezTo>
                    <a:cubicBezTo>
                      <a:pt x="5999" y="10524"/>
                      <a:pt x="6089" y="10598"/>
                      <a:pt x="6193" y="10643"/>
                    </a:cubicBezTo>
                    <a:cubicBezTo>
                      <a:pt x="6669" y="10821"/>
                      <a:pt x="7130" y="11000"/>
                      <a:pt x="7651" y="11015"/>
                    </a:cubicBezTo>
                    <a:cubicBezTo>
                      <a:pt x="7964" y="11060"/>
                      <a:pt x="8291" y="11119"/>
                      <a:pt x="8604" y="11015"/>
                    </a:cubicBezTo>
                    <a:cubicBezTo>
                      <a:pt x="8961" y="10941"/>
                      <a:pt x="9319" y="10911"/>
                      <a:pt x="9616" y="10658"/>
                    </a:cubicBezTo>
                    <a:cubicBezTo>
                      <a:pt x="9646" y="10583"/>
                      <a:pt x="9661" y="10494"/>
                      <a:pt x="9691" y="10405"/>
                    </a:cubicBezTo>
                    <a:cubicBezTo>
                      <a:pt x="9765" y="10330"/>
                      <a:pt x="9839" y="10256"/>
                      <a:pt x="9914" y="10181"/>
                    </a:cubicBezTo>
                    <a:cubicBezTo>
                      <a:pt x="10063" y="10107"/>
                      <a:pt x="10212" y="10033"/>
                      <a:pt x="10360" y="9958"/>
                    </a:cubicBezTo>
                    <a:lnTo>
                      <a:pt x="10688" y="9913"/>
                    </a:lnTo>
                    <a:lnTo>
                      <a:pt x="10688" y="9913"/>
                    </a:lnTo>
                    <a:cubicBezTo>
                      <a:pt x="10807" y="9884"/>
                      <a:pt x="10911" y="9839"/>
                      <a:pt x="11030" y="9809"/>
                    </a:cubicBezTo>
                    <a:lnTo>
                      <a:pt x="11030" y="9809"/>
                    </a:lnTo>
                    <a:cubicBezTo>
                      <a:pt x="11149" y="9750"/>
                      <a:pt x="11283" y="9690"/>
                      <a:pt x="11417" y="9631"/>
                    </a:cubicBezTo>
                    <a:cubicBezTo>
                      <a:pt x="11670" y="9646"/>
                      <a:pt x="11894" y="9541"/>
                      <a:pt x="12117" y="9407"/>
                    </a:cubicBezTo>
                    <a:cubicBezTo>
                      <a:pt x="12236" y="9333"/>
                      <a:pt x="12355" y="9259"/>
                      <a:pt x="12519" y="9154"/>
                    </a:cubicBezTo>
                    <a:cubicBezTo>
                      <a:pt x="12295" y="9095"/>
                      <a:pt x="12132" y="9050"/>
                      <a:pt x="11953" y="9020"/>
                    </a:cubicBezTo>
                    <a:lnTo>
                      <a:pt x="11953" y="9020"/>
                    </a:lnTo>
                    <a:cubicBezTo>
                      <a:pt x="11864" y="8976"/>
                      <a:pt x="11775" y="8946"/>
                      <a:pt x="11685" y="8901"/>
                    </a:cubicBezTo>
                    <a:cubicBezTo>
                      <a:pt x="11685" y="8901"/>
                      <a:pt x="11685" y="8901"/>
                      <a:pt x="11685" y="8901"/>
                    </a:cubicBezTo>
                    <a:cubicBezTo>
                      <a:pt x="11343" y="8663"/>
                      <a:pt x="10986" y="8425"/>
                      <a:pt x="10643" y="8187"/>
                    </a:cubicBezTo>
                    <a:lnTo>
                      <a:pt x="9929" y="7472"/>
                    </a:lnTo>
                    <a:lnTo>
                      <a:pt x="9914" y="7487"/>
                    </a:lnTo>
                    <a:lnTo>
                      <a:pt x="9929" y="7472"/>
                    </a:lnTo>
                    <a:cubicBezTo>
                      <a:pt x="9869" y="7383"/>
                      <a:pt x="9810" y="7294"/>
                      <a:pt x="9750" y="7204"/>
                    </a:cubicBezTo>
                    <a:cubicBezTo>
                      <a:pt x="9691" y="7100"/>
                      <a:pt x="9646" y="6981"/>
                      <a:pt x="9586" y="6877"/>
                    </a:cubicBezTo>
                    <a:cubicBezTo>
                      <a:pt x="9512" y="6669"/>
                      <a:pt x="9438" y="6460"/>
                      <a:pt x="9348" y="6252"/>
                    </a:cubicBezTo>
                    <a:cubicBezTo>
                      <a:pt x="9244" y="6296"/>
                      <a:pt x="9155" y="6341"/>
                      <a:pt x="9080" y="6371"/>
                    </a:cubicBezTo>
                    <a:lnTo>
                      <a:pt x="9080" y="6371"/>
                    </a:lnTo>
                    <a:cubicBezTo>
                      <a:pt x="8976" y="6386"/>
                      <a:pt x="8887" y="6401"/>
                      <a:pt x="8783" y="6430"/>
                    </a:cubicBezTo>
                    <a:cubicBezTo>
                      <a:pt x="8530" y="6505"/>
                      <a:pt x="8262" y="6520"/>
                      <a:pt x="8009" y="6490"/>
                    </a:cubicBezTo>
                    <a:cubicBezTo>
                      <a:pt x="7830" y="6460"/>
                      <a:pt x="7666" y="6416"/>
                      <a:pt x="7503" y="6371"/>
                    </a:cubicBezTo>
                    <a:lnTo>
                      <a:pt x="7503" y="6371"/>
                    </a:lnTo>
                    <a:cubicBezTo>
                      <a:pt x="7175" y="6192"/>
                      <a:pt x="6848" y="5999"/>
                      <a:pt x="6520" y="5820"/>
                    </a:cubicBezTo>
                    <a:lnTo>
                      <a:pt x="6505" y="5835"/>
                    </a:lnTo>
                    <a:lnTo>
                      <a:pt x="6520" y="5820"/>
                    </a:lnTo>
                    <a:cubicBezTo>
                      <a:pt x="6342" y="5627"/>
                      <a:pt x="6178" y="5418"/>
                      <a:pt x="6014" y="5225"/>
                    </a:cubicBezTo>
                    <a:cubicBezTo>
                      <a:pt x="5969" y="5180"/>
                      <a:pt x="5940" y="5121"/>
                      <a:pt x="5910" y="5061"/>
                    </a:cubicBezTo>
                    <a:cubicBezTo>
                      <a:pt x="5821" y="4882"/>
                      <a:pt x="5716" y="4689"/>
                      <a:pt x="5627" y="4510"/>
                    </a:cubicBezTo>
                    <a:lnTo>
                      <a:pt x="5627" y="4510"/>
                    </a:lnTo>
                    <a:cubicBezTo>
                      <a:pt x="5597" y="4406"/>
                      <a:pt x="5553" y="4287"/>
                      <a:pt x="5523" y="4183"/>
                    </a:cubicBezTo>
                    <a:lnTo>
                      <a:pt x="5523" y="4183"/>
                    </a:lnTo>
                    <a:cubicBezTo>
                      <a:pt x="5359" y="3662"/>
                      <a:pt x="5389" y="3141"/>
                      <a:pt x="5389" y="2605"/>
                    </a:cubicBezTo>
                    <a:cubicBezTo>
                      <a:pt x="5404" y="2337"/>
                      <a:pt x="5389" y="2054"/>
                      <a:pt x="5419" y="1786"/>
                    </a:cubicBezTo>
                    <a:cubicBezTo>
                      <a:pt x="5448" y="1518"/>
                      <a:pt x="5344" y="1310"/>
                      <a:pt x="5151" y="1131"/>
                    </a:cubicBezTo>
                    <a:cubicBezTo>
                      <a:pt x="4883" y="893"/>
                      <a:pt x="4600" y="655"/>
                      <a:pt x="4317" y="432"/>
                    </a:cubicBezTo>
                    <a:lnTo>
                      <a:pt x="4302" y="432"/>
                    </a:lnTo>
                    <a:lnTo>
                      <a:pt x="4317" y="432"/>
                    </a:lnTo>
                    <a:cubicBezTo>
                      <a:pt x="4198" y="298"/>
                      <a:pt x="4094" y="179"/>
                      <a:pt x="3975" y="60"/>
                    </a:cubicBezTo>
                    <a:lnTo>
                      <a:pt x="4034" y="0"/>
                    </a:lnTo>
                    <a:cubicBezTo>
                      <a:pt x="4079" y="30"/>
                      <a:pt x="4139" y="60"/>
                      <a:pt x="4183" y="75"/>
                    </a:cubicBezTo>
                    <a:cubicBezTo>
                      <a:pt x="4198" y="89"/>
                      <a:pt x="4213" y="104"/>
                      <a:pt x="4243" y="119"/>
                    </a:cubicBezTo>
                    <a:cubicBezTo>
                      <a:pt x="4317" y="179"/>
                      <a:pt x="4392" y="238"/>
                      <a:pt x="4466" y="298"/>
                    </a:cubicBezTo>
                    <a:cubicBezTo>
                      <a:pt x="4481" y="313"/>
                      <a:pt x="4496" y="328"/>
                      <a:pt x="4511" y="342"/>
                    </a:cubicBezTo>
                    <a:cubicBezTo>
                      <a:pt x="4600" y="417"/>
                      <a:pt x="4689" y="491"/>
                      <a:pt x="4794" y="566"/>
                    </a:cubicBezTo>
                    <a:lnTo>
                      <a:pt x="4794" y="566"/>
                    </a:lnTo>
                    <a:cubicBezTo>
                      <a:pt x="4868" y="625"/>
                      <a:pt x="4942" y="685"/>
                      <a:pt x="5017" y="744"/>
                    </a:cubicBezTo>
                    <a:cubicBezTo>
                      <a:pt x="5032" y="759"/>
                      <a:pt x="5047" y="759"/>
                      <a:pt x="5061" y="774"/>
                    </a:cubicBezTo>
                    <a:cubicBezTo>
                      <a:pt x="5121" y="834"/>
                      <a:pt x="5195" y="908"/>
                      <a:pt x="5255" y="968"/>
                    </a:cubicBezTo>
                    <a:cubicBezTo>
                      <a:pt x="5538" y="1206"/>
                      <a:pt x="5702" y="1489"/>
                      <a:pt x="5687" y="1890"/>
                    </a:cubicBezTo>
                    <a:cubicBezTo>
                      <a:pt x="5657" y="2337"/>
                      <a:pt x="5657" y="2784"/>
                      <a:pt x="5657" y="3230"/>
                    </a:cubicBezTo>
                    <a:cubicBezTo>
                      <a:pt x="5657" y="3483"/>
                      <a:pt x="5672" y="3736"/>
                      <a:pt x="5791" y="3974"/>
                    </a:cubicBezTo>
                    <a:lnTo>
                      <a:pt x="5791" y="3960"/>
                    </a:lnTo>
                    <a:cubicBezTo>
                      <a:pt x="5821" y="4079"/>
                      <a:pt x="5865" y="4183"/>
                      <a:pt x="5895" y="4302"/>
                    </a:cubicBezTo>
                    <a:lnTo>
                      <a:pt x="6148" y="4793"/>
                    </a:lnTo>
                    <a:cubicBezTo>
                      <a:pt x="6208" y="4882"/>
                      <a:pt x="6267" y="4987"/>
                      <a:pt x="6342" y="5076"/>
                    </a:cubicBezTo>
                    <a:cubicBezTo>
                      <a:pt x="6386" y="5150"/>
                      <a:pt x="6431" y="5225"/>
                      <a:pt x="6490" y="5284"/>
                    </a:cubicBezTo>
                    <a:cubicBezTo>
                      <a:pt x="6580" y="5388"/>
                      <a:pt x="6669" y="5478"/>
                      <a:pt x="6773" y="5582"/>
                    </a:cubicBezTo>
                    <a:cubicBezTo>
                      <a:pt x="6907" y="5671"/>
                      <a:pt x="7056" y="5746"/>
                      <a:pt x="7190" y="5835"/>
                    </a:cubicBezTo>
                    <a:cubicBezTo>
                      <a:pt x="7309" y="5895"/>
                      <a:pt x="7428" y="5954"/>
                      <a:pt x="7547" y="6014"/>
                    </a:cubicBezTo>
                    <a:cubicBezTo>
                      <a:pt x="7592" y="6029"/>
                      <a:pt x="7651" y="6043"/>
                      <a:pt x="7696" y="6058"/>
                    </a:cubicBezTo>
                    <a:cubicBezTo>
                      <a:pt x="7994" y="6192"/>
                      <a:pt x="8306" y="6222"/>
                      <a:pt x="8619" y="6118"/>
                    </a:cubicBezTo>
                    <a:lnTo>
                      <a:pt x="9199" y="5939"/>
                    </a:lnTo>
                    <a:cubicBezTo>
                      <a:pt x="9229" y="5924"/>
                      <a:pt x="9289" y="5909"/>
                      <a:pt x="9289" y="5880"/>
                    </a:cubicBezTo>
                    <a:cubicBezTo>
                      <a:pt x="9333" y="5731"/>
                      <a:pt x="9393" y="5761"/>
                      <a:pt x="9467" y="5850"/>
                    </a:cubicBezTo>
                    <a:lnTo>
                      <a:pt x="9452" y="5850"/>
                    </a:lnTo>
                    <a:cubicBezTo>
                      <a:pt x="9631" y="6192"/>
                      <a:pt x="9795" y="6549"/>
                      <a:pt x="9959" y="6907"/>
                    </a:cubicBezTo>
                    <a:cubicBezTo>
                      <a:pt x="9973" y="6936"/>
                      <a:pt x="9988" y="6966"/>
                      <a:pt x="10003" y="6996"/>
                    </a:cubicBezTo>
                    <a:cubicBezTo>
                      <a:pt x="10093" y="7115"/>
                      <a:pt x="10167" y="7219"/>
                      <a:pt x="10241" y="7338"/>
                    </a:cubicBezTo>
                    <a:cubicBezTo>
                      <a:pt x="10256" y="7353"/>
                      <a:pt x="10256" y="7368"/>
                      <a:pt x="10271" y="7383"/>
                    </a:cubicBezTo>
                    <a:cubicBezTo>
                      <a:pt x="10390" y="7502"/>
                      <a:pt x="10509" y="7606"/>
                      <a:pt x="10628" y="7725"/>
                    </a:cubicBezTo>
                    <a:cubicBezTo>
                      <a:pt x="10673" y="7770"/>
                      <a:pt x="10733" y="7830"/>
                      <a:pt x="10792" y="7874"/>
                    </a:cubicBezTo>
                    <a:cubicBezTo>
                      <a:pt x="10867" y="7934"/>
                      <a:pt x="10941" y="7993"/>
                      <a:pt x="11015" y="8053"/>
                    </a:cubicBezTo>
                    <a:cubicBezTo>
                      <a:pt x="11254" y="8276"/>
                      <a:pt x="11521" y="8470"/>
                      <a:pt x="11834" y="8589"/>
                    </a:cubicBezTo>
                    <a:lnTo>
                      <a:pt x="12102" y="8708"/>
                    </a:lnTo>
                    <a:cubicBezTo>
                      <a:pt x="12281" y="8797"/>
                      <a:pt x="12459" y="8812"/>
                      <a:pt x="12653" y="8812"/>
                    </a:cubicBezTo>
                    <a:lnTo>
                      <a:pt x="13099" y="8857"/>
                    </a:lnTo>
                    <a:cubicBezTo>
                      <a:pt x="13189" y="8827"/>
                      <a:pt x="13278" y="8812"/>
                      <a:pt x="13337" y="8767"/>
                    </a:cubicBezTo>
                    <a:cubicBezTo>
                      <a:pt x="13501" y="8604"/>
                      <a:pt x="13724" y="8529"/>
                      <a:pt x="13933" y="8425"/>
                    </a:cubicBezTo>
                    <a:cubicBezTo>
                      <a:pt x="14052" y="8410"/>
                      <a:pt x="14156" y="8395"/>
                      <a:pt x="14275" y="8365"/>
                    </a:cubicBezTo>
                    <a:cubicBezTo>
                      <a:pt x="14379" y="8351"/>
                      <a:pt x="14484" y="8336"/>
                      <a:pt x="14588" y="8321"/>
                    </a:cubicBezTo>
                    <a:cubicBezTo>
                      <a:pt x="14707" y="8291"/>
                      <a:pt x="14826" y="8276"/>
                      <a:pt x="14930" y="8261"/>
                    </a:cubicBezTo>
                    <a:cubicBezTo>
                      <a:pt x="15332" y="8217"/>
                      <a:pt x="15704" y="8380"/>
                      <a:pt x="16076" y="8485"/>
                    </a:cubicBezTo>
                    <a:cubicBezTo>
                      <a:pt x="16180" y="8544"/>
                      <a:pt x="16285" y="8604"/>
                      <a:pt x="16404" y="8663"/>
                    </a:cubicBezTo>
                    <a:lnTo>
                      <a:pt x="16835" y="8916"/>
                    </a:lnTo>
                    <a:lnTo>
                      <a:pt x="17163" y="9259"/>
                    </a:lnTo>
                    <a:lnTo>
                      <a:pt x="17163" y="9259"/>
                    </a:lnTo>
                    <a:cubicBezTo>
                      <a:pt x="17222" y="9348"/>
                      <a:pt x="17282" y="9452"/>
                      <a:pt x="17341" y="9541"/>
                    </a:cubicBezTo>
                    <a:cubicBezTo>
                      <a:pt x="17341" y="9571"/>
                      <a:pt x="17356" y="9601"/>
                      <a:pt x="17371" y="9646"/>
                    </a:cubicBezTo>
                    <a:cubicBezTo>
                      <a:pt x="17431" y="9765"/>
                      <a:pt x="17490" y="9899"/>
                      <a:pt x="17565" y="10033"/>
                    </a:cubicBezTo>
                    <a:cubicBezTo>
                      <a:pt x="17654" y="10345"/>
                      <a:pt x="17862" y="10583"/>
                      <a:pt x="18041" y="10851"/>
                    </a:cubicBezTo>
                    <a:cubicBezTo>
                      <a:pt x="18175" y="11015"/>
                      <a:pt x="18309" y="11194"/>
                      <a:pt x="18473" y="11372"/>
                    </a:cubicBezTo>
                    <a:cubicBezTo>
                      <a:pt x="18607" y="11536"/>
                      <a:pt x="18726" y="11700"/>
                      <a:pt x="18711" y="11938"/>
                    </a:cubicBezTo>
                    <a:cubicBezTo>
                      <a:pt x="18681" y="11923"/>
                      <a:pt x="18651" y="11893"/>
                      <a:pt x="18622" y="11878"/>
                    </a:cubicBezTo>
                    <a:cubicBezTo>
                      <a:pt x="18562" y="11789"/>
                      <a:pt x="18517" y="11685"/>
                      <a:pt x="18443" y="11625"/>
                    </a:cubicBezTo>
                    <a:cubicBezTo>
                      <a:pt x="18249" y="11447"/>
                      <a:pt x="18056" y="11268"/>
                      <a:pt x="17848" y="11104"/>
                    </a:cubicBezTo>
                    <a:cubicBezTo>
                      <a:pt x="17669" y="10851"/>
                      <a:pt x="17490" y="10583"/>
                      <a:pt x="17297" y="10330"/>
                    </a:cubicBezTo>
                    <a:lnTo>
                      <a:pt x="17297" y="10345"/>
                    </a:lnTo>
                    <a:lnTo>
                      <a:pt x="17312" y="10330"/>
                    </a:lnTo>
                    <a:cubicBezTo>
                      <a:pt x="17207" y="10152"/>
                      <a:pt x="17118" y="9973"/>
                      <a:pt x="17029" y="9780"/>
                    </a:cubicBezTo>
                    <a:lnTo>
                      <a:pt x="17029" y="9780"/>
                    </a:lnTo>
                    <a:cubicBezTo>
                      <a:pt x="16925" y="9526"/>
                      <a:pt x="16791" y="9273"/>
                      <a:pt x="16523" y="9125"/>
                    </a:cubicBezTo>
                    <a:cubicBezTo>
                      <a:pt x="16493" y="9110"/>
                      <a:pt x="16478" y="9095"/>
                      <a:pt x="16463" y="9080"/>
                    </a:cubicBezTo>
                    <a:cubicBezTo>
                      <a:pt x="16002" y="8589"/>
                      <a:pt x="15451" y="8395"/>
                      <a:pt x="14781" y="8499"/>
                    </a:cubicBezTo>
                    <a:cubicBezTo>
                      <a:pt x="14588" y="8529"/>
                      <a:pt x="14394" y="8559"/>
                      <a:pt x="14186" y="8589"/>
                    </a:cubicBezTo>
                    <a:cubicBezTo>
                      <a:pt x="13933" y="8633"/>
                      <a:pt x="13710" y="8708"/>
                      <a:pt x="13531" y="8901"/>
                    </a:cubicBezTo>
                    <a:lnTo>
                      <a:pt x="13546" y="8916"/>
                    </a:lnTo>
                    <a:lnTo>
                      <a:pt x="13531" y="8901"/>
                    </a:lnTo>
                    <a:cubicBezTo>
                      <a:pt x="13412" y="8991"/>
                      <a:pt x="13278" y="9080"/>
                      <a:pt x="13159" y="9184"/>
                    </a:cubicBezTo>
                    <a:cubicBezTo>
                      <a:pt x="12861" y="9378"/>
                      <a:pt x="12668" y="9660"/>
                      <a:pt x="12489" y="9943"/>
                    </a:cubicBezTo>
                    <a:lnTo>
                      <a:pt x="12504" y="9958"/>
                    </a:lnTo>
                    <a:lnTo>
                      <a:pt x="12489" y="9943"/>
                    </a:lnTo>
                    <a:cubicBezTo>
                      <a:pt x="12415" y="10062"/>
                      <a:pt x="12340" y="10167"/>
                      <a:pt x="12266" y="10286"/>
                    </a:cubicBezTo>
                    <a:lnTo>
                      <a:pt x="12266" y="10271"/>
                    </a:lnTo>
                    <a:cubicBezTo>
                      <a:pt x="12176" y="10479"/>
                      <a:pt x="12072" y="10687"/>
                      <a:pt x="11983" y="10896"/>
                    </a:cubicBezTo>
                    <a:cubicBezTo>
                      <a:pt x="11953" y="11000"/>
                      <a:pt x="11923" y="11104"/>
                      <a:pt x="11894" y="11208"/>
                    </a:cubicBezTo>
                    <a:cubicBezTo>
                      <a:pt x="11849" y="11387"/>
                      <a:pt x="11819" y="11581"/>
                      <a:pt x="11775" y="11774"/>
                    </a:cubicBezTo>
                    <a:lnTo>
                      <a:pt x="11775" y="11759"/>
                    </a:lnTo>
                    <a:cubicBezTo>
                      <a:pt x="11715" y="12221"/>
                      <a:pt x="11700" y="12667"/>
                      <a:pt x="11834" y="13114"/>
                    </a:cubicBezTo>
                    <a:lnTo>
                      <a:pt x="11834" y="13099"/>
                    </a:lnTo>
                    <a:cubicBezTo>
                      <a:pt x="11879" y="13292"/>
                      <a:pt x="11938" y="13471"/>
                      <a:pt x="11998" y="13650"/>
                    </a:cubicBezTo>
                    <a:lnTo>
                      <a:pt x="11998" y="13650"/>
                    </a:lnTo>
                    <a:cubicBezTo>
                      <a:pt x="12028" y="13739"/>
                      <a:pt x="12072" y="13843"/>
                      <a:pt x="12117" y="13932"/>
                    </a:cubicBezTo>
                    <a:cubicBezTo>
                      <a:pt x="12236" y="14156"/>
                      <a:pt x="12340" y="14379"/>
                      <a:pt x="12474" y="14587"/>
                    </a:cubicBezTo>
                    <a:cubicBezTo>
                      <a:pt x="12549" y="14706"/>
                      <a:pt x="12668" y="14811"/>
                      <a:pt x="12757" y="14915"/>
                    </a:cubicBezTo>
                    <a:cubicBezTo>
                      <a:pt x="12816" y="14989"/>
                      <a:pt x="12876" y="15064"/>
                      <a:pt x="12936" y="15138"/>
                    </a:cubicBezTo>
                    <a:lnTo>
                      <a:pt x="13590" y="15793"/>
                    </a:lnTo>
                    <a:cubicBezTo>
                      <a:pt x="13680" y="15867"/>
                      <a:pt x="13784" y="15957"/>
                      <a:pt x="13873" y="16031"/>
                    </a:cubicBezTo>
                    <a:cubicBezTo>
                      <a:pt x="14156" y="16225"/>
                      <a:pt x="14439" y="16433"/>
                      <a:pt x="14722" y="16627"/>
                    </a:cubicBezTo>
                    <a:cubicBezTo>
                      <a:pt x="14856" y="16716"/>
                      <a:pt x="14990" y="16775"/>
                      <a:pt x="15124" y="16850"/>
                    </a:cubicBezTo>
                    <a:cubicBezTo>
                      <a:pt x="15228" y="16909"/>
                      <a:pt x="15317" y="16954"/>
                      <a:pt x="15406" y="17014"/>
                    </a:cubicBezTo>
                    <a:cubicBezTo>
                      <a:pt x="15659" y="17148"/>
                      <a:pt x="15927" y="17267"/>
                      <a:pt x="16180" y="17401"/>
                    </a:cubicBezTo>
                    <a:cubicBezTo>
                      <a:pt x="16270" y="17430"/>
                      <a:pt x="16359" y="17475"/>
                      <a:pt x="16448" y="17520"/>
                    </a:cubicBezTo>
                    <a:cubicBezTo>
                      <a:pt x="16701" y="17609"/>
                      <a:pt x="16954" y="17698"/>
                      <a:pt x="17222" y="17788"/>
                    </a:cubicBezTo>
                    <a:cubicBezTo>
                      <a:pt x="17327" y="17832"/>
                      <a:pt x="17446" y="17892"/>
                      <a:pt x="17550" y="17951"/>
                    </a:cubicBezTo>
                    <a:lnTo>
                      <a:pt x="17550" y="17951"/>
                    </a:lnTo>
                    <a:cubicBezTo>
                      <a:pt x="17654" y="18011"/>
                      <a:pt x="17743" y="18070"/>
                      <a:pt x="17833" y="18130"/>
                    </a:cubicBezTo>
                    <a:cubicBezTo>
                      <a:pt x="17996" y="18219"/>
                      <a:pt x="18160" y="18294"/>
                      <a:pt x="18324" y="18383"/>
                    </a:cubicBezTo>
                    <a:cubicBezTo>
                      <a:pt x="18488" y="18472"/>
                      <a:pt x="18592" y="18606"/>
                      <a:pt x="18636" y="18770"/>
                    </a:cubicBezTo>
                    <a:cubicBezTo>
                      <a:pt x="18651" y="18874"/>
                      <a:pt x="18651" y="18978"/>
                      <a:pt x="18547" y="19008"/>
                    </a:cubicBezTo>
                    <a:cubicBezTo>
                      <a:pt x="18473" y="19023"/>
                      <a:pt x="18369" y="18993"/>
                      <a:pt x="18309" y="18949"/>
                    </a:cubicBezTo>
                    <a:cubicBezTo>
                      <a:pt x="18190" y="18859"/>
                      <a:pt x="18101" y="18740"/>
                      <a:pt x="18011" y="18636"/>
                    </a:cubicBezTo>
                    <a:cubicBezTo>
                      <a:pt x="17937" y="18547"/>
                      <a:pt x="17862" y="18457"/>
                      <a:pt x="17788" y="18398"/>
                    </a:cubicBezTo>
                    <a:cubicBezTo>
                      <a:pt x="17356" y="18070"/>
                      <a:pt x="16820" y="17907"/>
                      <a:pt x="16329" y="17698"/>
                    </a:cubicBezTo>
                    <a:cubicBezTo>
                      <a:pt x="15779" y="17475"/>
                      <a:pt x="15213" y="17237"/>
                      <a:pt x="14692" y="16924"/>
                    </a:cubicBezTo>
                    <a:cubicBezTo>
                      <a:pt x="14632" y="16895"/>
                      <a:pt x="14558" y="16865"/>
                      <a:pt x="14484" y="16835"/>
                    </a:cubicBezTo>
                    <a:cubicBezTo>
                      <a:pt x="14424" y="16805"/>
                      <a:pt x="14364" y="16761"/>
                      <a:pt x="14320" y="16731"/>
                    </a:cubicBezTo>
                    <a:cubicBezTo>
                      <a:pt x="14260" y="16671"/>
                      <a:pt x="14201" y="16612"/>
                      <a:pt x="14141" y="16582"/>
                    </a:cubicBezTo>
                    <a:cubicBezTo>
                      <a:pt x="13724" y="16314"/>
                      <a:pt x="13367" y="16001"/>
                      <a:pt x="13025" y="15644"/>
                    </a:cubicBezTo>
                    <a:cubicBezTo>
                      <a:pt x="12876" y="15495"/>
                      <a:pt x="12727" y="15332"/>
                      <a:pt x="12563" y="15168"/>
                    </a:cubicBezTo>
                    <a:lnTo>
                      <a:pt x="12563" y="15183"/>
                    </a:lnTo>
                    <a:lnTo>
                      <a:pt x="12578" y="15168"/>
                    </a:lnTo>
                    <a:cubicBezTo>
                      <a:pt x="12504" y="15093"/>
                      <a:pt x="12444" y="15004"/>
                      <a:pt x="12385" y="14900"/>
                    </a:cubicBezTo>
                    <a:cubicBezTo>
                      <a:pt x="12310" y="15034"/>
                      <a:pt x="12266" y="15153"/>
                      <a:pt x="12191" y="15227"/>
                    </a:cubicBezTo>
                    <a:cubicBezTo>
                      <a:pt x="11849" y="15525"/>
                      <a:pt x="11626" y="15897"/>
                      <a:pt x="11402" y="16284"/>
                    </a:cubicBezTo>
                    <a:lnTo>
                      <a:pt x="11402" y="16284"/>
                    </a:lnTo>
                    <a:cubicBezTo>
                      <a:pt x="11313" y="16433"/>
                      <a:pt x="11239" y="16567"/>
                      <a:pt x="11164" y="16716"/>
                    </a:cubicBezTo>
                    <a:lnTo>
                      <a:pt x="11164" y="16716"/>
                    </a:lnTo>
                    <a:cubicBezTo>
                      <a:pt x="11045" y="17014"/>
                      <a:pt x="10911" y="17296"/>
                      <a:pt x="10822" y="17594"/>
                    </a:cubicBezTo>
                    <a:cubicBezTo>
                      <a:pt x="10762" y="17773"/>
                      <a:pt x="10762" y="17966"/>
                      <a:pt x="10733" y="18160"/>
                    </a:cubicBezTo>
                    <a:lnTo>
                      <a:pt x="10733" y="18175"/>
                    </a:lnTo>
                    <a:cubicBezTo>
                      <a:pt x="10733" y="18175"/>
                      <a:pt x="10733" y="18189"/>
                      <a:pt x="10733" y="18189"/>
                    </a:cubicBezTo>
                    <a:cubicBezTo>
                      <a:pt x="10733" y="18413"/>
                      <a:pt x="10718" y="18651"/>
                      <a:pt x="10703" y="18874"/>
                    </a:cubicBezTo>
                    <a:cubicBezTo>
                      <a:pt x="10703" y="18904"/>
                      <a:pt x="10658" y="18949"/>
                      <a:pt x="10628" y="18978"/>
                    </a:cubicBezTo>
                    <a:lnTo>
                      <a:pt x="10643" y="18978"/>
                    </a:lnTo>
                    <a:cubicBezTo>
                      <a:pt x="10465" y="18502"/>
                      <a:pt x="10465" y="18011"/>
                      <a:pt x="10584" y="17520"/>
                    </a:cubicBezTo>
                    <a:cubicBezTo>
                      <a:pt x="10658" y="17282"/>
                      <a:pt x="10733" y="17028"/>
                      <a:pt x="10807" y="16790"/>
                    </a:cubicBezTo>
                    <a:lnTo>
                      <a:pt x="10807" y="16790"/>
                    </a:lnTo>
                    <a:cubicBezTo>
                      <a:pt x="10852" y="16656"/>
                      <a:pt x="10911" y="16522"/>
                      <a:pt x="10971" y="16403"/>
                    </a:cubicBezTo>
                    <a:cubicBezTo>
                      <a:pt x="11075" y="16210"/>
                      <a:pt x="11179" y="16031"/>
                      <a:pt x="11283" y="15838"/>
                    </a:cubicBezTo>
                    <a:cubicBezTo>
                      <a:pt x="11477" y="15585"/>
                      <a:pt x="11670" y="15332"/>
                      <a:pt x="11864" y="15079"/>
                    </a:cubicBezTo>
                    <a:cubicBezTo>
                      <a:pt x="11923" y="15004"/>
                      <a:pt x="11894" y="14930"/>
                      <a:pt x="11864" y="14855"/>
                    </a:cubicBezTo>
                    <a:cubicBezTo>
                      <a:pt x="11670" y="14364"/>
                      <a:pt x="11328" y="13977"/>
                      <a:pt x="10956" y="13620"/>
                    </a:cubicBezTo>
                    <a:cubicBezTo>
                      <a:pt x="10867" y="13531"/>
                      <a:pt x="10762" y="13441"/>
                      <a:pt x="10643" y="13352"/>
                    </a:cubicBezTo>
                    <a:cubicBezTo>
                      <a:pt x="10554" y="13456"/>
                      <a:pt x="10494" y="13545"/>
                      <a:pt x="10420" y="13620"/>
                    </a:cubicBezTo>
                    <a:cubicBezTo>
                      <a:pt x="10286" y="13739"/>
                      <a:pt x="10167" y="13858"/>
                      <a:pt x="10018" y="13962"/>
                    </a:cubicBezTo>
                    <a:cubicBezTo>
                      <a:pt x="9959" y="14022"/>
                      <a:pt x="9869" y="14051"/>
                      <a:pt x="9825" y="13932"/>
                    </a:cubicBezTo>
                    <a:cubicBezTo>
                      <a:pt x="9825" y="13932"/>
                      <a:pt x="9825" y="13918"/>
                      <a:pt x="9825" y="13918"/>
                    </a:cubicBezTo>
                    <a:cubicBezTo>
                      <a:pt x="10465" y="13218"/>
                      <a:pt x="10941" y="12429"/>
                      <a:pt x="11149" y="11506"/>
                    </a:cubicBezTo>
                    <a:cubicBezTo>
                      <a:pt x="11164" y="11402"/>
                      <a:pt x="11224" y="11313"/>
                      <a:pt x="11283" y="11223"/>
                    </a:cubicBezTo>
                    <a:cubicBezTo>
                      <a:pt x="11358" y="11119"/>
                      <a:pt x="11462" y="11045"/>
                      <a:pt x="11536" y="10941"/>
                    </a:cubicBezTo>
                    <a:cubicBezTo>
                      <a:pt x="11670" y="10717"/>
                      <a:pt x="11804" y="10479"/>
                      <a:pt x="11938" y="10256"/>
                    </a:cubicBezTo>
                    <a:cubicBezTo>
                      <a:pt x="11968" y="10196"/>
                      <a:pt x="11983" y="10152"/>
                      <a:pt x="12028" y="10047"/>
                    </a:cubicBezTo>
                    <a:cubicBezTo>
                      <a:pt x="11462" y="10271"/>
                      <a:pt x="10941" y="10449"/>
                      <a:pt x="10450" y="10673"/>
                    </a:cubicBezTo>
                    <a:cubicBezTo>
                      <a:pt x="9973" y="10896"/>
                      <a:pt x="9482" y="11119"/>
                      <a:pt x="8976" y="11253"/>
                    </a:cubicBezTo>
                    <a:cubicBezTo>
                      <a:pt x="8619" y="11342"/>
                      <a:pt x="8277" y="11402"/>
                      <a:pt x="7919" y="11357"/>
                    </a:cubicBezTo>
                    <a:cubicBezTo>
                      <a:pt x="7711" y="11328"/>
                      <a:pt x="7488" y="11298"/>
                      <a:pt x="7279" y="11283"/>
                    </a:cubicBezTo>
                    <a:cubicBezTo>
                      <a:pt x="7145" y="11283"/>
                      <a:pt x="6996" y="11283"/>
                      <a:pt x="6848" y="11313"/>
                    </a:cubicBezTo>
                    <a:cubicBezTo>
                      <a:pt x="6699" y="11357"/>
                      <a:pt x="6550" y="11432"/>
                      <a:pt x="6386" y="11491"/>
                    </a:cubicBezTo>
                    <a:cubicBezTo>
                      <a:pt x="6312" y="11521"/>
                      <a:pt x="6222" y="11536"/>
                      <a:pt x="6148" y="11566"/>
                    </a:cubicBezTo>
                    <a:cubicBezTo>
                      <a:pt x="6267" y="11313"/>
                      <a:pt x="6520" y="11298"/>
                      <a:pt x="6699" y="11149"/>
                    </a:cubicBezTo>
                    <a:cubicBezTo>
                      <a:pt x="6371" y="11015"/>
                      <a:pt x="6044" y="10896"/>
                      <a:pt x="5687" y="10762"/>
                    </a:cubicBezTo>
                    <a:cubicBezTo>
                      <a:pt x="5627" y="10881"/>
                      <a:pt x="5538" y="11000"/>
                      <a:pt x="5493" y="11134"/>
                    </a:cubicBezTo>
                    <a:cubicBezTo>
                      <a:pt x="5270" y="11715"/>
                      <a:pt x="5181" y="12295"/>
                      <a:pt x="5389" y="12905"/>
                    </a:cubicBezTo>
                    <a:cubicBezTo>
                      <a:pt x="5538" y="13352"/>
                      <a:pt x="5702" y="13769"/>
                      <a:pt x="5984" y="14141"/>
                    </a:cubicBezTo>
                    <a:cubicBezTo>
                      <a:pt x="6520" y="14840"/>
                      <a:pt x="7309" y="14959"/>
                      <a:pt x="8113" y="15064"/>
                    </a:cubicBezTo>
                    <a:cubicBezTo>
                      <a:pt x="8291" y="14959"/>
                      <a:pt x="8351" y="15153"/>
                      <a:pt x="8500" y="15213"/>
                    </a:cubicBezTo>
                    <a:cubicBezTo>
                      <a:pt x="8351" y="15287"/>
                      <a:pt x="8217" y="15302"/>
                      <a:pt x="8128" y="15391"/>
                    </a:cubicBezTo>
                    <a:cubicBezTo>
                      <a:pt x="7860" y="15659"/>
                      <a:pt x="7592" y="15942"/>
                      <a:pt x="7458" y="16314"/>
                    </a:cubicBezTo>
                    <a:cubicBezTo>
                      <a:pt x="7339" y="16716"/>
                      <a:pt x="7190" y="17118"/>
                      <a:pt x="7086" y="17520"/>
                    </a:cubicBezTo>
                    <a:cubicBezTo>
                      <a:pt x="6967" y="17966"/>
                      <a:pt x="6952" y="18413"/>
                      <a:pt x="7160" y="18830"/>
                    </a:cubicBezTo>
                    <a:cubicBezTo>
                      <a:pt x="7190" y="18949"/>
                      <a:pt x="7235" y="19053"/>
                      <a:pt x="7264" y="19157"/>
                    </a:cubicBezTo>
                    <a:cubicBezTo>
                      <a:pt x="7324" y="19246"/>
                      <a:pt x="7369" y="19351"/>
                      <a:pt x="7428" y="19440"/>
                    </a:cubicBezTo>
                    <a:cubicBezTo>
                      <a:pt x="7488" y="19514"/>
                      <a:pt x="7532" y="19589"/>
                      <a:pt x="7577" y="19648"/>
                    </a:cubicBezTo>
                    <a:cubicBezTo>
                      <a:pt x="7696" y="19767"/>
                      <a:pt x="7815" y="19886"/>
                      <a:pt x="7919" y="19991"/>
                    </a:cubicBezTo>
                    <a:cubicBezTo>
                      <a:pt x="8098" y="20199"/>
                      <a:pt x="8336" y="20333"/>
                      <a:pt x="8589" y="20422"/>
                    </a:cubicBezTo>
                    <a:cubicBezTo>
                      <a:pt x="8678" y="20467"/>
                      <a:pt x="8768" y="20497"/>
                      <a:pt x="8857" y="20541"/>
                    </a:cubicBezTo>
                    <a:cubicBezTo>
                      <a:pt x="9065" y="20601"/>
                      <a:pt x="9259" y="20646"/>
                      <a:pt x="9467" y="20690"/>
                    </a:cubicBezTo>
                    <a:cubicBezTo>
                      <a:pt x="9586" y="20705"/>
                      <a:pt x="9691" y="20735"/>
                      <a:pt x="9810" y="20750"/>
                    </a:cubicBezTo>
                    <a:cubicBezTo>
                      <a:pt x="9825" y="20765"/>
                      <a:pt x="9839" y="20765"/>
                      <a:pt x="9854" y="20750"/>
                    </a:cubicBezTo>
                    <a:lnTo>
                      <a:pt x="10569" y="20794"/>
                    </a:lnTo>
                    <a:cubicBezTo>
                      <a:pt x="10599" y="20794"/>
                      <a:pt x="10614" y="20794"/>
                      <a:pt x="10628" y="20794"/>
                    </a:cubicBezTo>
                    <a:lnTo>
                      <a:pt x="11492" y="20794"/>
                    </a:lnTo>
                    <a:cubicBezTo>
                      <a:pt x="11432" y="20884"/>
                      <a:pt x="11402" y="20913"/>
                      <a:pt x="11373" y="20958"/>
                    </a:cubicBezTo>
                    <a:cubicBezTo>
                      <a:pt x="11373" y="21003"/>
                      <a:pt x="11388" y="21047"/>
                      <a:pt x="11388" y="21077"/>
                    </a:cubicBezTo>
                    <a:cubicBezTo>
                      <a:pt x="11477" y="21137"/>
                      <a:pt x="11581" y="21196"/>
                      <a:pt x="11670" y="21256"/>
                    </a:cubicBezTo>
                    <a:cubicBezTo>
                      <a:pt x="11745" y="21286"/>
                      <a:pt x="11819" y="21315"/>
                      <a:pt x="11894" y="21345"/>
                    </a:cubicBezTo>
                    <a:cubicBezTo>
                      <a:pt x="11983" y="21390"/>
                      <a:pt x="12072" y="21434"/>
                      <a:pt x="12162" y="21479"/>
                    </a:cubicBezTo>
                    <a:cubicBezTo>
                      <a:pt x="12489" y="21628"/>
                      <a:pt x="12831" y="21762"/>
                      <a:pt x="13159" y="21911"/>
                    </a:cubicBezTo>
                    <a:cubicBezTo>
                      <a:pt x="13278" y="21970"/>
                      <a:pt x="13412" y="22030"/>
                      <a:pt x="13546" y="22089"/>
                    </a:cubicBezTo>
                    <a:cubicBezTo>
                      <a:pt x="14037" y="22327"/>
                      <a:pt x="14558" y="22521"/>
                      <a:pt x="15124" y="22566"/>
                    </a:cubicBezTo>
                    <a:cubicBezTo>
                      <a:pt x="15481" y="22640"/>
                      <a:pt x="15838" y="22655"/>
                      <a:pt x="16210" y="22566"/>
                    </a:cubicBezTo>
                    <a:cubicBezTo>
                      <a:pt x="16270" y="22551"/>
                      <a:pt x="16344" y="22521"/>
                      <a:pt x="16404" y="22506"/>
                    </a:cubicBezTo>
                    <a:cubicBezTo>
                      <a:pt x="16493" y="22476"/>
                      <a:pt x="16597" y="22432"/>
                      <a:pt x="16687" y="22402"/>
                    </a:cubicBezTo>
                    <a:cubicBezTo>
                      <a:pt x="16746" y="22357"/>
                      <a:pt x="16791" y="22327"/>
                      <a:pt x="16850" y="22283"/>
                    </a:cubicBezTo>
                    <a:cubicBezTo>
                      <a:pt x="16895" y="22283"/>
                      <a:pt x="16940" y="22283"/>
                      <a:pt x="16969" y="22268"/>
                    </a:cubicBezTo>
                    <a:cubicBezTo>
                      <a:pt x="17074" y="22208"/>
                      <a:pt x="17148" y="22223"/>
                      <a:pt x="17222" y="22313"/>
                    </a:cubicBezTo>
                    <a:cubicBezTo>
                      <a:pt x="17282" y="22342"/>
                      <a:pt x="17327" y="22372"/>
                      <a:pt x="17371" y="22402"/>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185"/>
              <p:cNvSpPr/>
              <p:nvPr/>
            </p:nvSpPr>
            <p:spPr>
              <a:xfrm>
                <a:off x="7342510" y="2034032"/>
                <a:ext cx="692758" cy="1040715"/>
              </a:xfrm>
              <a:custGeom>
                <a:rect b="b" l="l" r="r" t="t"/>
                <a:pathLst>
                  <a:path extrusionOk="0" h="24397" w="16240">
                    <a:moveTo>
                      <a:pt x="8604" y="15525"/>
                    </a:moveTo>
                    <a:cubicBezTo>
                      <a:pt x="8574" y="15421"/>
                      <a:pt x="8559" y="15302"/>
                      <a:pt x="8544" y="15198"/>
                    </a:cubicBezTo>
                    <a:cubicBezTo>
                      <a:pt x="8440" y="14588"/>
                      <a:pt x="8321" y="13992"/>
                      <a:pt x="8232" y="13382"/>
                    </a:cubicBezTo>
                    <a:cubicBezTo>
                      <a:pt x="8217" y="13278"/>
                      <a:pt x="8217" y="13144"/>
                      <a:pt x="8261" y="13040"/>
                    </a:cubicBezTo>
                    <a:cubicBezTo>
                      <a:pt x="8395" y="12787"/>
                      <a:pt x="8544" y="12533"/>
                      <a:pt x="8708" y="12295"/>
                    </a:cubicBezTo>
                    <a:cubicBezTo>
                      <a:pt x="8767" y="12191"/>
                      <a:pt x="8887" y="12102"/>
                      <a:pt x="8976" y="12013"/>
                    </a:cubicBezTo>
                    <a:cubicBezTo>
                      <a:pt x="8991" y="12027"/>
                      <a:pt x="9021" y="12042"/>
                      <a:pt x="9035" y="12057"/>
                    </a:cubicBezTo>
                    <a:lnTo>
                      <a:pt x="8857" y="12385"/>
                    </a:lnTo>
                    <a:cubicBezTo>
                      <a:pt x="8857" y="12385"/>
                      <a:pt x="8857" y="12385"/>
                      <a:pt x="8857" y="12385"/>
                    </a:cubicBezTo>
                    <a:cubicBezTo>
                      <a:pt x="8782" y="12504"/>
                      <a:pt x="8708" y="12608"/>
                      <a:pt x="8634" y="12727"/>
                    </a:cubicBezTo>
                    <a:cubicBezTo>
                      <a:pt x="8619" y="12757"/>
                      <a:pt x="8604" y="12787"/>
                      <a:pt x="8589" y="12816"/>
                    </a:cubicBezTo>
                    <a:cubicBezTo>
                      <a:pt x="8485" y="12935"/>
                      <a:pt x="8410" y="13054"/>
                      <a:pt x="8425" y="13218"/>
                    </a:cubicBezTo>
                    <a:cubicBezTo>
                      <a:pt x="8440" y="13337"/>
                      <a:pt x="8455" y="13441"/>
                      <a:pt x="8455" y="13561"/>
                    </a:cubicBezTo>
                    <a:cubicBezTo>
                      <a:pt x="8485" y="13694"/>
                      <a:pt x="8514" y="13814"/>
                      <a:pt x="8529" y="13948"/>
                    </a:cubicBezTo>
                    <a:lnTo>
                      <a:pt x="8529" y="13948"/>
                    </a:lnTo>
                    <a:cubicBezTo>
                      <a:pt x="8559" y="14126"/>
                      <a:pt x="8604" y="14320"/>
                      <a:pt x="8634" y="14498"/>
                    </a:cubicBezTo>
                    <a:lnTo>
                      <a:pt x="8634" y="14498"/>
                    </a:lnTo>
                    <a:cubicBezTo>
                      <a:pt x="8767" y="15034"/>
                      <a:pt x="8901" y="15555"/>
                      <a:pt x="9021" y="16091"/>
                    </a:cubicBezTo>
                    <a:lnTo>
                      <a:pt x="9021" y="16091"/>
                    </a:lnTo>
                    <a:cubicBezTo>
                      <a:pt x="9080" y="16299"/>
                      <a:pt x="9140" y="16493"/>
                      <a:pt x="9199" y="16701"/>
                    </a:cubicBezTo>
                    <a:cubicBezTo>
                      <a:pt x="9229" y="16835"/>
                      <a:pt x="9259" y="16954"/>
                      <a:pt x="9303" y="17073"/>
                    </a:cubicBezTo>
                    <a:cubicBezTo>
                      <a:pt x="9348" y="17192"/>
                      <a:pt x="9408" y="17297"/>
                      <a:pt x="9467" y="17416"/>
                    </a:cubicBezTo>
                    <a:cubicBezTo>
                      <a:pt x="9899" y="17684"/>
                      <a:pt x="10315" y="17966"/>
                      <a:pt x="10747" y="18220"/>
                    </a:cubicBezTo>
                    <a:cubicBezTo>
                      <a:pt x="11685" y="18755"/>
                      <a:pt x="12667" y="19217"/>
                      <a:pt x="13724" y="19455"/>
                    </a:cubicBezTo>
                    <a:cubicBezTo>
                      <a:pt x="13933" y="19515"/>
                      <a:pt x="13962" y="19500"/>
                      <a:pt x="14096" y="19321"/>
                    </a:cubicBezTo>
                    <a:cubicBezTo>
                      <a:pt x="14171" y="19217"/>
                      <a:pt x="14260" y="19113"/>
                      <a:pt x="14334" y="19008"/>
                    </a:cubicBezTo>
                    <a:lnTo>
                      <a:pt x="14334" y="19008"/>
                    </a:lnTo>
                    <a:cubicBezTo>
                      <a:pt x="14483" y="18860"/>
                      <a:pt x="14617" y="18711"/>
                      <a:pt x="14766" y="18577"/>
                    </a:cubicBezTo>
                    <a:lnTo>
                      <a:pt x="14766" y="18577"/>
                    </a:lnTo>
                    <a:cubicBezTo>
                      <a:pt x="14840" y="18517"/>
                      <a:pt x="14915" y="18458"/>
                      <a:pt x="14989" y="18398"/>
                    </a:cubicBezTo>
                    <a:lnTo>
                      <a:pt x="14989" y="18398"/>
                    </a:lnTo>
                    <a:cubicBezTo>
                      <a:pt x="15138" y="18309"/>
                      <a:pt x="15287" y="18220"/>
                      <a:pt x="15421" y="18130"/>
                    </a:cubicBezTo>
                    <a:lnTo>
                      <a:pt x="15525" y="18056"/>
                    </a:lnTo>
                    <a:cubicBezTo>
                      <a:pt x="15748" y="18041"/>
                      <a:pt x="15942" y="17862"/>
                      <a:pt x="16240" y="17937"/>
                    </a:cubicBezTo>
                    <a:cubicBezTo>
                      <a:pt x="16150" y="18041"/>
                      <a:pt x="16076" y="18130"/>
                      <a:pt x="16016" y="18205"/>
                    </a:cubicBezTo>
                    <a:lnTo>
                      <a:pt x="16016" y="18220"/>
                    </a:lnTo>
                    <a:lnTo>
                      <a:pt x="16002" y="18220"/>
                    </a:lnTo>
                    <a:cubicBezTo>
                      <a:pt x="15734" y="18383"/>
                      <a:pt x="15451" y="18547"/>
                      <a:pt x="15183" y="18740"/>
                    </a:cubicBezTo>
                    <a:cubicBezTo>
                      <a:pt x="15004" y="18874"/>
                      <a:pt x="14855" y="19053"/>
                      <a:pt x="14692" y="19202"/>
                    </a:cubicBezTo>
                    <a:lnTo>
                      <a:pt x="14707" y="19217"/>
                    </a:lnTo>
                    <a:lnTo>
                      <a:pt x="14692" y="19202"/>
                    </a:lnTo>
                    <a:cubicBezTo>
                      <a:pt x="14558" y="19395"/>
                      <a:pt x="14424" y="19574"/>
                      <a:pt x="14305" y="19768"/>
                    </a:cubicBezTo>
                    <a:cubicBezTo>
                      <a:pt x="14275" y="19827"/>
                      <a:pt x="14230" y="19902"/>
                      <a:pt x="14200" y="19976"/>
                    </a:cubicBezTo>
                    <a:cubicBezTo>
                      <a:pt x="14141" y="20155"/>
                      <a:pt x="14066" y="20333"/>
                      <a:pt x="14037" y="20512"/>
                    </a:cubicBezTo>
                    <a:cubicBezTo>
                      <a:pt x="14007" y="20690"/>
                      <a:pt x="13903" y="20780"/>
                      <a:pt x="13769" y="20854"/>
                    </a:cubicBezTo>
                    <a:cubicBezTo>
                      <a:pt x="13709" y="20884"/>
                      <a:pt x="13650" y="20899"/>
                      <a:pt x="13590" y="20914"/>
                    </a:cubicBezTo>
                    <a:cubicBezTo>
                      <a:pt x="12697" y="21197"/>
                      <a:pt x="11893" y="21598"/>
                      <a:pt x="11268" y="22313"/>
                    </a:cubicBezTo>
                    <a:cubicBezTo>
                      <a:pt x="11119" y="22477"/>
                      <a:pt x="10985" y="22640"/>
                      <a:pt x="10881" y="22834"/>
                    </a:cubicBezTo>
                    <a:cubicBezTo>
                      <a:pt x="10688" y="23206"/>
                      <a:pt x="10539" y="23593"/>
                      <a:pt x="10464" y="23995"/>
                    </a:cubicBezTo>
                    <a:cubicBezTo>
                      <a:pt x="10449" y="24099"/>
                      <a:pt x="10420" y="24203"/>
                      <a:pt x="10375" y="24307"/>
                    </a:cubicBezTo>
                    <a:cubicBezTo>
                      <a:pt x="10345" y="24352"/>
                      <a:pt x="10286" y="24367"/>
                      <a:pt x="10226" y="24397"/>
                    </a:cubicBezTo>
                    <a:cubicBezTo>
                      <a:pt x="10226" y="24352"/>
                      <a:pt x="10211" y="24293"/>
                      <a:pt x="10196" y="24233"/>
                    </a:cubicBezTo>
                    <a:lnTo>
                      <a:pt x="10196" y="24233"/>
                    </a:lnTo>
                    <a:cubicBezTo>
                      <a:pt x="10286" y="23772"/>
                      <a:pt x="10420" y="23310"/>
                      <a:pt x="10598" y="22864"/>
                    </a:cubicBezTo>
                    <a:lnTo>
                      <a:pt x="10583" y="22864"/>
                    </a:lnTo>
                    <a:cubicBezTo>
                      <a:pt x="10703" y="22655"/>
                      <a:pt x="10807" y="22447"/>
                      <a:pt x="10911" y="22238"/>
                    </a:cubicBezTo>
                    <a:cubicBezTo>
                      <a:pt x="11000" y="22149"/>
                      <a:pt x="11090" y="22060"/>
                      <a:pt x="11179" y="21956"/>
                    </a:cubicBezTo>
                    <a:cubicBezTo>
                      <a:pt x="11402" y="21747"/>
                      <a:pt x="11640" y="21539"/>
                      <a:pt x="11864" y="21316"/>
                    </a:cubicBezTo>
                    <a:lnTo>
                      <a:pt x="12012" y="21197"/>
                    </a:lnTo>
                    <a:cubicBezTo>
                      <a:pt x="12102" y="21152"/>
                      <a:pt x="12206" y="21092"/>
                      <a:pt x="12310" y="21048"/>
                    </a:cubicBezTo>
                    <a:cubicBezTo>
                      <a:pt x="12533" y="20839"/>
                      <a:pt x="12861" y="20809"/>
                      <a:pt x="13114" y="20661"/>
                    </a:cubicBezTo>
                    <a:cubicBezTo>
                      <a:pt x="13233" y="20646"/>
                      <a:pt x="13352" y="20601"/>
                      <a:pt x="13441" y="20527"/>
                    </a:cubicBezTo>
                    <a:cubicBezTo>
                      <a:pt x="13188" y="19976"/>
                      <a:pt x="12771" y="19619"/>
                      <a:pt x="12251" y="19366"/>
                    </a:cubicBezTo>
                    <a:cubicBezTo>
                      <a:pt x="12191" y="19336"/>
                      <a:pt x="12146" y="19306"/>
                      <a:pt x="12087" y="19261"/>
                    </a:cubicBezTo>
                    <a:cubicBezTo>
                      <a:pt x="11997" y="19217"/>
                      <a:pt x="11893" y="19157"/>
                      <a:pt x="11789" y="19098"/>
                    </a:cubicBezTo>
                    <a:lnTo>
                      <a:pt x="11789" y="19098"/>
                    </a:lnTo>
                    <a:cubicBezTo>
                      <a:pt x="11238" y="18785"/>
                      <a:pt x="10673" y="18473"/>
                      <a:pt x="10107" y="18160"/>
                    </a:cubicBezTo>
                    <a:cubicBezTo>
                      <a:pt x="10107" y="18160"/>
                      <a:pt x="10092" y="18175"/>
                      <a:pt x="10077" y="18175"/>
                    </a:cubicBezTo>
                    <a:cubicBezTo>
                      <a:pt x="9973" y="18100"/>
                      <a:pt x="9869" y="18026"/>
                      <a:pt x="9750" y="17952"/>
                    </a:cubicBezTo>
                    <a:cubicBezTo>
                      <a:pt x="9661" y="17892"/>
                      <a:pt x="9586" y="17803"/>
                      <a:pt x="9482" y="17758"/>
                    </a:cubicBezTo>
                    <a:cubicBezTo>
                      <a:pt x="9288" y="17684"/>
                      <a:pt x="9169" y="17550"/>
                      <a:pt x="9095" y="17371"/>
                    </a:cubicBezTo>
                    <a:cubicBezTo>
                      <a:pt x="9080" y="17341"/>
                      <a:pt x="9050" y="17312"/>
                      <a:pt x="9035" y="17297"/>
                    </a:cubicBezTo>
                    <a:lnTo>
                      <a:pt x="8991" y="17133"/>
                    </a:lnTo>
                    <a:cubicBezTo>
                      <a:pt x="8887" y="17073"/>
                      <a:pt x="8797" y="16999"/>
                      <a:pt x="8708" y="16939"/>
                    </a:cubicBezTo>
                    <a:cubicBezTo>
                      <a:pt x="8232" y="16657"/>
                      <a:pt x="7696" y="16508"/>
                      <a:pt x="7145" y="16448"/>
                    </a:cubicBezTo>
                    <a:cubicBezTo>
                      <a:pt x="6445" y="16389"/>
                      <a:pt x="5835" y="16091"/>
                      <a:pt x="5255" y="15719"/>
                    </a:cubicBezTo>
                    <a:cubicBezTo>
                      <a:pt x="5016" y="15570"/>
                      <a:pt x="4838" y="15332"/>
                      <a:pt x="4629" y="15138"/>
                    </a:cubicBezTo>
                    <a:cubicBezTo>
                      <a:pt x="4451" y="14975"/>
                      <a:pt x="4272" y="14811"/>
                      <a:pt x="4094" y="14632"/>
                    </a:cubicBezTo>
                    <a:lnTo>
                      <a:pt x="4094" y="14647"/>
                    </a:lnTo>
                    <a:lnTo>
                      <a:pt x="4094" y="14632"/>
                    </a:lnTo>
                    <a:cubicBezTo>
                      <a:pt x="3989" y="14558"/>
                      <a:pt x="3870" y="14498"/>
                      <a:pt x="3766" y="14424"/>
                    </a:cubicBezTo>
                    <a:lnTo>
                      <a:pt x="3766" y="14424"/>
                    </a:lnTo>
                    <a:cubicBezTo>
                      <a:pt x="3602" y="14320"/>
                      <a:pt x="3454" y="14186"/>
                      <a:pt x="3290" y="14111"/>
                    </a:cubicBezTo>
                    <a:cubicBezTo>
                      <a:pt x="2977" y="13948"/>
                      <a:pt x="2650" y="13918"/>
                      <a:pt x="2322" y="14096"/>
                    </a:cubicBezTo>
                    <a:lnTo>
                      <a:pt x="2322" y="14096"/>
                    </a:lnTo>
                    <a:cubicBezTo>
                      <a:pt x="2233" y="14171"/>
                      <a:pt x="2144" y="14245"/>
                      <a:pt x="2054" y="14335"/>
                    </a:cubicBezTo>
                    <a:cubicBezTo>
                      <a:pt x="2010" y="14275"/>
                      <a:pt x="1980" y="14230"/>
                      <a:pt x="1965" y="14215"/>
                    </a:cubicBezTo>
                    <a:cubicBezTo>
                      <a:pt x="1772" y="14215"/>
                      <a:pt x="1667" y="14349"/>
                      <a:pt x="1563" y="14483"/>
                    </a:cubicBezTo>
                    <a:cubicBezTo>
                      <a:pt x="1489" y="14573"/>
                      <a:pt x="1399" y="14662"/>
                      <a:pt x="1310" y="14736"/>
                    </a:cubicBezTo>
                    <a:cubicBezTo>
                      <a:pt x="1132" y="14885"/>
                      <a:pt x="953" y="15034"/>
                      <a:pt x="774" y="15183"/>
                    </a:cubicBezTo>
                    <a:lnTo>
                      <a:pt x="774" y="15198"/>
                    </a:lnTo>
                    <a:lnTo>
                      <a:pt x="774" y="15183"/>
                    </a:lnTo>
                    <a:cubicBezTo>
                      <a:pt x="551" y="15332"/>
                      <a:pt x="328" y="15466"/>
                      <a:pt x="119" y="15615"/>
                    </a:cubicBezTo>
                    <a:cubicBezTo>
                      <a:pt x="60" y="15659"/>
                      <a:pt x="30" y="15644"/>
                      <a:pt x="0" y="15585"/>
                    </a:cubicBezTo>
                    <a:cubicBezTo>
                      <a:pt x="149" y="15436"/>
                      <a:pt x="298" y="15302"/>
                      <a:pt x="447" y="15153"/>
                    </a:cubicBezTo>
                    <a:lnTo>
                      <a:pt x="730" y="14930"/>
                    </a:lnTo>
                    <a:cubicBezTo>
                      <a:pt x="804" y="14856"/>
                      <a:pt x="879" y="14781"/>
                      <a:pt x="953" y="14722"/>
                    </a:cubicBezTo>
                    <a:cubicBezTo>
                      <a:pt x="1310" y="14513"/>
                      <a:pt x="1533" y="14186"/>
                      <a:pt x="1727" y="13828"/>
                    </a:cubicBezTo>
                    <a:lnTo>
                      <a:pt x="1727" y="13843"/>
                    </a:lnTo>
                    <a:cubicBezTo>
                      <a:pt x="1816" y="13590"/>
                      <a:pt x="1906" y="13352"/>
                      <a:pt x="1995" y="13099"/>
                    </a:cubicBezTo>
                    <a:cubicBezTo>
                      <a:pt x="2025" y="12995"/>
                      <a:pt x="2054" y="12891"/>
                      <a:pt x="2084" y="12772"/>
                    </a:cubicBezTo>
                    <a:cubicBezTo>
                      <a:pt x="2025" y="12727"/>
                      <a:pt x="1965" y="12667"/>
                      <a:pt x="1906" y="12608"/>
                    </a:cubicBezTo>
                    <a:cubicBezTo>
                      <a:pt x="1846" y="12533"/>
                      <a:pt x="1786" y="12459"/>
                      <a:pt x="1727" y="12385"/>
                    </a:cubicBezTo>
                    <a:lnTo>
                      <a:pt x="1727" y="12385"/>
                    </a:lnTo>
                    <a:cubicBezTo>
                      <a:pt x="1414" y="11893"/>
                      <a:pt x="1221" y="11343"/>
                      <a:pt x="1117" y="10762"/>
                    </a:cubicBezTo>
                    <a:cubicBezTo>
                      <a:pt x="1027" y="10256"/>
                      <a:pt x="1042" y="9750"/>
                      <a:pt x="1042" y="9244"/>
                    </a:cubicBezTo>
                    <a:cubicBezTo>
                      <a:pt x="1042" y="8827"/>
                      <a:pt x="1102" y="8440"/>
                      <a:pt x="1236" y="8053"/>
                    </a:cubicBezTo>
                    <a:cubicBezTo>
                      <a:pt x="1266" y="8023"/>
                      <a:pt x="1295" y="7994"/>
                      <a:pt x="1325" y="7949"/>
                    </a:cubicBezTo>
                    <a:cubicBezTo>
                      <a:pt x="1563" y="7577"/>
                      <a:pt x="1757" y="7487"/>
                      <a:pt x="2173" y="7607"/>
                    </a:cubicBezTo>
                    <a:cubicBezTo>
                      <a:pt x="2367" y="7666"/>
                      <a:pt x="2546" y="7755"/>
                      <a:pt x="2739" y="7830"/>
                    </a:cubicBezTo>
                    <a:cubicBezTo>
                      <a:pt x="2888" y="7056"/>
                      <a:pt x="3305" y="6416"/>
                      <a:pt x="3811" y="5835"/>
                    </a:cubicBezTo>
                    <a:cubicBezTo>
                      <a:pt x="3900" y="5731"/>
                      <a:pt x="3930" y="5627"/>
                      <a:pt x="3915" y="5493"/>
                    </a:cubicBezTo>
                    <a:cubicBezTo>
                      <a:pt x="3885" y="5195"/>
                      <a:pt x="3870" y="4883"/>
                      <a:pt x="3855" y="4585"/>
                    </a:cubicBezTo>
                    <a:cubicBezTo>
                      <a:pt x="3826" y="4168"/>
                      <a:pt x="3945" y="3796"/>
                      <a:pt x="4153" y="3439"/>
                    </a:cubicBezTo>
                    <a:cubicBezTo>
                      <a:pt x="4287" y="3201"/>
                      <a:pt x="4421" y="2962"/>
                      <a:pt x="4555" y="2709"/>
                    </a:cubicBezTo>
                    <a:cubicBezTo>
                      <a:pt x="4198" y="2293"/>
                      <a:pt x="3930" y="1846"/>
                      <a:pt x="3781" y="1325"/>
                    </a:cubicBezTo>
                    <a:cubicBezTo>
                      <a:pt x="3692" y="998"/>
                      <a:pt x="3632" y="670"/>
                      <a:pt x="3662" y="328"/>
                    </a:cubicBezTo>
                    <a:cubicBezTo>
                      <a:pt x="3662" y="239"/>
                      <a:pt x="3692" y="149"/>
                      <a:pt x="3722" y="60"/>
                    </a:cubicBezTo>
                    <a:cubicBezTo>
                      <a:pt x="3736" y="30"/>
                      <a:pt x="3796" y="0"/>
                      <a:pt x="3826" y="0"/>
                    </a:cubicBezTo>
                    <a:cubicBezTo>
                      <a:pt x="3855" y="0"/>
                      <a:pt x="3885" y="60"/>
                      <a:pt x="3885" y="90"/>
                    </a:cubicBezTo>
                    <a:cubicBezTo>
                      <a:pt x="3915" y="358"/>
                      <a:pt x="3915" y="626"/>
                      <a:pt x="3960" y="879"/>
                    </a:cubicBezTo>
                    <a:cubicBezTo>
                      <a:pt x="4064" y="1459"/>
                      <a:pt x="4347" y="1950"/>
                      <a:pt x="4704" y="2412"/>
                    </a:cubicBezTo>
                    <a:cubicBezTo>
                      <a:pt x="4749" y="2382"/>
                      <a:pt x="4793" y="2352"/>
                      <a:pt x="4838" y="2322"/>
                    </a:cubicBezTo>
                    <a:cubicBezTo>
                      <a:pt x="4972" y="2174"/>
                      <a:pt x="5106" y="2025"/>
                      <a:pt x="5225" y="1876"/>
                    </a:cubicBezTo>
                    <a:cubicBezTo>
                      <a:pt x="5552" y="1608"/>
                      <a:pt x="5939" y="1444"/>
                      <a:pt x="6326" y="1310"/>
                    </a:cubicBezTo>
                    <a:cubicBezTo>
                      <a:pt x="6624" y="1206"/>
                      <a:pt x="6952" y="1117"/>
                      <a:pt x="7279" y="1042"/>
                    </a:cubicBezTo>
                    <a:cubicBezTo>
                      <a:pt x="7487" y="998"/>
                      <a:pt x="7711" y="1013"/>
                      <a:pt x="7919" y="1027"/>
                    </a:cubicBezTo>
                    <a:cubicBezTo>
                      <a:pt x="8098" y="1042"/>
                      <a:pt x="8247" y="1117"/>
                      <a:pt x="8336" y="1325"/>
                    </a:cubicBezTo>
                    <a:cubicBezTo>
                      <a:pt x="8276" y="1340"/>
                      <a:pt x="8232" y="1355"/>
                      <a:pt x="8202" y="1340"/>
                    </a:cubicBezTo>
                    <a:cubicBezTo>
                      <a:pt x="7964" y="1191"/>
                      <a:pt x="7711" y="1206"/>
                      <a:pt x="7458" y="1266"/>
                    </a:cubicBezTo>
                    <a:cubicBezTo>
                      <a:pt x="6773" y="1429"/>
                      <a:pt x="6118" y="1653"/>
                      <a:pt x="5523" y="2025"/>
                    </a:cubicBezTo>
                    <a:cubicBezTo>
                      <a:pt x="5389" y="2099"/>
                      <a:pt x="5270" y="2203"/>
                      <a:pt x="5180" y="2337"/>
                    </a:cubicBezTo>
                    <a:cubicBezTo>
                      <a:pt x="4868" y="2799"/>
                      <a:pt x="4570" y="3260"/>
                      <a:pt x="4287" y="3751"/>
                    </a:cubicBezTo>
                    <a:cubicBezTo>
                      <a:pt x="4183" y="3930"/>
                      <a:pt x="4109" y="4168"/>
                      <a:pt x="4109" y="4377"/>
                    </a:cubicBezTo>
                    <a:cubicBezTo>
                      <a:pt x="4094" y="4898"/>
                      <a:pt x="4109" y="5433"/>
                      <a:pt x="4123" y="5969"/>
                    </a:cubicBezTo>
                    <a:cubicBezTo>
                      <a:pt x="4079" y="6014"/>
                      <a:pt x="3975" y="6073"/>
                      <a:pt x="3915" y="6148"/>
                    </a:cubicBezTo>
                    <a:cubicBezTo>
                      <a:pt x="3692" y="6475"/>
                      <a:pt x="3439" y="6788"/>
                      <a:pt x="3275" y="7130"/>
                    </a:cubicBezTo>
                    <a:cubicBezTo>
                      <a:pt x="2873" y="7979"/>
                      <a:pt x="2843" y="8857"/>
                      <a:pt x="3067" y="9765"/>
                    </a:cubicBezTo>
                    <a:cubicBezTo>
                      <a:pt x="3201" y="10360"/>
                      <a:pt x="3468" y="10896"/>
                      <a:pt x="3855" y="11372"/>
                    </a:cubicBezTo>
                    <a:cubicBezTo>
                      <a:pt x="3900" y="11447"/>
                      <a:pt x="3960" y="11506"/>
                      <a:pt x="4034" y="11611"/>
                    </a:cubicBezTo>
                    <a:cubicBezTo>
                      <a:pt x="3647" y="11536"/>
                      <a:pt x="3067" y="10703"/>
                      <a:pt x="2873" y="10033"/>
                    </a:cubicBezTo>
                    <a:cubicBezTo>
                      <a:pt x="2680" y="9378"/>
                      <a:pt x="2575" y="8723"/>
                      <a:pt x="2724" y="8023"/>
                    </a:cubicBezTo>
                    <a:cubicBezTo>
                      <a:pt x="2486" y="7949"/>
                      <a:pt x="2278" y="7860"/>
                      <a:pt x="2069" y="7800"/>
                    </a:cubicBezTo>
                    <a:cubicBezTo>
                      <a:pt x="1816" y="7726"/>
                      <a:pt x="1682" y="7800"/>
                      <a:pt x="1533" y="8023"/>
                    </a:cubicBezTo>
                    <a:cubicBezTo>
                      <a:pt x="1370" y="8261"/>
                      <a:pt x="1310" y="8544"/>
                      <a:pt x="1295" y="8827"/>
                    </a:cubicBezTo>
                    <a:cubicBezTo>
                      <a:pt x="1251" y="9601"/>
                      <a:pt x="1266" y="10360"/>
                      <a:pt x="1444" y="11119"/>
                    </a:cubicBezTo>
                    <a:cubicBezTo>
                      <a:pt x="1593" y="11700"/>
                      <a:pt x="1876" y="12191"/>
                      <a:pt x="2293" y="12608"/>
                    </a:cubicBezTo>
                    <a:cubicBezTo>
                      <a:pt x="2724" y="13025"/>
                      <a:pt x="3111" y="13471"/>
                      <a:pt x="3662" y="13739"/>
                    </a:cubicBezTo>
                    <a:cubicBezTo>
                      <a:pt x="3692" y="13754"/>
                      <a:pt x="3722" y="13769"/>
                      <a:pt x="3736" y="13784"/>
                    </a:cubicBezTo>
                    <a:cubicBezTo>
                      <a:pt x="3826" y="14067"/>
                      <a:pt x="4109" y="14111"/>
                      <a:pt x="4302" y="14275"/>
                    </a:cubicBezTo>
                    <a:cubicBezTo>
                      <a:pt x="4481" y="14439"/>
                      <a:pt x="4659" y="14632"/>
                      <a:pt x="4868" y="14751"/>
                    </a:cubicBezTo>
                    <a:cubicBezTo>
                      <a:pt x="5463" y="15064"/>
                      <a:pt x="5984" y="15496"/>
                      <a:pt x="6565" y="15853"/>
                    </a:cubicBezTo>
                    <a:cubicBezTo>
                      <a:pt x="6996" y="16121"/>
                      <a:pt x="7487" y="16210"/>
                      <a:pt x="7979" y="16195"/>
                    </a:cubicBezTo>
                    <a:cubicBezTo>
                      <a:pt x="8142" y="16180"/>
                      <a:pt x="8291" y="16076"/>
                      <a:pt x="8455" y="16017"/>
                    </a:cubicBezTo>
                    <a:cubicBezTo>
                      <a:pt x="8291" y="15674"/>
                      <a:pt x="8142" y="15362"/>
                      <a:pt x="8008" y="15049"/>
                    </a:cubicBezTo>
                    <a:cubicBezTo>
                      <a:pt x="7964" y="14945"/>
                      <a:pt x="7934" y="14841"/>
                      <a:pt x="7904" y="14722"/>
                    </a:cubicBezTo>
                    <a:cubicBezTo>
                      <a:pt x="8113" y="14826"/>
                      <a:pt x="8202" y="14960"/>
                      <a:pt x="8529" y="15600"/>
                    </a:cubicBezTo>
                    <a:cubicBezTo>
                      <a:pt x="8559" y="15644"/>
                      <a:pt x="8589" y="15689"/>
                      <a:pt x="8619" y="15749"/>
                    </a:cubicBezTo>
                    <a:cubicBezTo>
                      <a:pt x="8634" y="15734"/>
                      <a:pt x="8648" y="15734"/>
                      <a:pt x="8663" y="15719"/>
                    </a:cubicBezTo>
                    <a:cubicBezTo>
                      <a:pt x="8648" y="15659"/>
                      <a:pt x="8619" y="15600"/>
                      <a:pt x="8604" y="15525"/>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185"/>
              <p:cNvSpPr/>
              <p:nvPr/>
            </p:nvSpPr>
            <p:spPr>
              <a:xfrm>
                <a:off x="7575544" y="1791485"/>
                <a:ext cx="318140" cy="747999"/>
              </a:xfrm>
              <a:custGeom>
                <a:rect b="b" l="l" r="r" t="t"/>
                <a:pathLst>
                  <a:path extrusionOk="0" h="17535" w="7458">
                    <a:moveTo>
                      <a:pt x="3617" y="11983"/>
                    </a:moveTo>
                    <a:cubicBezTo>
                      <a:pt x="3602" y="11983"/>
                      <a:pt x="3587" y="11983"/>
                      <a:pt x="3587" y="11983"/>
                    </a:cubicBezTo>
                    <a:lnTo>
                      <a:pt x="3587" y="12206"/>
                    </a:lnTo>
                    <a:lnTo>
                      <a:pt x="3617" y="12206"/>
                    </a:lnTo>
                    <a:close/>
                    <a:moveTo>
                      <a:pt x="3587" y="17475"/>
                    </a:moveTo>
                    <a:cubicBezTo>
                      <a:pt x="3617" y="17178"/>
                      <a:pt x="3558" y="16895"/>
                      <a:pt x="3498" y="16597"/>
                    </a:cubicBezTo>
                    <a:cubicBezTo>
                      <a:pt x="3364" y="15823"/>
                      <a:pt x="3230" y="15064"/>
                      <a:pt x="3111" y="14290"/>
                    </a:cubicBezTo>
                    <a:cubicBezTo>
                      <a:pt x="3066" y="13947"/>
                      <a:pt x="3141" y="13605"/>
                      <a:pt x="3230" y="13263"/>
                    </a:cubicBezTo>
                    <a:cubicBezTo>
                      <a:pt x="3394" y="12653"/>
                      <a:pt x="3438" y="12042"/>
                      <a:pt x="3304" y="11417"/>
                    </a:cubicBezTo>
                    <a:cubicBezTo>
                      <a:pt x="3230" y="11060"/>
                      <a:pt x="3007" y="10777"/>
                      <a:pt x="2754" y="10524"/>
                    </a:cubicBezTo>
                    <a:cubicBezTo>
                      <a:pt x="2501" y="10256"/>
                      <a:pt x="2203" y="10196"/>
                      <a:pt x="1861" y="10182"/>
                    </a:cubicBezTo>
                    <a:cubicBezTo>
                      <a:pt x="1280" y="10137"/>
                      <a:pt x="729" y="9929"/>
                      <a:pt x="208" y="9661"/>
                    </a:cubicBezTo>
                    <a:cubicBezTo>
                      <a:pt x="45" y="9571"/>
                      <a:pt x="30" y="9542"/>
                      <a:pt x="0" y="9363"/>
                    </a:cubicBezTo>
                    <a:cubicBezTo>
                      <a:pt x="283" y="9467"/>
                      <a:pt x="551" y="9586"/>
                      <a:pt x="819" y="9690"/>
                    </a:cubicBezTo>
                    <a:cubicBezTo>
                      <a:pt x="1355" y="9884"/>
                      <a:pt x="1905" y="9958"/>
                      <a:pt x="2471" y="9929"/>
                    </a:cubicBezTo>
                    <a:cubicBezTo>
                      <a:pt x="2620" y="9914"/>
                      <a:pt x="2754" y="9884"/>
                      <a:pt x="2903" y="9839"/>
                    </a:cubicBezTo>
                    <a:cubicBezTo>
                      <a:pt x="3141" y="9780"/>
                      <a:pt x="3364" y="9690"/>
                      <a:pt x="3602" y="9631"/>
                    </a:cubicBezTo>
                    <a:cubicBezTo>
                      <a:pt x="3751" y="9586"/>
                      <a:pt x="3825" y="9512"/>
                      <a:pt x="3885" y="9378"/>
                    </a:cubicBezTo>
                    <a:cubicBezTo>
                      <a:pt x="3989" y="9155"/>
                      <a:pt x="4108" y="8946"/>
                      <a:pt x="4212" y="8723"/>
                    </a:cubicBezTo>
                    <a:cubicBezTo>
                      <a:pt x="4465" y="8142"/>
                      <a:pt x="4823" y="7636"/>
                      <a:pt x="5254" y="7175"/>
                    </a:cubicBezTo>
                    <a:cubicBezTo>
                      <a:pt x="5418" y="6996"/>
                      <a:pt x="5582" y="6833"/>
                      <a:pt x="5731" y="6639"/>
                    </a:cubicBezTo>
                    <a:cubicBezTo>
                      <a:pt x="5805" y="6550"/>
                      <a:pt x="5850" y="6416"/>
                      <a:pt x="5909" y="6282"/>
                    </a:cubicBezTo>
                    <a:cubicBezTo>
                      <a:pt x="5939" y="6178"/>
                      <a:pt x="5954" y="6073"/>
                      <a:pt x="6014" y="5969"/>
                    </a:cubicBezTo>
                    <a:cubicBezTo>
                      <a:pt x="6103" y="5791"/>
                      <a:pt x="6103" y="5627"/>
                      <a:pt x="5999" y="5433"/>
                    </a:cubicBezTo>
                    <a:cubicBezTo>
                      <a:pt x="5701" y="4883"/>
                      <a:pt x="5433" y="4317"/>
                      <a:pt x="5150" y="3766"/>
                    </a:cubicBezTo>
                    <a:cubicBezTo>
                      <a:pt x="5106" y="3677"/>
                      <a:pt x="5061" y="3588"/>
                      <a:pt x="5031" y="3498"/>
                    </a:cubicBezTo>
                    <a:cubicBezTo>
                      <a:pt x="4972" y="3275"/>
                      <a:pt x="5001" y="3067"/>
                      <a:pt x="5180" y="2918"/>
                    </a:cubicBezTo>
                    <a:cubicBezTo>
                      <a:pt x="5820" y="2412"/>
                      <a:pt x="6326" y="1772"/>
                      <a:pt x="7026" y="1355"/>
                    </a:cubicBezTo>
                    <a:cubicBezTo>
                      <a:pt x="7085" y="1310"/>
                      <a:pt x="7130" y="1266"/>
                      <a:pt x="7189" y="1221"/>
                    </a:cubicBezTo>
                    <a:cubicBezTo>
                      <a:pt x="7100" y="1012"/>
                      <a:pt x="6996" y="819"/>
                      <a:pt x="6936" y="611"/>
                    </a:cubicBezTo>
                    <a:cubicBezTo>
                      <a:pt x="6877" y="417"/>
                      <a:pt x="6802" y="209"/>
                      <a:pt x="6951" y="0"/>
                    </a:cubicBezTo>
                    <a:cubicBezTo>
                      <a:pt x="7085" y="45"/>
                      <a:pt x="7085" y="164"/>
                      <a:pt x="7100" y="268"/>
                    </a:cubicBezTo>
                    <a:cubicBezTo>
                      <a:pt x="7145" y="521"/>
                      <a:pt x="7175" y="774"/>
                      <a:pt x="7353" y="983"/>
                    </a:cubicBezTo>
                    <a:cubicBezTo>
                      <a:pt x="7353" y="983"/>
                      <a:pt x="7353" y="983"/>
                      <a:pt x="7353" y="983"/>
                    </a:cubicBezTo>
                    <a:cubicBezTo>
                      <a:pt x="7457" y="1221"/>
                      <a:pt x="7457" y="1251"/>
                      <a:pt x="7264" y="1414"/>
                    </a:cubicBezTo>
                    <a:cubicBezTo>
                      <a:pt x="7219" y="1459"/>
                      <a:pt x="7189" y="1489"/>
                      <a:pt x="7145" y="1519"/>
                    </a:cubicBezTo>
                    <a:cubicBezTo>
                      <a:pt x="6505" y="1950"/>
                      <a:pt x="6028" y="2546"/>
                      <a:pt x="5448" y="3037"/>
                    </a:cubicBezTo>
                    <a:cubicBezTo>
                      <a:pt x="5299" y="3156"/>
                      <a:pt x="5269" y="3305"/>
                      <a:pt x="5388" y="3469"/>
                    </a:cubicBezTo>
                    <a:cubicBezTo>
                      <a:pt x="5478" y="3647"/>
                      <a:pt x="5567" y="3826"/>
                      <a:pt x="5656" y="4004"/>
                    </a:cubicBezTo>
                    <a:cubicBezTo>
                      <a:pt x="5731" y="4138"/>
                      <a:pt x="5805" y="4272"/>
                      <a:pt x="5880" y="4406"/>
                    </a:cubicBezTo>
                    <a:cubicBezTo>
                      <a:pt x="5894" y="4436"/>
                      <a:pt x="5909" y="4466"/>
                      <a:pt x="5924" y="4496"/>
                    </a:cubicBezTo>
                    <a:cubicBezTo>
                      <a:pt x="5984" y="4615"/>
                      <a:pt x="6043" y="4719"/>
                      <a:pt x="6103" y="4838"/>
                    </a:cubicBezTo>
                    <a:cubicBezTo>
                      <a:pt x="6147" y="4987"/>
                      <a:pt x="6192" y="5121"/>
                      <a:pt x="6252" y="5270"/>
                    </a:cubicBezTo>
                    <a:cubicBezTo>
                      <a:pt x="6296" y="5359"/>
                      <a:pt x="6326" y="5463"/>
                      <a:pt x="6371" y="5552"/>
                    </a:cubicBezTo>
                    <a:lnTo>
                      <a:pt x="6371" y="5538"/>
                    </a:lnTo>
                    <a:cubicBezTo>
                      <a:pt x="6356" y="5642"/>
                      <a:pt x="6356" y="5731"/>
                      <a:pt x="6326" y="5820"/>
                    </a:cubicBezTo>
                    <a:cubicBezTo>
                      <a:pt x="6162" y="6312"/>
                      <a:pt x="5984" y="6818"/>
                      <a:pt x="5552" y="7175"/>
                    </a:cubicBezTo>
                    <a:cubicBezTo>
                      <a:pt x="5463" y="7234"/>
                      <a:pt x="5403" y="7324"/>
                      <a:pt x="5329" y="7413"/>
                    </a:cubicBezTo>
                    <a:cubicBezTo>
                      <a:pt x="4942" y="7860"/>
                      <a:pt x="4585" y="8321"/>
                      <a:pt x="4376" y="8887"/>
                    </a:cubicBezTo>
                    <a:lnTo>
                      <a:pt x="4391" y="8887"/>
                    </a:lnTo>
                    <a:cubicBezTo>
                      <a:pt x="4302" y="9050"/>
                      <a:pt x="4123" y="9229"/>
                      <a:pt x="4138" y="9408"/>
                    </a:cubicBezTo>
                    <a:cubicBezTo>
                      <a:pt x="4153" y="9646"/>
                      <a:pt x="3930" y="9720"/>
                      <a:pt x="3885" y="9899"/>
                    </a:cubicBezTo>
                    <a:cubicBezTo>
                      <a:pt x="3885" y="9914"/>
                      <a:pt x="3885" y="9929"/>
                      <a:pt x="3885" y="9929"/>
                    </a:cubicBezTo>
                    <a:lnTo>
                      <a:pt x="3885" y="9929"/>
                    </a:lnTo>
                    <a:cubicBezTo>
                      <a:pt x="3870" y="10018"/>
                      <a:pt x="3840" y="10107"/>
                      <a:pt x="3840" y="10182"/>
                    </a:cubicBezTo>
                    <a:cubicBezTo>
                      <a:pt x="3825" y="10524"/>
                      <a:pt x="3885" y="10866"/>
                      <a:pt x="3989" y="11179"/>
                    </a:cubicBezTo>
                    <a:cubicBezTo>
                      <a:pt x="4153" y="11715"/>
                      <a:pt x="4078" y="12206"/>
                      <a:pt x="3796" y="12682"/>
                    </a:cubicBezTo>
                    <a:cubicBezTo>
                      <a:pt x="3617" y="13010"/>
                      <a:pt x="3453" y="13352"/>
                      <a:pt x="3379" y="13709"/>
                    </a:cubicBezTo>
                    <a:cubicBezTo>
                      <a:pt x="3275" y="14171"/>
                      <a:pt x="3334" y="14662"/>
                      <a:pt x="3453" y="15123"/>
                    </a:cubicBezTo>
                    <a:lnTo>
                      <a:pt x="3453" y="15109"/>
                    </a:lnTo>
                    <a:cubicBezTo>
                      <a:pt x="3513" y="15466"/>
                      <a:pt x="3572" y="15808"/>
                      <a:pt x="3617" y="16165"/>
                    </a:cubicBezTo>
                    <a:lnTo>
                      <a:pt x="3617" y="16165"/>
                    </a:lnTo>
                    <a:cubicBezTo>
                      <a:pt x="3647" y="16284"/>
                      <a:pt x="3662" y="16404"/>
                      <a:pt x="3677" y="16523"/>
                    </a:cubicBezTo>
                    <a:lnTo>
                      <a:pt x="3662" y="16523"/>
                    </a:lnTo>
                    <a:lnTo>
                      <a:pt x="3677" y="16537"/>
                    </a:lnTo>
                    <a:cubicBezTo>
                      <a:pt x="3677" y="16686"/>
                      <a:pt x="3691" y="16835"/>
                      <a:pt x="3691" y="16969"/>
                    </a:cubicBezTo>
                    <a:cubicBezTo>
                      <a:pt x="3691" y="17148"/>
                      <a:pt x="3691" y="17311"/>
                      <a:pt x="3691" y="17490"/>
                    </a:cubicBezTo>
                    <a:cubicBezTo>
                      <a:pt x="3677" y="17505"/>
                      <a:pt x="3647" y="17520"/>
                      <a:pt x="3632" y="17535"/>
                    </a:cubicBezTo>
                    <a:cubicBezTo>
                      <a:pt x="3617" y="17520"/>
                      <a:pt x="3602" y="17505"/>
                      <a:pt x="3587" y="17475"/>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185"/>
              <p:cNvSpPr/>
              <p:nvPr/>
            </p:nvSpPr>
            <p:spPr>
              <a:xfrm>
                <a:off x="7831399" y="2118492"/>
                <a:ext cx="211496" cy="606419"/>
              </a:xfrm>
              <a:custGeom>
                <a:rect b="b" l="l" r="r" t="t"/>
                <a:pathLst>
                  <a:path extrusionOk="0" h="14216" w="4958">
                    <a:moveTo>
                      <a:pt x="1980" y="2397"/>
                    </a:moveTo>
                    <a:cubicBezTo>
                      <a:pt x="1995" y="2397"/>
                      <a:pt x="2025" y="2397"/>
                      <a:pt x="2040" y="2411"/>
                    </a:cubicBezTo>
                    <a:cubicBezTo>
                      <a:pt x="2055" y="2352"/>
                      <a:pt x="2055" y="2307"/>
                      <a:pt x="2070" y="2248"/>
                    </a:cubicBezTo>
                    <a:cubicBezTo>
                      <a:pt x="2055" y="2248"/>
                      <a:pt x="2025" y="2248"/>
                      <a:pt x="2010" y="2233"/>
                    </a:cubicBezTo>
                    <a:cubicBezTo>
                      <a:pt x="1995" y="2292"/>
                      <a:pt x="1995" y="2337"/>
                      <a:pt x="1980" y="2397"/>
                    </a:cubicBezTo>
                    <a:close/>
                    <a:moveTo>
                      <a:pt x="1578" y="7859"/>
                    </a:moveTo>
                    <a:cubicBezTo>
                      <a:pt x="1593" y="7904"/>
                      <a:pt x="1608" y="7949"/>
                      <a:pt x="1623" y="8008"/>
                    </a:cubicBezTo>
                    <a:cubicBezTo>
                      <a:pt x="1668" y="8097"/>
                      <a:pt x="1712" y="8187"/>
                      <a:pt x="1757" y="8276"/>
                    </a:cubicBezTo>
                    <a:lnTo>
                      <a:pt x="1742" y="8276"/>
                    </a:lnTo>
                    <a:cubicBezTo>
                      <a:pt x="1787" y="8365"/>
                      <a:pt x="1831" y="8455"/>
                      <a:pt x="1861" y="8559"/>
                    </a:cubicBezTo>
                    <a:cubicBezTo>
                      <a:pt x="1936" y="8708"/>
                      <a:pt x="1995" y="8842"/>
                      <a:pt x="2055" y="8991"/>
                    </a:cubicBezTo>
                    <a:cubicBezTo>
                      <a:pt x="2099" y="9095"/>
                      <a:pt x="2144" y="9184"/>
                      <a:pt x="2189" y="9273"/>
                    </a:cubicBezTo>
                    <a:cubicBezTo>
                      <a:pt x="2204" y="9303"/>
                      <a:pt x="2218" y="9348"/>
                      <a:pt x="2218" y="9378"/>
                    </a:cubicBezTo>
                    <a:cubicBezTo>
                      <a:pt x="2293" y="9526"/>
                      <a:pt x="2352" y="9675"/>
                      <a:pt x="2412" y="9824"/>
                    </a:cubicBezTo>
                    <a:cubicBezTo>
                      <a:pt x="2427" y="9884"/>
                      <a:pt x="2442" y="9928"/>
                      <a:pt x="2457" y="9988"/>
                    </a:cubicBezTo>
                    <a:cubicBezTo>
                      <a:pt x="2501" y="10077"/>
                      <a:pt x="2531" y="10166"/>
                      <a:pt x="2576" y="10256"/>
                    </a:cubicBezTo>
                    <a:lnTo>
                      <a:pt x="2576" y="10256"/>
                    </a:lnTo>
                    <a:cubicBezTo>
                      <a:pt x="2635" y="10405"/>
                      <a:pt x="2680" y="10553"/>
                      <a:pt x="2739" y="10702"/>
                    </a:cubicBezTo>
                    <a:cubicBezTo>
                      <a:pt x="2769" y="10777"/>
                      <a:pt x="2799" y="10851"/>
                      <a:pt x="2829" y="10926"/>
                    </a:cubicBezTo>
                    <a:cubicBezTo>
                      <a:pt x="2859" y="11030"/>
                      <a:pt x="2918" y="11134"/>
                      <a:pt x="2829" y="11268"/>
                    </a:cubicBezTo>
                    <a:cubicBezTo>
                      <a:pt x="2739" y="11194"/>
                      <a:pt x="2665" y="11119"/>
                      <a:pt x="2591" y="11060"/>
                    </a:cubicBezTo>
                    <a:lnTo>
                      <a:pt x="2591" y="11074"/>
                    </a:lnTo>
                    <a:lnTo>
                      <a:pt x="2591" y="11060"/>
                    </a:lnTo>
                    <a:cubicBezTo>
                      <a:pt x="2576" y="11030"/>
                      <a:pt x="2561" y="11000"/>
                      <a:pt x="2531" y="10955"/>
                    </a:cubicBezTo>
                    <a:cubicBezTo>
                      <a:pt x="2025" y="11774"/>
                      <a:pt x="1712" y="12608"/>
                      <a:pt x="1504" y="13605"/>
                    </a:cubicBezTo>
                    <a:cubicBezTo>
                      <a:pt x="1504" y="13679"/>
                      <a:pt x="1489" y="13739"/>
                      <a:pt x="1474" y="13813"/>
                    </a:cubicBezTo>
                    <a:cubicBezTo>
                      <a:pt x="1430" y="13947"/>
                      <a:pt x="1385" y="14081"/>
                      <a:pt x="1340" y="14215"/>
                    </a:cubicBezTo>
                    <a:cubicBezTo>
                      <a:pt x="1325" y="14215"/>
                      <a:pt x="1310" y="14200"/>
                      <a:pt x="1281" y="14200"/>
                    </a:cubicBezTo>
                    <a:cubicBezTo>
                      <a:pt x="1310" y="13962"/>
                      <a:pt x="1310" y="13709"/>
                      <a:pt x="1355" y="13471"/>
                    </a:cubicBezTo>
                    <a:cubicBezTo>
                      <a:pt x="1415" y="13114"/>
                      <a:pt x="1519" y="12756"/>
                      <a:pt x="1608" y="12399"/>
                    </a:cubicBezTo>
                    <a:cubicBezTo>
                      <a:pt x="1608" y="12399"/>
                      <a:pt x="1593" y="12414"/>
                      <a:pt x="1593" y="12414"/>
                    </a:cubicBezTo>
                    <a:cubicBezTo>
                      <a:pt x="1653" y="12265"/>
                      <a:pt x="1712" y="12116"/>
                      <a:pt x="1772" y="11968"/>
                    </a:cubicBezTo>
                    <a:lnTo>
                      <a:pt x="1772" y="11968"/>
                    </a:lnTo>
                    <a:lnTo>
                      <a:pt x="2144" y="11194"/>
                    </a:lnTo>
                    <a:lnTo>
                      <a:pt x="2144" y="11194"/>
                    </a:lnTo>
                    <a:cubicBezTo>
                      <a:pt x="2218" y="11030"/>
                      <a:pt x="2293" y="10851"/>
                      <a:pt x="2367" y="10687"/>
                    </a:cubicBezTo>
                    <a:cubicBezTo>
                      <a:pt x="2352" y="10613"/>
                      <a:pt x="2338" y="10539"/>
                      <a:pt x="2323" y="10479"/>
                    </a:cubicBezTo>
                    <a:cubicBezTo>
                      <a:pt x="2099" y="9943"/>
                      <a:pt x="1876" y="9392"/>
                      <a:pt x="1668" y="8857"/>
                    </a:cubicBezTo>
                    <a:lnTo>
                      <a:pt x="1668" y="8871"/>
                    </a:lnTo>
                    <a:cubicBezTo>
                      <a:pt x="1534" y="8559"/>
                      <a:pt x="1400" y="8246"/>
                      <a:pt x="1281" y="7934"/>
                    </a:cubicBezTo>
                    <a:lnTo>
                      <a:pt x="1281" y="7934"/>
                    </a:lnTo>
                    <a:cubicBezTo>
                      <a:pt x="1206" y="7725"/>
                      <a:pt x="1147" y="7532"/>
                      <a:pt x="1072" y="7338"/>
                    </a:cubicBezTo>
                    <a:cubicBezTo>
                      <a:pt x="819" y="6758"/>
                      <a:pt x="685" y="6148"/>
                      <a:pt x="819" y="5522"/>
                    </a:cubicBezTo>
                    <a:cubicBezTo>
                      <a:pt x="879" y="5433"/>
                      <a:pt x="938" y="5329"/>
                      <a:pt x="983" y="5240"/>
                    </a:cubicBezTo>
                    <a:cubicBezTo>
                      <a:pt x="1043" y="5165"/>
                      <a:pt x="1102" y="5091"/>
                      <a:pt x="1162" y="5031"/>
                    </a:cubicBezTo>
                    <a:cubicBezTo>
                      <a:pt x="1281" y="4912"/>
                      <a:pt x="1415" y="4808"/>
                      <a:pt x="1534" y="4704"/>
                    </a:cubicBezTo>
                    <a:cubicBezTo>
                      <a:pt x="1668" y="4585"/>
                      <a:pt x="1802" y="4466"/>
                      <a:pt x="1951" y="4361"/>
                    </a:cubicBezTo>
                    <a:cubicBezTo>
                      <a:pt x="2085" y="4257"/>
                      <a:pt x="2099" y="4123"/>
                      <a:pt x="2055" y="3974"/>
                    </a:cubicBezTo>
                    <a:cubicBezTo>
                      <a:pt x="1980" y="3721"/>
                      <a:pt x="1906" y="3483"/>
                      <a:pt x="1876" y="3230"/>
                    </a:cubicBezTo>
                    <a:cubicBezTo>
                      <a:pt x="1817" y="2858"/>
                      <a:pt x="1623" y="2620"/>
                      <a:pt x="1310" y="2441"/>
                    </a:cubicBezTo>
                    <a:cubicBezTo>
                      <a:pt x="953" y="2248"/>
                      <a:pt x="596" y="2158"/>
                      <a:pt x="209" y="2352"/>
                    </a:cubicBezTo>
                    <a:cubicBezTo>
                      <a:pt x="149" y="2397"/>
                      <a:pt x="75" y="2411"/>
                      <a:pt x="1" y="2352"/>
                    </a:cubicBezTo>
                    <a:cubicBezTo>
                      <a:pt x="30" y="2322"/>
                      <a:pt x="45" y="2292"/>
                      <a:pt x="60" y="2277"/>
                    </a:cubicBezTo>
                    <a:cubicBezTo>
                      <a:pt x="194" y="2203"/>
                      <a:pt x="343" y="2129"/>
                      <a:pt x="492" y="2054"/>
                    </a:cubicBezTo>
                    <a:cubicBezTo>
                      <a:pt x="715" y="2054"/>
                      <a:pt x="938" y="2024"/>
                      <a:pt x="1147" y="2129"/>
                    </a:cubicBezTo>
                    <a:cubicBezTo>
                      <a:pt x="1296" y="2188"/>
                      <a:pt x="1459" y="2263"/>
                      <a:pt x="1623" y="2337"/>
                    </a:cubicBezTo>
                    <a:cubicBezTo>
                      <a:pt x="1683" y="2382"/>
                      <a:pt x="1727" y="2426"/>
                      <a:pt x="1787" y="2486"/>
                    </a:cubicBezTo>
                    <a:cubicBezTo>
                      <a:pt x="1831" y="2263"/>
                      <a:pt x="1861" y="2069"/>
                      <a:pt x="1921" y="1876"/>
                    </a:cubicBezTo>
                    <a:cubicBezTo>
                      <a:pt x="1980" y="1578"/>
                      <a:pt x="2070" y="1295"/>
                      <a:pt x="2144" y="1012"/>
                    </a:cubicBezTo>
                    <a:cubicBezTo>
                      <a:pt x="2159" y="968"/>
                      <a:pt x="2174" y="938"/>
                      <a:pt x="2204" y="893"/>
                    </a:cubicBezTo>
                    <a:cubicBezTo>
                      <a:pt x="2248" y="819"/>
                      <a:pt x="2308" y="759"/>
                      <a:pt x="2352" y="685"/>
                    </a:cubicBezTo>
                    <a:cubicBezTo>
                      <a:pt x="2397" y="640"/>
                      <a:pt x="2427" y="595"/>
                      <a:pt x="2472" y="566"/>
                    </a:cubicBezTo>
                    <a:cubicBezTo>
                      <a:pt x="2591" y="447"/>
                      <a:pt x="2695" y="342"/>
                      <a:pt x="2814" y="238"/>
                    </a:cubicBezTo>
                    <a:cubicBezTo>
                      <a:pt x="3246" y="45"/>
                      <a:pt x="3692" y="0"/>
                      <a:pt x="4139" y="104"/>
                    </a:cubicBezTo>
                    <a:cubicBezTo>
                      <a:pt x="4377" y="164"/>
                      <a:pt x="4600" y="238"/>
                      <a:pt x="4823" y="298"/>
                    </a:cubicBezTo>
                    <a:cubicBezTo>
                      <a:pt x="4957" y="328"/>
                      <a:pt x="4928" y="402"/>
                      <a:pt x="4883" y="491"/>
                    </a:cubicBezTo>
                    <a:cubicBezTo>
                      <a:pt x="4823" y="551"/>
                      <a:pt x="4764" y="536"/>
                      <a:pt x="4689" y="506"/>
                    </a:cubicBezTo>
                    <a:cubicBezTo>
                      <a:pt x="4273" y="298"/>
                      <a:pt x="3826" y="298"/>
                      <a:pt x="3379" y="357"/>
                    </a:cubicBezTo>
                    <a:cubicBezTo>
                      <a:pt x="3231" y="372"/>
                      <a:pt x="3097" y="432"/>
                      <a:pt x="3007" y="566"/>
                    </a:cubicBezTo>
                    <a:cubicBezTo>
                      <a:pt x="2933" y="625"/>
                      <a:pt x="2859" y="700"/>
                      <a:pt x="2799" y="774"/>
                    </a:cubicBezTo>
                    <a:cubicBezTo>
                      <a:pt x="2710" y="908"/>
                      <a:pt x="2605" y="1042"/>
                      <a:pt x="2531" y="1176"/>
                    </a:cubicBezTo>
                    <a:cubicBezTo>
                      <a:pt x="2352" y="1593"/>
                      <a:pt x="2367" y="2024"/>
                      <a:pt x="2397" y="2456"/>
                    </a:cubicBezTo>
                    <a:cubicBezTo>
                      <a:pt x="2412" y="2992"/>
                      <a:pt x="2457" y="3528"/>
                      <a:pt x="2472" y="4064"/>
                    </a:cubicBezTo>
                    <a:cubicBezTo>
                      <a:pt x="2472" y="4376"/>
                      <a:pt x="2367" y="4644"/>
                      <a:pt x="2085" y="4808"/>
                    </a:cubicBezTo>
                    <a:cubicBezTo>
                      <a:pt x="1995" y="4853"/>
                      <a:pt x="1906" y="4912"/>
                      <a:pt x="1831" y="4972"/>
                    </a:cubicBezTo>
                    <a:cubicBezTo>
                      <a:pt x="1668" y="5135"/>
                      <a:pt x="1444" y="5225"/>
                      <a:pt x="1370" y="5463"/>
                    </a:cubicBezTo>
                    <a:lnTo>
                      <a:pt x="1370" y="5463"/>
                    </a:lnTo>
                    <a:cubicBezTo>
                      <a:pt x="1072" y="5820"/>
                      <a:pt x="1057" y="6207"/>
                      <a:pt x="1206" y="6624"/>
                    </a:cubicBezTo>
                    <a:lnTo>
                      <a:pt x="1206" y="6624"/>
                    </a:lnTo>
                    <a:cubicBezTo>
                      <a:pt x="1251" y="6832"/>
                      <a:pt x="1310" y="7026"/>
                      <a:pt x="1370" y="7234"/>
                    </a:cubicBezTo>
                    <a:lnTo>
                      <a:pt x="1370" y="7234"/>
                    </a:lnTo>
                    <a:cubicBezTo>
                      <a:pt x="1444" y="7443"/>
                      <a:pt x="1504" y="7651"/>
                      <a:pt x="1578" y="7859"/>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185"/>
              <p:cNvSpPr/>
              <p:nvPr/>
            </p:nvSpPr>
            <p:spPr>
              <a:xfrm>
                <a:off x="7534892" y="1809273"/>
                <a:ext cx="178479" cy="323856"/>
              </a:xfrm>
              <a:custGeom>
                <a:rect b="b" l="l" r="r" t="t"/>
                <a:pathLst>
                  <a:path extrusionOk="0" h="7592" w="4184">
                    <a:moveTo>
                      <a:pt x="715" y="7145"/>
                    </a:moveTo>
                    <a:cubicBezTo>
                      <a:pt x="596" y="7294"/>
                      <a:pt x="462" y="7443"/>
                      <a:pt x="328" y="7591"/>
                    </a:cubicBezTo>
                    <a:cubicBezTo>
                      <a:pt x="358" y="7547"/>
                      <a:pt x="373" y="7487"/>
                      <a:pt x="417" y="7428"/>
                    </a:cubicBezTo>
                    <a:cubicBezTo>
                      <a:pt x="75" y="7085"/>
                      <a:pt x="0" y="6639"/>
                      <a:pt x="15" y="6177"/>
                    </a:cubicBezTo>
                    <a:cubicBezTo>
                      <a:pt x="15" y="5865"/>
                      <a:pt x="30" y="5567"/>
                      <a:pt x="75" y="5269"/>
                    </a:cubicBezTo>
                    <a:cubicBezTo>
                      <a:pt x="149" y="4763"/>
                      <a:pt x="358" y="4332"/>
                      <a:pt x="685" y="3945"/>
                    </a:cubicBezTo>
                    <a:cubicBezTo>
                      <a:pt x="1310" y="3215"/>
                      <a:pt x="1995" y="2560"/>
                      <a:pt x="2754" y="1980"/>
                    </a:cubicBezTo>
                    <a:cubicBezTo>
                      <a:pt x="3022" y="1771"/>
                      <a:pt x="3305" y="1578"/>
                      <a:pt x="3483" y="1280"/>
                    </a:cubicBezTo>
                    <a:cubicBezTo>
                      <a:pt x="3662" y="1176"/>
                      <a:pt x="3692" y="997"/>
                      <a:pt x="3707" y="804"/>
                    </a:cubicBezTo>
                    <a:cubicBezTo>
                      <a:pt x="3722" y="506"/>
                      <a:pt x="3826" y="238"/>
                      <a:pt x="4079" y="45"/>
                    </a:cubicBezTo>
                    <a:cubicBezTo>
                      <a:pt x="4094" y="30"/>
                      <a:pt x="4124" y="30"/>
                      <a:pt x="4183" y="0"/>
                    </a:cubicBezTo>
                    <a:cubicBezTo>
                      <a:pt x="4168" y="75"/>
                      <a:pt x="4168" y="134"/>
                      <a:pt x="4153" y="164"/>
                    </a:cubicBezTo>
                    <a:cubicBezTo>
                      <a:pt x="3990" y="342"/>
                      <a:pt x="3930" y="566"/>
                      <a:pt x="3930" y="789"/>
                    </a:cubicBezTo>
                    <a:cubicBezTo>
                      <a:pt x="3915" y="1057"/>
                      <a:pt x="3841" y="1280"/>
                      <a:pt x="3647" y="1459"/>
                    </a:cubicBezTo>
                    <a:cubicBezTo>
                      <a:pt x="3424" y="1682"/>
                      <a:pt x="3216" y="1905"/>
                      <a:pt x="2977" y="2099"/>
                    </a:cubicBezTo>
                    <a:cubicBezTo>
                      <a:pt x="2382" y="2531"/>
                      <a:pt x="1846" y="3037"/>
                      <a:pt x="1340" y="3558"/>
                    </a:cubicBezTo>
                    <a:cubicBezTo>
                      <a:pt x="1072" y="3826"/>
                      <a:pt x="849" y="4138"/>
                      <a:pt x="640" y="4451"/>
                    </a:cubicBezTo>
                    <a:cubicBezTo>
                      <a:pt x="402" y="4823"/>
                      <a:pt x="328" y="5269"/>
                      <a:pt x="298" y="5701"/>
                    </a:cubicBezTo>
                    <a:cubicBezTo>
                      <a:pt x="268" y="6237"/>
                      <a:pt x="343" y="6758"/>
                      <a:pt x="492" y="7294"/>
                    </a:cubicBezTo>
                    <a:cubicBezTo>
                      <a:pt x="581" y="7234"/>
                      <a:pt x="655" y="7190"/>
                      <a:pt x="715" y="7145"/>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185"/>
              <p:cNvSpPr/>
              <p:nvPr/>
            </p:nvSpPr>
            <p:spPr>
              <a:xfrm>
                <a:off x="7273278" y="2637839"/>
                <a:ext cx="156894" cy="148022"/>
              </a:xfrm>
              <a:custGeom>
                <a:rect b="b" l="l" r="r" t="t"/>
                <a:pathLst>
                  <a:path extrusionOk="0" h="3470" w="3678">
                    <a:moveTo>
                      <a:pt x="3677" y="3082"/>
                    </a:moveTo>
                    <a:lnTo>
                      <a:pt x="3618" y="3142"/>
                    </a:lnTo>
                    <a:cubicBezTo>
                      <a:pt x="3469" y="3008"/>
                      <a:pt x="3320" y="3097"/>
                      <a:pt x="3186" y="3112"/>
                    </a:cubicBezTo>
                    <a:cubicBezTo>
                      <a:pt x="2606" y="3216"/>
                      <a:pt x="2025" y="3320"/>
                      <a:pt x="1460" y="3395"/>
                    </a:cubicBezTo>
                    <a:cubicBezTo>
                      <a:pt x="953" y="3469"/>
                      <a:pt x="552" y="3276"/>
                      <a:pt x="284" y="2859"/>
                    </a:cubicBezTo>
                    <a:cubicBezTo>
                      <a:pt x="60" y="2516"/>
                      <a:pt x="1" y="2144"/>
                      <a:pt x="75" y="1757"/>
                    </a:cubicBezTo>
                    <a:cubicBezTo>
                      <a:pt x="90" y="1609"/>
                      <a:pt x="135" y="1475"/>
                      <a:pt x="165" y="1326"/>
                    </a:cubicBezTo>
                    <a:lnTo>
                      <a:pt x="165" y="1341"/>
                    </a:lnTo>
                    <a:cubicBezTo>
                      <a:pt x="313" y="998"/>
                      <a:pt x="477" y="671"/>
                      <a:pt x="641" y="328"/>
                    </a:cubicBezTo>
                    <a:cubicBezTo>
                      <a:pt x="686" y="284"/>
                      <a:pt x="715" y="224"/>
                      <a:pt x="760" y="165"/>
                    </a:cubicBezTo>
                    <a:cubicBezTo>
                      <a:pt x="820" y="105"/>
                      <a:pt x="879" y="60"/>
                      <a:pt x="953" y="1"/>
                    </a:cubicBezTo>
                    <a:cubicBezTo>
                      <a:pt x="953" y="1"/>
                      <a:pt x="998" y="31"/>
                      <a:pt x="1013" y="46"/>
                    </a:cubicBezTo>
                    <a:lnTo>
                      <a:pt x="1013" y="46"/>
                    </a:lnTo>
                    <a:cubicBezTo>
                      <a:pt x="983" y="135"/>
                      <a:pt x="939" y="224"/>
                      <a:pt x="909" y="328"/>
                    </a:cubicBezTo>
                    <a:lnTo>
                      <a:pt x="909" y="314"/>
                    </a:lnTo>
                    <a:cubicBezTo>
                      <a:pt x="715" y="730"/>
                      <a:pt x="522" y="1147"/>
                      <a:pt x="358" y="1564"/>
                    </a:cubicBezTo>
                    <a:cubicBezTo>
                      <a:pt x="269" y="1787"/>
                      <a:pt x="224" y="2040"/>
                      <a:pt x="313" y="2278"/>
                    </a:cubicBezTo>
                    <a:cubicBezTo>
                      <a:pt x="313" y="2353"/>
                      <a:pt x="328" y="2412"/>
                      <a:pt x="343" y="2487"/>
                    </a:cubicBezTo>
                    <a:cubicBezTo>
                      <a:pt x="418" y="2621"/>
                      <a:pt x="507" y="2755"/>
                      <a:pt x="581" y="2889"/>
                    </a:cubicBezTo>
                    <a:cubicBezTo>
                      <a:pt x="596" y="2903"/>
                      <a:pt x="611" y="2918"/>
                      <a:pt x="626" y="2933"/>
                    </a:cubicBezTo>
                    <a:cubicBezTo>
                      <a:pt x="700" y="2978"/>
                      <a:pt x="775" y="3037"/>
                      <a:pt x="864" y="3097"/>
                    </a:cubicBezTo>
                    <a:cubicBezTo>
                      <a:pt x="1087" y="3246"/>
                      <a:pt x="1326" y="3290"/>
                      <a:pt x="1579" y="3201"/>
                    </a:cubicBezTo>
                    <a:cubicBezTo>
                      <a:pt x="1713" y="3171"/>
                      <a:pt x="1847" y="3157"/>
                      <a:pt x="1981" y="3142"/>
                    </a:cubicBezTo>
                    <a:cubicBezTo>
                      <a:pt x="1995" y="3157"/>
                      <a:pt x="2010" y="3157"/>
                      <a:pt x="2025" y="3142"/>
                    </a:cubicBezTo>
                    <a:cubicBezTo>
                      <a:pt x="2129" y="3127"/>
                      <a:pt x="2248" y="3112"/>
                      <a:pt x="2368" y="3097"/>
                    </a:cubicBezTo>
                    <a:lnTo>
                      <a:pt x="2382" y="3097"/>
                    </a:lnTo>
                    <a:lnTo>
                      <a:pt x="2412" y="3082"/>
                    </a:lnTo>
                    <a:cubicBezTo>
                      <a:pt x="2516" y="3067"/>
                      <a:pt x="2635" y="3052"/>
                      <a:pt x="2740" y="3037"/>
                    </a:cubicBezTo>
                    <a:cubicBezTo>
                      <a:pt x="2933" y="2993"/>
                      <a:pt x="3112" y="2963"/>
                      <a:pt x="3290" y="2918"/>
                    </a:cubicBezTo>
                    <a:cubicBezTo>
                      <a:pt x="3380" y="2903"/>
                      <a:pt x="3469" y="2874"/>
                      <a:pt x="3558" y="2859"/>
                    </a:cubicBezTo>
                    <a:cubicBezTo>
                      <a:pt x="3603" y="2859"/>
                      <a:pt x="3633" y="2874"/>
                      <a:pt x="3648" y="2874"/>
                    </a:cubicBezTo>
                    <a:cubicBezTo>
                      <a:pt x="3663" y="2948"/>
                      <a:pt x="3663" y="3008"/>
                      <a:pt x="3677" y="3082"/>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185"/>
              <p:cNvSpPr/>
              <p:nvPr/>
            </p:nvSpPr>
            <p:spPr>
              <a:xfrm>
                <a:off x="7924093" y="1952770"/>
                <a:ext cx="99733" cy="50805"/>
              </a:xfrm>
              <a:custGeom>
                <a:rect b="b" l="l" r="r" t="t"/>
                <a:pathLst>
                  <a:path extrusionOk="0" h="1191" w="2338">
                    <a:moveTo>
                      <a:pt x="194" y="0"/>
                    </a:moveTo>
                    <a:lnTo>
                      <a:pt x="671" y="119"/>
                    </a:lnTo>
                    <a:lnTo>
                      <a:pt x="1177" y="462"/>
                    </a:lnTo>
                    <a:cubicBezTo>
                      <a:pt x="1221" y="536"/>
                      <a:pt x="1281" y="625"/>
                      <a:pt x="1400" y="610"/>
                    </a:cubicBezTo>
                    <a:cubicBezTo>
                      <a:pt x="1519" y="491"/>
                      <a:pt x="1623" y="387"/>
                      <a:pt x="1742" y="283"/>
                    </a:cubicBezTo>
                    <a:cubicBezTo>
                      <a:pt x="1891" y="134"/>
                      <a:pt x="2055" y="119"/>
                      <a:pt x="2248" y="164"/>
                    </a:cubicBezTo>
                    <a:cubicBezTo>
                      <a:pt x="2338" y="179"/>
                      <a:pt x="2323" y="238"/>
                      <a:pt x="2323" y="298"/>
                    </a:cubicBezTo>
                    <a:cubicBezTo>
                      <a:pt x="2129" y="328"/>
                      <a:pt x="1951" y="417"/>
                      <a:pt x="1832" y="566"/>
                    </a:cubicBezTo>
                    <a:cubicBezTo>
                      <a:pt x="1698" y="744"/>
                      <a:pt x="1608" y="953"/>
                      <a:pt x="1489" y="1146"/>
                    </a:cubicBezTo>
                    <a:lnTo>
                      <a:pt x="1504" y="1131"/>
                    </a:lnTo>
                    <a:cubicBezTo>
                      <a:pt x="1370" y="1191"/>
                      <a:pt x="1326" y="1131"/>
                      <a:pt x="1281" y="1012"/>
                    </a:cubicBezTo>
                    <a:cubicBezTo>
                      <a:pt x="1058" y="536"/>
                      <a:pt x="656" y="298"/>
                      <a:pt x="165" y="164"/>
                    </a:cubicBezTo>
                    <a:cubicBezTo>
                      <a:pt x="120" y="149"/>
                      <a:pt x="75" y="149"/>
                      <a:pt x="1" y="119"/>
                    </a:cubicBezTo>
                    <a:cubicBezTo>
                      <a:pt x="90" y="75"/>
                      <a:pt x="135" y="30"/>
                      <a:pt x="194"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185"/>
              <p:cNvSpPr/>
              <p:nvPr/>
            </p:nvSpPr>
            <p:spPr>
              <a:xfrm>
                <a:off x="7572345" y="2879789"/>
                <a:ext cx="122598" cy="60360"/>
              </a:xfrm>
              <a:custGeom>
                <a:rect b="b" l="l" r="r" t="t"/>
                <a:pathLst>
                  <a:path extrusionOk="0" h="1415" w="2874">
                    <a:moveTo>
                      <a:pt x="1459" y="119"/>
                    </a:moveTo>
                    <a:cubicBezTo>
                      <a:pt x="1534" y="89"/>
                      <a:pt x="1593" y="75"/>
                      <a:pt x="1668" y="60"/>
                    </a:cubicBezTo>
                    <a:cubicBezTo>
                      <a:pt x="1787" y="45"/>
                      <a:pt x="1906" y="15"/>
                      <a:pt x="2025" y="0"/>
                    </a:cubicBezTo>
                    <a:lnTo>
                      <a:pt x="2040" y="15"/>
                    </a:lnTo>
                    <a:lnTo>
                      <a:pt x="2055" y="0"/>
                    </a:lnTo>
                    <a:lnTo>
                      <a:pt x="2546" y="0"/>
                    </a:lnTo>
                    <a:cubicBezTo>
                      <a:pt x="2635" y="45"/>
                      <a:pt x="2710" y="75"/>
                      <a:pt x="2799" y="119"/>
                    </a:cubicBezTo>
                    <a:cubicBezTo>
                      <a:pt x="2829" y="164"/>
                      <a:pt x="2844" y="208"/>
                      <a:pt x="2873" y="268"/>
                    </a:cubicBezTo>
                    <a:cubicBezTo>
                      <a:pt x="2799" y="268"/>
                      <a:pt x="2754" y="283"/>
                      <a:pt x="2725" y="268"/>
                    </a:cubicBezTo>
                    <a:cubicBezTo>
                      <a:pt x="2397" y="164"/>
                      <a:pt x="2070" y="223"/>
                      <a:pt x="1742" y="283"/>
                    </a:cubicBezTo>
                    <a:cubicBezTo>
                      <a:pt x="1355" y="372"/>
                      <a:pt x="983" y="476"/>
                      <a:pt x="670" y="759"/>
                    </a:cubicBezTo>
                    <a:lnTo>
                      <a:pt x="670" y="759"/>
                    </a:lnTo>
                    <a:cubicBezTo>
                      <a:pt x="670" y="759"/>
                      <a:pt x="670" y="759"/>
                      <a:pt x="670" y="759"/>
                    </a:cubicBezTo>
                    <a:cubicBezTo>
                      <a:pt x="551" y="849"/>
                      <a:pt x="447" y="938"/>
                      <a:pt x="343" y="1042"/>
                    </a:cubicBezTo>
                    <a:lnTo>
                      <a:pt x="343" y="1042"/>
                    </a:lnTo>
                    <a:cubicBezTo>
                      <a:pt x="254" y="1161"/>
                      <a:pt x="149" y="1280"/>
                      <a:pt x="45" y="1414"/>
                    </a:cubicBezTo>
                    <a:cubicBezTo>
                      <a:pt x="30" y="1340"/>
                      <a:pt x="16" y="1310"/>
                      <a:pt x="1" y="1265"/>
                    </a:cubicBezTo>
                    <a:cubicBezTo>
                      <a:pt x="105" y="1042"/>
                      <a:pt x="209" y="819"/>
                      <a:pt x="403" y="655"/>
                    </a:cubicBezTo>
                    <a:cubicBezTo>
                      <a:pt x="477" y="610"/>
                      <a:pt x="551" y="551"/>
                      <a:pt x="641" y="491"/>
                    </a:cubicBezTo>
                    <a:cubicBezTo>
                      <a:pt x="790" y="402"/>
                      <a:pt x="953" y="313"/>
                      <a:pt x="1117" y="223"/>
                    </a:cubicBezTo>
                    <a:cubicBezTo>
                      <a:pt x="1236" y="194"/>
                      <a:pt x="1340" y="149"/>
                      <a:pt x="1459" y="119"/>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185"/>
              <p:cNvSpPr/>
              <p:nvPr/>
            </p:nvSpPr>
            <p:spPr>
              <a:xfrm>
                <a:off x="7534892" y="2994707"/>
                <a:ext cx="12115" cy="12712"/>
              </a:xfrm>
              <a:custGeom>
                <a:rect b="b" l="l" r="r" t="t"/>
                <a:pathLst>
                  <a:path extrusionOk="0" h="298" w="284">
                    <a:moveTo>
                      <a:pt x="283" y="298"/>
                    </a:moveTo>
                    <a:cubicBezTo>
                      <a:pt x="179" y="194"/>
                      <a:pt x="90" y="104"/>
                      <a:pt x="0" y="0"/>
                    </a:cubicBezTo>
                    <a:cubicBezTo>
                      <a:pt x="90" y="104"/>
                      <a:pt x="179" y="194"/>
                      <a:pt x="283" y="298"/>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185"/>
              <p:cNvSpPr/>
              <p:nvPr/>
            </p:nvSpPr>
            <p:spPr>
              <a:xfrm>
                <a:off x="7267562" y="3067735"/>
                <a:ext cx="4522" cy="19708"/>
              </a:xfrm>
              <a:custGeom>
                <a:rect b="b" l="l" r="r" t="t"/>
                <a:pathLst>
                  <a:path extrusionOk="0" h="462" w="106">
                    <a:moveTo>
                      <a:pt x="105" y="461"/>
                    </a:moveTo>
                    <a:cubicBezTo>
                      <a:pt x="75" y="298"/>
                      <a:pt x="46" y="149"/>
                      <a:pt x="1" y="0"/>
                    </a:cubicBezTo>
                    <a:cubicBezTo>
                      <a:pt x="46" y="149"/>
                      <a:pt x="75" y="298"/>
                      <a:pt x="105" y="46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185"/>
              <p:cNvSpPr/>
              <p:nvPr/>
            </p:nvSpPr>
            <p:spPr>
              <a:xfrm>
                <a:off x="7797743" y="3145157"/>
                <a:ext cx="19111" cy="1962"/>
              </a:xfrm>
              <a:custGeom>
                <a:rect b="b" l="l" r="r" t="t"/>
                <a:pathLst>
                  <a:path extrusionOk="0" h="46" w="448">
                    <a:moveTo>
                      <a:pt x="447" y="46"/>
                    </a:moveTo>
                    <a:cubicBezTo>
                      <a:pt x="298" y="31"/>
                      <a:pt x="150" y="16"/>
                      <a:pt x="1" y="1"/>
                    </a:cubicBezTo>
                    <a:cubicBezTo>
                      <a:pt x="150" y="16"/>
                      <a:pt x="298" y="31"/>
                      <a:pt x="447" y="46"/>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185"/>
              <p:cNvSpPr/>
              <p:nvPr/>
            </p:nvSpPr>
            <p:spPr>
              <a:xfrm>
                <a:off x="7739346" y="2762312"/>
                <a:ext cx="7038" cy="14632"/>
              </a:xfrm>
              <a:custGeom>
                <a:rect b="b" l="l" r="r" t="t"/>
                <a:pathLst>
                  <a:path extrusionOk="0" h="343" w="165">
                    <a:moveTo>
                      <a:pt x="164" y="343"/>
                    </a:moveTo>
                    <a:cubicBezTo>
                      <a:pt x="105" y="224"/>
                      <a:pt x="45" y="119"/>
                      <a:pt x="0" y="0"/>
                    </a:cubicBezTo>
                    <a:cubicBezTo>
                      <a:pt x="45" y="119"/>
                      <a:pt x="105" y="224"/>
                      <a:pt x="164" y="343"/>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185"/>
              <p:cNvSpPr/>
              <p:nvPr/>
            </p:nvSpPr>
            <p:spPr>
              <a:xfrm>
                <a:off x="7340591" y="2771825"/>
                <a:ext cx="17191" cy="2602"/>
              </a:xfrm>
              <a:custGeom>
                <a:rect b="b" l="l" r="r" t="t"/>
                <a:pathLst>
                  <a:path extrusionOk="0" h="61" w="403">
                    <a:moveTo>
                      <a:pt x="403" y="1"/>
                    </a:moveTo>
                    <a:cubicBezTo>
                      <a:pt x="269" y="16"/>
                      <a:pt x="135" y="30"/>
                      <a:pt x="1" y="60"/>
                    </a:cubicBezTo>
                    <a:cubicBezTo>
                      <a:pt x="135" y="30"/>
                      <a:pt x="269" y="16"/>
                      <a:pt x="403"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185"/>
              <p:cNvSpPr/>
              <p:nvPr/>
            </p:nvSpPr>
            <p:spPr>
              <a:xfrm>
                <a:off x="7486008" y="3515973"/>
                <a:ext cx="17831" cy="1962"/>
              </a:xfrm>
              <a:custGeom>
                <a:rect b="b" l="l" r="r" t="t"/>
                <a:pathLst>
                  <a:path extrusionOk="0" h="46" w="418">
                    <a:moveTo>
                      <a:pt x="417" y="1"/>
                    </a:moveTo>
                    <a:cubicBezTo>
                      <a:pt x="283" y="16"/>
                      <a:pt x="134" y="31"/>
                      <a:pt x="0" y="45"/>
                    </a:cubicBezTo>
                    <a:cubicBezTo>
                      <a:pt x="134" y="31"/>
                      <a:pt x="283" y="16"/>
                      <a:pt x="417"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185"/>
              <p:cNvSpPr/>
              <p:nvPr/>
            </p:nvSpPr>
            <p:spPr>
              <a:xfrm>
                <a:off x="7699974" y="3192165"/>
                <a:ext cx="13992" cy="1962"/>
              </a:xfrm>
              <a:custGeom>
                <a:rect b="b" l="l" r="r" t="t"/>
                <a:pathLst>
                  <a:path extrusionOk="0" h="46" w="328">
                    <a:moveTo>
                      <a:pt x="328" y="0"/>
                    </a:moveTo>
                    <a:cubicBezTo>
                      <a:pt x="224" y="15"/>
                      <a:pt x="105" y="30"/>
                      <a:pt x="0" y="45"/>
                    </a:cubicBezTo>
                    <a:cubicBezTo>
                      <a:pt x="105" y="30"/>
                      <a:pt x="224" y="15"/>
                      <a:pt x="328"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185"/>
              <p:cNvSpPr/>
              <p:nvPr/>
            </p:nvSpPr>
            <p:spPr>
              <a:xfrm>
                <a:off x="7661881" y="3651878"/>
                <a:ext cx="14632" cy="2559"/>
              </a:xfrm>
              <a:custGeom>
                <a:rect b="b" l="l" r="r" t="t"/>
                <a:pathLst>
                  <a:path extrusionOk="0" h="60" w="343">
                    <a:moveTo>
                      <a:pt x="343" y="60"/>
                    </a:moveTo>
                    <a:cubicBezTo>
                      <a:pt x="224" y="45"/>
                      <a:pt x="119" y="15"/>
                      <a:pt x="0" y="0"/>
                    </a:cubicBezTo>
                    <a:cubicBezTo>
                      <a:pt x="119" y="15"/>
                      <a:pt x="224" y="45"/>
                      <a:pt x="343" y="6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185"/>
              <p:cNvSpPr/>
              <p:nvPr/>
            </p:nvSpPr>
            <p:spPr>
              <a:xfrm>
                <a:off x="7376166" y="2767388"/>
                <a:ext cx="13992" cy="1962"/>
              </a:xfrm>
              <a:custGeom>
                <a:rect b="b" l="l" r="r" t="t"/>
                <a:pathLst>
                  <a:path extrusionOk="0" h="46" w="328">
                    <a:moveTo>
                      <a:pt x="328" y="0"/>
                    </a:moveTo>
                    <a:cubicBezTo>
                      <a:pt x="223" y="15"/>
                      <a:pt x="104" y="30"/>
                      <a:pt x="0" y="45"/>
                    </a:cubicBezTo>
                    <a:cubicBezTo>
                      <a:pt x="104" y="30"/>
                      <a:pt x="223" y="15"/>
                      <a:pt x="328"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185"/>
              <p:cNvSpPr/>
              <p:nvPr/>
            </p:nvSpPr>
            <p:spPr>
              <a:xfrm>
                <a:off x="7359658" y="2769905"/>
                <a:ext cx="14632" cy="1962"/>
              </a:xfrm>
              <a:custGeom>
                <a:rect b="b" l="l" r="r" t="t"/>
                <a:pathLst>
                  <a:path extrusionOk="0" h="46" w="343">
                    <a:moveTo>
                      <a:pt x="343" y="1"/>
                    </a:moveTo>
                    <a:cubicBezTo>
                      <a:pt x="223" y="16"/>
                      <a:pt x="104" y="31"/>
                      <a:pt x="0" y="46"/>
                    </a:cubicBezTo>
                    <a:cubicBezTo>
                      <a:pt x="104" y="31"/>
                      <a:pt x="223" y="16"/>
                      <a:pt x="343"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185"/>
              <p:cNvSpPr/>
              <p:nvPr/>
            </p:nvSpPr>
            <p:spPr>
              <a:xfrm>
                <a:off x="7957749" y="3724864"/>
                <a:ext cx="12115" cy="4522"/>
              </a:xfrm>
              <a:custGeom>
                <a:rect b="b" l="l" r="r" t="t"/>
                <a:pathLst>
                  <a:path extrusionOk="0" h="106" w="284">
                    <a:moveTo>
                      <a:pt x="284" y="1"/>
                    </a:moveTo>
                    <a:cubicBezTo>
                      <a:pt x="194" y="31"/>
                      <a:pt x="90" y="75"/>
                      <a:pt x="1" y="105"/>
                    </a:cubicBezTo>
                    <a:cubicBezTo>
                      <a:pt x="90" y="75"/>
                      <a:pt x="194" y="31"/>
                      <a:pt x="284"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185"/>
              <p:cNvSpPr/>
              <p:nvPr/>
            </p:nvSpPr>
            <p:spPr>
              <a:xfrm>
                <a:off x="7476495" y="3236614"/>
                <a:ext cx="5119" cy="11475"/>
              </a:xfrm>
              <a:custGeom>
                <a:rect b="b" l="l" r="r" t="t"/>
                <a:pathLst>
                  <a:path extrusionOk="0" h="269" w="120">
                    <a:moveTo>
                      <a:pt x="119" y="0"/>
                    </a:moveTo>
                    <a:cubicBezTo>
                      <a:pt x="89" y="90"/>
                      <a:pt x="45" y="179"/>
                      <a:pt x="0" y="268"/>
                    </a:cubicBezTo>
                    <a:cubicBezTo>
                      <a:pt x="45" y="179"/>
                      <a:pt x="89" y="90"/>
                      <a:pt x="119"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185"/>
              <p:cNvSpPr/>
              <p:nvPr/>
            </p:nvSpPr>
            <p:spPr>
              <a:xfrm>
                <a:off x="7873331" y="2333099"/>
                <a:ext cx="7636" cy="8915"/>
              </a:xfrm>
              <a:custGeom>
                <a:rect b="b" l="l" r="r" t="t"/>
                <a:pathLst>
                  <a:path extrusionOk="0" h="209" w="179">
                    <a:moveTo>
                      <a:pt x="179" y="0"/>
                    </a:moveTo>
                    <a:cubicBezTo>
                      <a:pt x="119" y="60"/>
                      <a:pt x="60" y="134"/>
                      <a:pt x="0" y="209"/>
                    </a:cubicBezTo>
                    <a:cubicBezTo>
                      <a:pt x="60" y="134"/>
                      <a:pt x="119" y="60"/>
                      <a:pt x="179"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185"/>
              <p:cNvSpPr/>
              <p:nvPr/>
            </p:nvSpPr>
            <p:spPr>
              <a:xfrm>
                <a:off x="7852344" y="3126132"/>
                <a:ext cx="14674" cy="2559"/>
              </a:xfrm>
              <a:custGeom>
                <a:rect b="b" l="l" r="r" t="t"/>
                <a:pathLst>
                  <a:path extrusionOk="0" h="60" w="344">
                    <a:moveTo>
                      <a:pt x="343" y="0"/>
                    </a:moveTo>
                    <a:cubicBezTo>
                      <a:pt x="224" y="30"/>
                      <a:pt x="120" y="45"/>
                      <a:pt x="1" y="60"/>
                    </a:cubicBezTo>
                    <a:cubicBezTo>
                      <a:pt x="120" y="45"/>
                      <a:pt x="224" y="30"/>
                      <a:pt x="343"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185"/>
              <p:cNvSpPr/>
              <p:nvPr/>
            </p:nvSpPr>
            <p:spPr>
              <a:xfrm>
                <a:off x="7880284" y="3121696"/>
                <a:ext cx="14674" cy="2559"/>
              </a:xfrm>
              <a:custGeom>
                <a:rect b="b" l="l" r="r" t="t"/>
                <a:pathLst>
                  <a:path extrusionOk="0" h="60" w="344">
                    <a:moveTo>
                      <a:pt x="343" y="0"/>
                    </a:moveTo>
                    <a:cubicBezTo>
                      <a:pt x="239" y="15"/>
                      <a:pt x="120" y="30"/>
                      <a:pt x="1" y="60"/>
                    </a:cubicBezTo>
                    <a:cubicBezTo>
                      <a:pt x="120" y="30"/>
                      <a:pt x="239" y="15"/>
                      <a:pt x="343"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185"/>
              <p:cNvSpPr/>
              <p:nvPr/>
            </p:nvSpPr>
            <p:spPr>
              <a:xfrm>
                <a:off x="7549481" y="3581366"/>
                <a:ext cx="5119" cy="12115"/>
              </a:xfrm>
              <a:custGeom>
                <a:rect b="b" l="l" r="r" t="t"/>
                <a:pathLst>
                  <a:path extrusionOk="0" h="284" w="120">
                    <a:moveTo>
                      <a:pt x="1" y="1"/>
                    </a:moveTo>
                    <a:cubicBezTo>
                      <a:pt x="45" y="90"/>
                      <a:pt x="75" y="180"/>
                      <a:pt x="120" y="284"/>
                    </a:cubicBezTo>
                    <a:cubicBezTo>
                      <a:pt x="75" y="180"/>
                      <a:pt x="45" y="90"/>
                      <a:pt x="1"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185"/>
              <p:cNvSpPr/>
              <p:nvPr/>
            </p:nvSpPr>
            <p:spPr>
              <a:xfrm>
                <a:off x="7526020" y="2347048"/>
                <a:ext cx="64157" cy="95297"/>
              </a:xfrm>
              <a:custGeom>
                <a:rect b="b" l="l" r="r" t="t"/>
                <a:pathLst>
                  <a:path extrusionOk="0" h="2234" w="1504">
                    <a:moveTo>
                      <a:pt x="1503" y="2204"/>
                    </a:moveTo>
                    <a:cubicBezTo>
                      <a:pt x="834" y="2233"/>
                      <a:pt x="0" y="715"/>
                      <a:pt x="357" y="1"/>
                    </a:cubicBezTo>
                    <a:cubicBezTo>
                      <a:pt x="387" y="120"/>
                      <a:pt x="417" y="209"/>
                      <a:pt x="432" y="283"/>
                    </a:cubicBezTo>
                    <a:cubicBezTo>
                      <a:pt x="461" y="403"/>
                      <a:pt x="476" y="536"/>
                      <a:pt x="491" y="656"/>
                    </a:cubicBezTo>
                    <a:cubicBezTo>
                      <a:pt x="566" y="1057"/>
                      <a:pt x="729" y="1385"/>
                      <a:pt x="1012" y="1668"/>
                    </a:cubicBezTo>
                    <a:cubicBezTo>
                      <a:pt x="1191" y="1846"/>
                      <a:pt x="1340" y="2025"/>
                      <a:pt x="1503" y="2204"/>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185"/>
              <p:cNvSpPr/>
              <p:nvPr/>
            </p:nvSpPr>
            <p:spPr>
              <a:xfrm>
                <a:off x="7725355" y="2536913"/>
                <a:ext cx="5119" cy="11475"/>
              </a:xfrm>
              <a:custGeom>
                <a:rect b="b" l="l" r="r" t="t"/>
                <a:pathLst>
                  <a:path extrusionOk="0" h="269" w="120">
                    <a:moveTo>
                      <a:pt x="120" y="60"/>
                    </a:moveTo>
                    <a:cubicBezTo>
                      <a:pt x="105" y="134"/>
                      <a:pt x="75" y="194"/>
                      <a:pt x="60" y="268"/>
                    </a:cubicBezTo>
                    <a:cubicBezTo>
                      <a:pt x="46" y="253"/>
                      <a:pt x="16" y="238"/>
                      <a:pt x="1" y="224"/>
                    </a:cubicBezTo>
                    <a:cubicBezTo>
                      <a:pt x="16" y="149"/>
                      <a:pt x="46" y="75"/>
                      <a:pt x="75" y="0"/>
                    </a:cubicBezTo>
                    <a:cubicBezTo>
                      <a:pt x="90" y="30"/>
                      <a:pt x="105" y="45"/>
                      <a:pt x="120" y="6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185"/>
              <p:cNvSpPr/>
              <p:nvPr/>
            </p:nvSpPr>
            <p:spPr>
              <a:xfrm>
                <a:off x="7732990" y="2515329"/>
                <a:ext cx="1322" cy="22267"/>
              </a:xfrm>
              <a:custGeom>
                <a:rect b="b" l="l" r="r" t="t"/>
                <a:pathLst>
                  <a:path extrusionOk="0" h="522" w="31">
                    <a:moveTo>
                      <a:pt x="0" y="0"/>
                    </a:moveTo>
                    <a:cubicBezTo>
                      <a:pt x="15" y="15"/>
                      <a:pt x="30" y="15"/>
                      <a:pt x="30" y="30"/>
                    </a:cubicBezTo>
                    <a:cubicBezTo>
                      <a:pt x="30" y="194"/>
                      <a:pt x="15" y="357"/>
                      <a:pt x="0" y="521"/>
                    </a:cubicBezTo>
                    <a:cubicBezTo>
                      <a:pt x="0" y="342"/>
                      <a:pt x="0" y="179"/>
                      <a:pt x="0"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185"/>
              <p:cNvSpPr/>
              <p:nvPr/>
            </p:nvSpPr>
            <p:spPr>
              <a:xfrm>
                <a:off x="7728554" y="2302599"/>
                <a:ext cx="1322" cy="9555"/>
              </a:xfrm>
              <a:custGeom>
                <a:rect b="b" l="l" r="r" t="t"/>
                <a:pathLst>
                  <a:path extrusionOk="0" h="224" w="31">
                    <a:moveTo>
                      <a:pt x="30" y="1"/>
                    </a:moveTo>
                    <a:lnTo>
                      <a:pt x="30" y="224"/>
                    </a:lnTo>
                    <a:lnTo>
                      <a:pt x="0" y="224"/>
                    </a:lnTo>
                    <a:lnTo>
                      <a:pt x="0" y="1"/>
                    </a:lnTo>
                    <a:cubicBezTo>
                      <a:pt x="0" y="1"/>
                      <a:pt x="15" y="1"/>
                      <a:pt x="30"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185"/>
              <p:cNvSpPr/>
              <p:nvPr/>
            </p:nvSpPr>
            <p:spPr>
              <a:xfrm>
                <a:off x="7915860" y="2213702"/>
                <a:ext cx="3839" cy="7678"/>
              </a:xfrm>
              <a:custGeom>
                <a:rect b="b" l="l" r="r" t="t"/>
                <a:pathLst>
                  <a:path extrusionOk="0" h="180" w="90">
                    <a:moveTo>
                      <a:pt x="0" y="165"/>
                    </a:moveTo>
                    <a:cubicBezTo>
                      <a:pt x="15" y="105"/>
                      <a:pt x="15" y="60"/>
                      <a:pt x="30" y="1"/>
                    </a:cubicBezTo>
                    <a:cubicBezTo>
                      <a:pt x="45" y="16"/>
                      <a:pt x="75" y="16"/>
                      <a:pt x="90" y="16"/>
                    </a:cubicBezTo>
                    <a:cubicBezTo>
                      <a:pt x="75" y="75"/>
                      <a:pt x="75" y="120"/>
                      <a:pt x="60" y="179"/>
                    </a:cubicBezTo>
                    <a:cubicBezTo>
                      <a:pt x="45" y="165"/>
                      <a:pt x="15" y="165"/>
                      <a:pt x="0" y="165"/>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7" name="Google Shape;4297;p185"/>
            <p:cNvGrpSpPr/>
            <p:nvPr/>
          </p:nvGrpSpPr>
          <p:grpSpPr>
            <a:xfrm>
              <a:off x="1158225" y="1244472"/>
              <a:ext cx="1423697" cy="3337606"/>
              <a:chOff x="7164717" y="1668932"/>
              <a:chExt cx="997546" cy="2338569"/>
            </a:xfrm>
          </p:grpSpPr>
          <p:sp>
            <p:nvSpPr>
              <p:cNvPr id="4298" name="Google Shape;4298;p185"/>
              <p:cNvSpPr/>
              <p:nvPr/>
            </p:nvSpPr>
            <p:spPr>
              <a:xfrm>
                <a:off x="7164717" y="1668932"/>
                <a:ext cx="997546" cy="2338569"/>
              </a:xfrm>
              <a:custGeom>
                <a:rect b="b" l="l" r="r" t="t"/>
                <a:pathLst>
                  <a:path extrusionOk="0" h="54822" w="23385">
                    <a:moveTo>
                      <a:pt x="2248" y="28877"/>
                    </a:moveTo>
                    <a:lnTo>
                      <a:pt x="2189" y="28877"/>
                    </a:lnTo>
                    <a:cubicBezTo>
                      <a:pt x="2189" y="28967"/>
                      <a:pt x="2204" y="29056"/>
                      <a:pt x="2204" y="29160"/>
                    </a:cubicBezTo>
                    <a:cubicBezTo>
                      <a:pt x="2218" y="29160"/>
                      <a:pt x="2233" y="29145"/>
                      <a:pt x="2248" y="29145"/>
                    </a:cubicBezTo>
                    <a:close/>
                    <a:moveTo>
                      <a:pt x="12206" y="52544"/>
                    </a:moveTo>
                    <a:lnTo>
                      <a:pt x="12206" y="52544"/>
                    </a:lnTo>
                    <a:lnTo>
                      <a:pt x="12206" y="52544"/>
                    </a:lnTo>
                    <a:lnTo>
                      <a:pt x="12429" y="52723"/>
                    </a:lnTo>
                    <a:cubicBezTo>
                      <a:pt x="12444" y="52738"/>
                      <a:pt x="12474" y="52782"/>
                      <a:pt x="12504" y="52797"/>
                    </a:cubicBezTo>
                    <a:cubicBezTo>
                      <a:pt x="13040" y="53155"/>
                      <a:pt x="13605" y="53482"/>
                      <a:pt x="14201" y="53765"/>
                    </a:cubicBezTo>
                    <a:cubicBezTo>
                      <a:pt x="14245" y="53780"/>
                      <a:pt x="14290" y="53795"/>
                      <a:pt x="14350" y="53810"/>
                    </a:cubicBezTo>
                    <a:cubicBezTo>
                      <a:pt x="14439" y="53854"/>
                      <a:pt x="14528" y="53899"/>
                      <a:pt x="14632" y="53929"/>
                    </a:cubicBezTo>
                    <a:cubicBezTo>
                      <a:pt x="14915" y="54033"/>
                      <a:pt x="15213" y="54167"/>
                      <a:pt x="15511" y="54241"/>
                    </a:cubicBezTo>
                    <a:cubicBezTo>
                      <a:pt x="15838" y="54316"/>
                      <a:pt x="16165" y="54360"/>
                      <a:pt x="16493" y="54420"/>
                    </a:cubicBezTo>
                    <a:cubicBezTo>
                      <a:pt x="16657" y="54435"/>
                      <a:pt x="16835" y="54450"/>
                      <a:pt x="16999" y="54464"/>
                    </a:cubicBezTo>
                    <a:lnTo>
                      <a:pt x="17996" y="54464"/>
                    </a:lnTo>
                    <a:cubicBezTo>
                      <a:pt x="18220" y="54450"/>
                      <a:pt x="18443" y="54435"/>
                      <a:pt x="18666" y="54420"/>
                    </a:cubicBezTo>
                    <a:lnTo>
                      <a:pt x="18696" y="54420"/>
                    </a:lnTo>
                    <a:lnTo>
                      <a:pt x="18711" y="54405"/>
                    </a:lnTo>
                    <a:cubicBezTo>
                      <a:pt x="18830" y="54390"/>
                      <a:pt x="18964" y="54375"/>
                      <a:pt x="19098" y="54360"/>
                    </a:cubicBezTo>
                    <a:lnTo>
                      <a:pt x="19366" y="54301"/>
                    </a:lnTo>
                    <a:cubicBezTo>
                      <a:pt x="19470" y="54256"/>
                      <a:pt x="19559" y="54226"/>
                      <a:pt x="19663" y="54197"/>
                    </a:cubicBezTo>
                    <a:cubicBezTo>
                      <a:pt x="20289" y="53929"/>
                      <a:pt x="20824" y="53527"/>
                      <a:pt x="21286" y="53021"/>
                    </a:cubicBezTo>
                    <a:cubicBezTo>
                      <a:pt x="21345" y="52961"/>
                      <a:pt x="21405" y="52887"/>
                      <a:pt x="21464" y="52812"/>
                    </a:cubicBezTo>
                    <a:cubicBezTo>
                      <a:pt x="21524" y="52738"/>
                      <a:pt x="21569" y="52663"/>
                      <a:pt x="21628" y="52589"/>
                    </a:cubicBezTo>
                    <a:cubicBezTo>
                      <a:pt x="21673" y="52485"/>
                      <a:pt x="21732" y="52381"/>
                      <a:pt x="21792" y="52262"/>
                    </a:cubicBezTo>
                    <a:lnTo>
                      <a:pt x="21792" y="52276"/>
                    </a:lnTo>
                    <a:cubicBezTo>
                      <a:pt x="21956" y="51949"/>
                      <a:pt x="21971" y="51607"/>
                      <a:pt x="22000" y="51264"/>
                    </a:cubicBezTo>
                    <a:cubicBezTo>
                      <a:pt x="22045" y="50609"/>
                      <a:pt x="21673" y="50178"/>
                      <a:pt x="21167" y="49805"/>
                    </a:cubicBezTo>
                    <a:cubicBezTo>
                      <a:pt x="20958" y="49984"/>
                      <a:pt x="20765" y="50148"/>
                      <a:pt x="20571" y="50326"/>
                    </a:cubicBezTo>
                    <a:lnTo>
                      <a:pt x="20571" y="50341"/>
                    </a:lnTo>
                    <a:lnTo>
                      <a:pt x="20571" y="50326"/>
                    </a:lnTo>
                    <a:cubicBezTo>
                      <a:pt x="20452" y="50386"/>
                      <a:pt x="20348" y="50446"/>
                      <a:pt x="20229" y="50490"/>
                    </a:cubicBezTo>
                    <a:cubicBezTo>
                      <a:pt x="20199" y="50505"/>
                      <a:pt x="20170" y="50520"/>
                      <a:pt x="20125" y="50535"/>
                    </a:cubicBezTo>
                    <a:cubicBezTo>
                      <a:pt x="20021" y="50580"/>
                      <a:pt x="19902" y="50609"/>
                      <a:pt x="19797" y="50654"/>
                    </a:cubicBezTo>
                    <a:lnTo>
                      <a:pt x="19797" y="50654"/>
                    </a:lnTo>
                    <a:cubicBezTo>
                      <a:pt x="19515" y="50713"/>
                      <a:pt x="19232" y="50803"/>
                      <a:pt x="18949" y="50833"/>
                    </a:cubicBezTo>
                    <a:cubicBezTo>
                      <a:pt x="17267" y="50981"/>
                      <a:pt x="15764" y="50490"/>
                      <a:pt x="14439" y="49478"/>
                    </a:cubicBezTo>
                    <a:cubicBezTo>
                      <a:pt x="14260" y="49344"/>
                      <a:pt x="14111" y="49151"/>
                      <a:pt x="13963" y="48987"/>
                    </a:cubicBezTo>
                    <a:cubicBezTo>
                      <a:pt x="13933" y="48957"/>
                      <a:pt x="13948" y="48898"/>
                      <a:pt x="13918" y="48793"/>
                    </a:cubicBezTo>
                    <a:cubicBezTo>
                      <a:pt x="14037" y="48898"/>
                      <a:pt x="14111" y="48957"/>
                      <a:pt x="14186" y="49017"/>
                    </a:cubicBezTo>
                    <a:cubicBezTo>
                      <a:pt x="14275" y="49106"/>
                      <a:pt x="14364" y="49180"/>
                      <a:pt x="14469" y="49255"/>
                    </a:cubicBezTo>
                    <a:cubicBezTo>
                      <a:pt x="14573" y="49329"/>
                      <a:pt x="14677" y="49389"/>
                      <a:pt x="14781" y="49463"/>
                    </a:cubicBezTo>
                    <a:cubicBezTo>
                      <a:pt x="14871" y="49523"/>
                      <a:pt x="14975" y="49582"/>
                      <a:pt x="15064" y="49642"/>
                    </a:cubicBezTo>
                    <a:lnTo>
                      <a:pt x="15079" y="49627"/>
                    </a:lnTo>
                    <a:lnTo>
                      <a:pt x="15064" y="49642"/>
                    </a:lnTo>
                    <a:cubicBezTo>
                      <a:pt x="15362" y="49791"/>
                      <a:pt x="15659" y="49939"/>
                      <a:pt x="15942" y="50088"/>
                    </a:cubicBezTo>
                    <a:cubicBezTo>
                      <a:pt x="16136" y="50148"/>
                      <a:pt x="16314" y="50222"/>
                      <a:pt x="16493" y="50282"/>
                    </a:cubicBezTo>
                    <a:cubicBezTo>
                      <a:pt x="16538" y="50312"/>
                      <a:pt x="16567" y="50326"/>
                      <a:pt x="16612" y="50341"/>
                    </a:cubicBezTo>
                    <a:cubicBezTo>
                      <a:pt x="17193" y="50520"/>
                      <a:pt x="17803" y="50580"/>
                      <a:pt x="18398" y="50580"/>
                    </a:cubicBezTo>
                    <a:cubicBezTo>
                      <a:pt x="19336" y="50580"/>
                      <a:pt x="20199" y="50341"/>
                      <a:pt x="20884" y="49672"/>
                    </a:cubicBezTo>
                    <a:cubicBezTo>
                      <a:pt x="21167" y="49404"/>
                      <a:pt x="21375" y="49091"/>
                      <a:pt x="21524" y="48734"/>
                    </a:cubicBezTo>
                    <a:cubicBezTo>
                      <a:pt x="21613" y="48511"/>
                      <a:pt x="21673" y="48287"/>
                      <a:pt x="21703" y="48049"/>
                    </a:cubicBezTo>
                    <a:cubicBezTo>
                      <a:pt x="21747" y="47751"/>
                      <a:pt x="21628" y="47483"/>
                      <a:pt x="21539" y="47230"/>
                    </a:cubicBezTo>
                    <a:cubicBezTo>
                      <a:pt x="21211" y="47156"/>
                      <a:pt x="20899" y="47096"/>
                      <a:pt x="20586" y="47022"/>
                    </a:cubicBezTo>
                    <a:lnTo>
                      <a:pt x="20586" y="47022"/>
                    </a:lnTo>
                    <a:cubicBezTo>
                      <a:pt x="20452" y="46977"/>
                      <a:pt x="20333" y="46918"/>
                      <a:pt x="20199" y="46858"/>
                    </a:cubicBezTo>
                    <a:lnTo>
                      <a:pt x="20199" y="46858"/>
                    </a:lnTo>
                    <a:cubicBezTo>
                      <a:pt x="20095" y="46799"/>
                      <a:pt x="19976" y="46724"/>
                      <a:pt x="19872" y="46665"/>
                    </a:cubicBezTo>
                    <a:cubicBezTo>
                      <a:pt x="19425" y="46397"/>
                      <a:pt x="18949" y="46203"/>
                      <a:pt x="18443" y="46084"/>
                    </a:cubicBezTo>
                    <a:cubicBezTo>
                      <a:pt x="18145" y="46025"/>
                      <a:pt x="17862" y="45906"/>
                      <a:pt x="17565" y="45816"/>
                    </a:cubicBezTo>
                    <a:lnTo>
                      <a:pt x="17550" y="45816"/>
                    </a:lnTo>
                    <a:lnTo>
                      <a:pt x="17565" y="45816"/>
                    </a:lnTo>
                    <a:cubicBezTo>
                      <a:pt x="17505" y="45742"/>
                      <a:pt x="17446" y="45682"/>
                      <a:pt x="17386" y="45608"/>
                    </a:cubicBezTo>
                    <a:cubicBezTo>
                      <a:pt x="17401" y="45593"/>
                      <a:pt x="17431" y="45563"/>
                      <a:pt x="17446" y="45548"/>
                    </a:cubicBezTo>
                    <a:cubicBezTo>
                      <a:pt x="17862" y="45831"/>
                      <a:pt x="18324" y="45891"/>
                      <a:pt x="18800" y="45935"/>
                    </a:cubicBezTo>
                    <a:cubicBezTo>
                      <a:pt x="19053" y="46010"/>
                      <a:pt x="19291" y="46084"/>
                      <a:pt x="19529" y="46159"/>
                    </a:cubicBezTo>
                    <a:lnTo>
                      <a:pt x="19529" y="46159"/>
                    </a:lnTo>
                    <a:cubicBezTo>
                      <a:pt x="19678" y="46233"/>
                      <a:pt x="19812" y="46322"/>
                      <a:pt x="19961" y="46397"/>
                    </a:cubicBezTo>
                    <a:cubicBezTo>
                      <a:pt x="20125" y="46486"/>
                      <a:pt x="20289" y="46590"/>
                      <a:pt x="20452" y="46650"/>
                    </a:cubicBezTo>
                    <a:cubicBezTo>
                      <a:pt x="20646" y="46724"/>
                      <a:pt x="20854" y="46769"/>
                      <a:pt x="21063" y="46829"/>
                    </a:cubicBezTo>
                    <a:cubicBezTo>
                      <a:pt x="21316" y="46903"/>
                      <a:pt x="21554" y="46933"/>
                      <a:pt x="21792" y="46769"/>
                    </a:cubicBezTo>
                    <a:cubicBezTo>
                      <a:pt x="21866" y="46709"/>
                      <a:pt x="21941" y="46650"/>
                      <a:pt x="22000" y="46590"/>
                    </a:cubicBezTo>
                    <a:cubicBezTo>
                      <a:pt x="22194" y="46516"/>
                      <a:pt x="22313" y="46382"/>
                      <a:pt x="22387" y="46203"/>
                    </a:cubicBezTo>
                    <a:cubicBezTo>
                      <a:pt x="22417" y="46174"/>
                      <a:pt x="22432" y="46129"/>
                      <a:pt x="22447" y="46099"/>
                    </a:cubicBezTo>
                    <a:cubicBezTo>
                      <a:pt x="22596" y="45831"/>
                      <a:pt x="22670" y="45548"/>
                      <a:pt x="22640" y="45266"/>
                    </a:cubicBezTo>
                    <a:cubicBezTo>
                      <a:pt x="22611" y="44789"/>
                      <a:pt x="22551" y="44328"/>
                      <a:pt x="22462" y="43881"/>
                    </a:cubicBezTo>
                    <a:cubicBezTo>
                      <a:pt x="22387" y="43465"/>
                      <a:pt x="22387" y="43063"/>
                      <a:pt x="22417" y="42646"/>
                    </a:cubicBezTo>
                    <a:cubicBezTo>
                      <a:pt x="22447" y="42140"/>
                      <a:pt x="22462" y="41619"/>
                      <a:pt x="22447" y="41113"/>
                    </a:cubicBezTo>
                    <a:cubicBezTo>
                      <a:pt x="22432" y="40711"/>
                      <a:pt x="22298" y="40324"/>
                      <a:pt x="22030" y="40011"/>
                    </a:cubicBezTo>
                    <a:cubicBezTo>
                      <a:pt x="22000" y="40026"/>
                      <a:pt x="22000" y="40026"/>
                      <a:pt x="21985" y="40041"/>
                    </a:cubicBezTo>
                    <a:cubicBezTo>
                      <a:pt x="21956" y="40071"/>
                      <a:pt x="21926" y="40101"/>
                      <a:pt x="21896" y="40130"/>
                    </a:cubicBezTo>
                    <a:cubicBezTo>
                      <a:pt x="21658" y="40443"/>
                      <a:pt x="21301" y="40577"/>
                      <a:pt x="20929" y="40592"/>
                    </a:cubicBezTo>
                    <a:cubicBezTo>
                      <a:pt x="20467" y="40592"/>
                      <a:pt x="19991" y="40592"/>
                      <a:pt x="19544" y="40502"/>
                    </a:cubicBezTo>
                    <a:cubicBezTo>
                      <a:pt x="18666" y="40309"/>
                      <a:pt x="17892" y="39892"/>
                      <a:pt x="17341" y="39148"/>
                    </a:cubicBezTo>
                    <a:cubicBezTo>
                      <a:pt x="17178" y="38940"/>
                      <a:pt x="17014" y="38716"/>
                      <a:pt x="16850" y="38493"/>
                    </a:cubicBezTo>
                    <a:lnTo>
                      <a:pt x="16850" y="38493"/>
                    </a:lnTo>
                    <a:cubicBezTo>
                      <a:pt x="16820" y="38404"/>
                      <a:pt x="16776" y="38314"/>
                      <a:pt x="16746" y="38225"/>
                    </a:cubicBezTo>
                    <a:cubicBezTo>
                      <a:pt x="16731" y="38180"/>
                      <a:pt x="16746" y="38121"/>
                      <a:pt x="16761" y="38076"/>
                    </a:cubicBezTo>
                    <a:cubicBezTo>
                      <a:pt x="16850" y="38180"/>
                      <a:pt x="16939" y="38299"/>
                      <a:pt x="17029" y="38404"/>
                    </a:cubicBezTo>
                    <a:cubicBezTo>
                      <a:pt x="17133" y="38523"/>
                      <a:pt x="17222" y="38627"/>
                      <a:pt x="17312" y="38746"/>
                    </a:cubicBezTo>
                    <a:lnTo>
                      <a:pt x="17326" y="38731"/>
                    </a:lnTo>
                    <a:lnTo>
                      <a:pt x="17312" y="38746"/>
                    </a:lnTo>
                    <a:cubicBezTo>
                      <a:pt x="17520" y="39044"/>
                      <a:pt x="17743" y="39312"/>
                      <a:pt x="18041" y="39505"/>
                    </a:cubicBezTo>
                    <a:lnTo>
                      <a:pt x="18041" y="39505"/>
                    </a:lnTo>
                    <a:cubicBezTo>
                      <a:pt x="18145" y="39580"/>
                      <a:pt x="18264" y="39654"/>
                      <a:pt x="18368" y="39743"/>
                    </a:cubicBezTo>
                    <a:cubicBezTo>
                      <a:pt x="18398" y="39758"/>
                      <a:pt x="18428" y="39773"/>
                      <a:pt x="18458" y="39788"/>
                    </a:cubicBezTo>
                    <a:cubicBezTo>
                      <a:pt x="18607" y="39862"/>
                      <a:pt x="18770" y="39937"/>
                      <a:pt x="18919" y="40011"/>
                    </a:cubicBezTo>
                    <a:cubicBezTo>
                      <a:pt x="18949" y="40026"/>
                      <a:pt x="18994" y="40041"/>
                      <a:pt x="19023" y="40056"/>
                    </a:cubicBezTo>
                    <a:cubicBezTo>
                      <a:pt x="19187" y="40115"/>
                      <a:pt x="19351" y="40175"/>
                      <a:pt x="19529" y="40220"/>
                    </a:cubicBezTo>
                    <a:lnTo>
                      <a:pt x="19529" y="40220"/>
                    </a:lnTo>
                    <a:cubicBezTo>
                      <a:pt x="19738" y="40234"/>
                      <a:pt x="19961" y="40264"/>
                      <a:pt x="20184" y="40279"/>
                    </a:cubicBezTo>
                    <a:lnTo>
                      <a:pt x="20184" y="40279"/>
                    </a:lnTo>
                    <a:cubicBezTo>
                      <a:pt x="20452" y="40294"/>
                      <a:pt x="20720" y="40339"/>
                      <a:pt x="20973" y="40324"/>
                    </a:cubicBezTo>
                    <a:cubicBezTo>
                      <a:pt x="21167" y="40309"/>
                      <a:pt x="21375" y="40279"/>
                      <a:pt x="21509" y="40101"/>
                    </a:cubicBezTo>
                    <a:cubicBezTo>
                      <a:pt x="21598" y="40011"/>
                      <a:pt x="21688" y="39922"/>
                      <a:pt x="21792" y="39818"/>
                    </a:cubicBezTo>
                    <a:cubicBezTo>
                      <a:pt x="21851" y="39743"/>
                      <a:pt x="21896" y="39684"/>
                      <a:pt x="21956" y="39609"/>
                    </a:cubicBezTo>
                    <a:cubicBezTo>
                      <a:pt x="22015" y="39535"/>
                      <a:pt x="22060" y="39460"/>
                      <a:pt x="22119" y="39386"/>
                    </a:cubicBezTo>
                    <a:cubicBezTo>
                      <a:pt x="22179" y="39297"/>
                      <a:pt x="22224" y="39207"/>
                      <a:pt x="22283" y="39118"/>
                    </a:cubicBezTo>
                    <a:lnTo>
                      <a:pt x="22283" y="39118"/>
                    </a:lnTo>
                    <a:cubicBezTo>
                      <a:pt x="22536" y="38463"/>
                      <a:pt x="22670" y="37793"/>
                      <a:pt x="22670" y="37094"/>
                    </a:cubicBezTo>
                    <a:cubicBezTo>
                      <a:pt x="22700" y="36766"/>
                      <a:pt x="22715" y="36424"/>
                      <a:pt x="22730" y="36082"/>
                    </a:cubicBezTo>
                    <a:cubicBezTo>
                      <a:pt x="22730" y="35933"/>
                      <a:pt x="22700" y="35784"/>
                      <a:pt x="22670" y="35620"/>
                    </a:cubicBezTo>
                    <a:lnTo>
                      <a:pt x="22685" y="35605"/>
                    </a:lnTo>
                    <a:lnTo>
                      <a:pt x="22670" y="35590"/>
                    </a:lnTo>
                    <a:cubicBezTo>
                      <a:pt x="22655" y="35471"/>
                      <a:pt x="22640" y="35367"/>
                      <a:pt x="22625" y="35248"/>
                    </a:cubicBezTo>
                    <a:cubicBezTo>
                      <a:pt x="22521" y="34876"/>
                      <a:pt x="22432" y="34519"/>
                      <a:pt x="22343" y="34161"/>
                    </a:cubicBezTo>
                    <a:cubicBezTo>
                      <a:pt x="22313" y="34042"/>
                      <a:pt x="22268" y="33938"/>
                      <a:pt x="22224" y="33819"/>
                    </a:cubicBezTo>
                    <a:cubicBezTo>
                      <a:pt x="22224" y="33774"/>
                      <a:pt x="22209" y="33730"/>
                      <a:pt x="22194" y="33685"/>
                    </a:cubicBezTo>
                    <a:cubicBezTo>
                      <a:pt x="21971" y="33164"/>
                      <a:pt x="21747" y="32628"/>
                      <a:pt x="21524" y="32107"/>
                    </a:cubicBezTo>
                    <a:cubicBezTo>
                      <a:pt x="21479" y="31973"/>
                      <a:pt x="21450" y="31825"/>
                      <a:pt x="21405" y="31691"/>
                    </a:cubicBezTo>
                    <a:cubicBezTo>
                      <a:pt x="21435" y="31661"/>
                      <a:pt x="21464" y="31646"/>
                      <a:pt x="21494" y="31631"/>
                    </a:cubicBezTo>
                    <a:cubicBezTo>
                      <a:pt x="21569" y="31750"/>
                      <a:pt x="21673" y="31854"/>
                      <a:pt x="21732" y="31973"/>
                    </a:cubicBezTo>
                    <a:cubicBezTo>
                      <a:pt x="21822" y="32137"/>
                      <a:pt x="21896" y="32316"/>
                      <a:pt x="21971" y="32494"/>
                    </a:cubicBezTo>
                    <a:cubicBezTo>
                      <a:pt x="22015" y="32420"/>
                      <a:pt x="22030" y="32360"/>
                      <a:pt x="22030" y="32301"/>
                    </a:cubicBezTo>
                    <a:cubicBezTo>
                      <a:pt x="22015" y="31914"/>
                      <a:pt x="22075" y="31527"/>
                      <a:pt x="22179" y="31140"/>
                    </a:cubicBezTo>
                    <a:cubicBezTo>
                      <a:pt x="22268" y="30753"/>
                      <a:pt x="22328" y="30366"/>
                      <a:pt x="22402" y="29979"/>
                    </a:cubicBezTo>
                    <a:lnTo>
                      <a:pt x="22402" y="29994"/>
                    </a:lnTo>
                    <a:cubicBezTo>
                      <a:pt x="22432" y="29815"/>
                      <a:pt x="22492" y="29636"/>
                      <a:pt x="22492" y="29458"/>
                    </a:cubicBezTo>
                    <a:cubicBezTo>
                      <a:pt x="22521" y="28312"/>
                      <a:pt x="22551" y="27151"/>
                      <a:pt x="22492" y="26004"/>
                    </a:cubicBezTo>
                    <a:cubicBezTo>
                      <a:pt x="22492" y="25781"/>
                      <a:pt x="22402" y="25573"/>
                      <a:pt x="22343" y="25350"/>
                    </a:cubicBezTo>
                    <a:lnTo>
                      <a:pt x="22343" y="25350"/>
                    </a:lnTo>
                    <a:cubicBezTo>
                      <a:pt x="22238" y="25171"/>
                      <a:pt x="22164" y="24963"/>
                      <a:pt x="22030" y="24814"/>
                    </a:cubicBezTo>
                    <a:cubicBezTo>
                      <a:pt x="21539" y="24263"/>
                      <a:pt x="20973" y="23802"/>
                      <a:pt x="20229" y="23593"/>
                    </a:cubicBezTo>
                    <a:cubicBezTo>
                      <a:pt x="20095" y="23548"/>
                      <a:pt x="19976" y="23459"/>
                      <a:pt x="19857" y="23370"/>
                    </a:cubicBezTo>
                    <a:cubicBezTo>
                      <a:pt x="19812" y="23340"/>
                      <a:pt x="19812" y="23281"/>
                      <a:pt x="19782" y="23191"/>
                    </a:cubicBezTo>
                    <a:cubicBezTo>
                      <a:pt x="19961" y="23266"/>
                      <a:pt x="20095" y="23325"/>
                      <a:pt x="20244" y="23385"/>
                    </a:cubicBezTo>
                    <a:cubicBezTo>
                      <a:pt x="20482" y="23474"/>
                      <a:pt x="20735" y="23563"/>
                      <a:pt x="21018" y="23653"/>
                    </a:cubicBezTo>
                    <a:cubicBezTo>
                      <a:pt x="21092" y="23548"/>
                      <a:pt x="21197" y="23444"/>
                      <a:pt x="21286" y="23325"/>
                    </a:cubicBezTo>
                    <a:cubicBezTo>
                      <a:pt x="21345" y="23251"/>
                      <a:pt x="21405" y="23176"/>
                      <a:pt x="21450" y="23102"/>
                    </a:cubicBezTo>
                    <a:cubicBezTo>
                      <a:pt x="21494" y="23042"/>
                      <a:pt x="21524" y="22983"/>
                      <a:pt x="21569" y="22938"/>
                    </a:cubicBezTo>
                    <a:cubicBezTo>
                      <a:pt x="21628" y="22849"/>
                      <a:pt x="21673" y="22760"/>
                      <a:pt x="21732" y="22655"/>
                    </a:cubicBezTo>
                    <a:cubicBezTo>
                      <a:pt x="21792" y="22536"/>
                      <a:pt x="21837" y="22402"/>
                      <a:pt x="21896" y="22268"/>
                    </a:cubicBezTo>
                    <a:cubicBezTo>
                      <a:pt x="22045" y="22060"/>
                      <a:pt x="22045" y="21807"/>
                      <a:pt x="22060" y="21569"/>
                    </a:cubicBezTo>
                    <a:cubicBezTo>
                      <a:pt x="22060" y="21122"/>
                      <a:pt x="22075" y="20691"/>
                      <a:pt x="22045" y="20244"/>
                    </a:cubicBezTo>
                    <a:cubicBezTo>
                      <a:pt x="22030" y="19872"/>
                      <a:pt x="22015" y="19485"/>
                      <a:pt x="21851" y="19128"/>
                    </a:cubicBezTo>
                    <a:lnTo>
                      <a:pt x="21851" y="19128"/>
                    </a:lnTo>
                    <a:cubicBezTo>
                      <a:pt x="21762" y="18815"/>
                      <a:pt x="21688" y="18473"/>
                      <a:pt x="21554" y="18175"/>
                    </a:cubicBezTo>
                    <a:cubicBezTo>
                      <a:pt x="21405" y="17892"/>
                      <a:pt x="21197" y="17624"/>
                      <a:pt x="20988" y="17312"/>
                    </a:cubicBezTo>
                    <a:cubicBezTo>
                      <a:pt x="21107" y="17341"/>
                      <a:pt x="21167" y="17371"/>
                      <a:pt x="21226" y="17386"/>
                    </a:cubicBezTo>
                    <a:lnTo>
                      <a:pt x="21241" y="17386"/>
                    </a:lnTo>
                    <a:lnTo>
                      <a:pt x="21226" y="17386"/>
                    </a:lnTo>
                    <a:cubicBezTo>
                      <a:pt x="21316" y="17475"/>
                      <a:pt x="21390" y="17565"/>
                      <a:pt x="21494" y="17669"/>
                    </a:cubicBezTo>
                    <a:cubicBezTo>
                      <a:pt x="21539" y="17505"/>
                      <a:pt x="21554" y="17386"/>
                      <a:pt x="21584" y="17282"/>
                    </a:cubicBezTo>
                    <a:lnTo>
                      <a:pt x="21584" y="17282"/>
                    </a:lnTo>
                    <a:cubicBezTo>
                      <a:pt x="21628" y="17103"/>
                      <a:pt x="21673" y="16925"/>
                      <a:pt x="21703" y="16746"/>
                    </a:cubicBezTo>
                    <a:cubicBezTo>
                      <a:pt x="21792" y="16329"/>
                      <a:pt x="21911" y="15898"/>
                      <a:pt x="21896" y="15451"/>
                    </a:cubicBezTo>
                    <a:cubicBezTo>
                      <a:pt x="21881" y="14811"/>
                      <a:pt x="21688" y="14245"/>
                      <a:pt x="21226" y="13784"/>
                    </a:cubicBezTo>
                    <a:cubicBezTo>
                      <a:pt x="21122" y="13680"/>
                      <a:pt x="21018" y="13590"/>
                      <a:pt x="20884" y="13486"/>
                    </a:cubicBezTo>
                    <a:cubicBezTo>
                      <a:pt x="21077" y="13442"/>
                      <a:pt x="21167" y="13605"/>
                      <a:pt x="21286" y="13635"/>
                    </a:cubicBezTo>
                    <a:lnTo>
                      <a:pt x="21316" y="13650"/>
                    </a:lnTo>
                    <a:lnTo>
                      <a:pt x="21331" y="13650"/>
                    </a:lnTo>
                    <a:cubicBezTo>
                      <a:pt x="21464" y="13769"/>
                      <a:pt x="21598" y="13903"/>
                      <a:pt x="21718" y="14037"/>
                    </a:cubicBezTo>
                    <a:lnTo>
                      <a:pt x="21718" y="14037"/>
                    </a:lnTo>
                    <a:cubicBezTo>
                      <a:pt x="21762" y="14097"/>
                      <a:pt x="21807" y="14171"/>
                      <a:pt x="21881" y="14275"/>
                    </a:cubicBezTo>
                    <a:cubicBezTo>
                      <a:pt x="21911" y="14171"/>
                      <a:pt x="21941" y="14097"/>
                      <a:pt x="21971" y="14037"/>
                    </a:cubicBezTo>
                    <a:lnTo>
                      <a:pt x="21971" y="14037"/>
                    </a:lnTo>
                    <a:cubicBezTo>
                      <a:pt x="22015" y="13888"/>
                      <a:pt x="22090" y="13739"/>
                      <a:pt x="22119" y="13576"/>
                    </a:cubicBezTo>
                    <a:cubicBezTo>
                      <a:pt x="22149" y="13248"/>
                      <a:pt x="22164" y="12921"/>
                      <a:pt x="22194" y="12593"/>
                    </a:cubicBezTo>
                    <a:cubicBezTo>
                      <a:pt x="22253" y="11864"/>
                      <a:pt x="22224" y="11149"/>
                      <a:pt x="22105" y="10435"/>
                    </a:cubicBezTo>
                    <a:cubicBezTo>
                      <a:pt x="22000" y="9795"/>
                      <a:pt x="21956" y="9140"/>
                      <a:pt x="21360" y="8649"/>
                    </a:cubicBezTo>
                    <a:lnTo>
                      <a:pt x="21673" y="8649"/>
                    </a:lnTo>
                    <a:lnTo>
                      <a:pt x="21673" y="8634"/>
                    </a:lnTo>
                    <a:cubicBezTo>
                      <a:pt x="21926" y="8872"/>
                      <a:pt x="22075" y="9185"/>
                      <a:pt x="22224" y="9572"/>
                    </a:cubicBezTo>
                    <a:cubicBezTo>
                      <a:pt x="22313" y="9333"/>
                      <a:pt x="22402" y="9155"/>
                      <a:pt x="22432" y="8976"/>
                    </a:cubicBezTo>
                    <a:cubicBezTo>
                      <a:pt x="22566" y="8306"/>
                      <a:pt x="22700" y="7636"/>
                      <a:pt x="22774" y="6967"/>
                    </a:cubicBezTo>
                    <a:cubicBezTo>
                      <a:pt x="22834" y="6416"/>
                      <a:pt x="22819" y="5850"/>
                      <a:pt x="22834" y="5300"/>
                    </a:cubicBezTo>
                    <a:cubicBezTo>
                      <a:pt x="22849" y="4645"/>
                      <a:pt x="22804" y="3990"/>
                      <a:pt x="22953" y="3350"/>
                    </a:cubicBezTo>
                    <a:lnTo>
                      <a:pt x="22953" y="3365"/>
                    </a:lnTo>
                    <a:cubicBezTo>
                      <a:pt x="23132" y="2933"/>
                      <a:pt x="23102" y="2486"/>
                      <a:pt x="22998" y="2055"/>
                    </a:cubicBezTo>
                    <a:cubicBezTo>
                      <a:pt x="22804" y="1296"/>
                      <a:pt x="22477" y="983"/>
                      <a:pt x="21554" y="879"/>
                    </a:cubicBezTo>
                    <a:cubicBezTo>
                      <a:pt x="20973" y="819"/>
                      <a:pt x="20467" y="1102"/>
                      <a:pt x="19976" y="1355"/>
                    </a:cubicBezTo>
                    <a:cubicBezTo>
                      <a:pt x="19902" y="1400"/>
                      <a:pt x="19857" y="1474"/>
                      <a:pt x="19782" y="1549"/>
                    </a:cubicBezTo>
                    <a:cubicBezTo>
                      <a:pt x="19842" y="1578"/>
                      <a:pt x="19872" y="1593"/>
                      <a:pt x="19902" y="1608"/>
                    </a:cubicBezTo>
                    <a:cubicBezTo>
                      <a:pt x="20170" y="1772"/>
                      <a:pt x="20408" y="1965"/>
                      <a:pt x="20542" y="2263"/>
                    </a:cubicBezTo>
                    <a:cubicBezTo>
                      <a:pt x="20527" y="2323"/>
                      <a:pt x="20497" y="2382"/>
                      <a:pt x="20467" y="2442"/>
                    </a:cubicBezTo>
                    <a:cubicBezTo>
                      <a:pt x="20408" y="2412"/>
                      <a:pt x="20318" y="2397"/>
                      <a:pt x="20289" y="2337"/>
                    </a:cubicBezTo>
                    <a:cubicBezTo>
                      <a:pt x="20110" y="2010"/>
                      <a:pt x="19797" y="1846"/>
                      <a:pt x="19455" y="1712"/>
                    </a:cubicBezTo>
                    <a:cubicBezTo>
                      <a:pt x="19157" y="1593"/>
                      <a:pt x="18830" y="1563"/>
                      <a:pt x="18517" y="1578"/>
                    </a:cubicBezTo>
                    <a:cubicBezTo>
                      <a:pt x="18160" y="1608"/>
                      <a:pt x="17877" y="1727"/>
                      <a:pt x="17654" y="2010"/>
                    </a:cubicBezTo>
                    <a:cubicBezTo>
                      <a:pt x="17624" y="2070"/>
                      <a:pt x="17565" y="2099"/>
                      <a:pt x="17475" y="2189"/>
                    </a:cubicBezTo>
                    <a:cubicBezTo>
                      <a:pt x="17475" y="2084"/>
                      <a:pt x="17460" y="2040"/>
                      <a:pt x="17475" y="2010"/>
                    </a:cubicBezTo>
                    <a:cubicBezTo>
                      <a:pt x="17550" y="1757"/>
                      <a:pt x="17743" y="1593"/>
                      <a:pt x="17967" y="1489"/>
                    </a:cubicBezTo>
                    <a:cubicBezTo>
                      <a:pt x="18264" y="1325"/>
                      <a:pt x="18607" y="1296"/>
                      <a:pt x="18934" y="1340"/>
                    </a:cubicBezTo>
                    <a:cubicBezTo>
                      <a:pt x="19172" y="1370"/>
                      <a:pt x="19395" y="1429"/>
                      <a:pt x="19634" y="1474"/>
                    </a:cubicBezTo>
                    <a:cubicBezTo>
                      <a:pt x="19961" y="1042"/>
                      <a:pt x="20467" y="894"/>
                      <a:pt x="20944" y="730"/>
                    </a:cubicBezTo>
                    <a:cubicBezTo>
                      <a:pt x="21435" y="551"/>
                      <a:pt x="21941" y="611"/>
                      <a:pt x="22432" y="804"/>
                    </a:cubicBezTo>
                    <a:cubicBezTo>
                      <a:pt x="22283" y="655"/>
                      <a:pt x="22134" y="551"/>
                      <a:pt x="21941" y="522"/>
                    </a:cubicBezTo>
                    <a:cubicBezTo>
                      <a:pt x="21807" y="492"/>
                      <a:pt x="21673" y="462"/>
                      <a:pt x="21539" y="417"/>
                    </a:cubicBezTo>
                    <a:cubicBezTo>
                      <a:pt x="21271" y="313"/>
                      <a:pt x="21003" y="313"/>
                      <a:pt x="20735" y="358"/>
                    </a:cubicBezTo>
                    <a:cubicBezTo>
                      <a:pt x="20155" y="462"/>
                      <a:pt x="19589" y="492"/>
                      <a:pt x="19023" y="328"/>
                    </a:cubicBezTo>
                    <a:cubicBezTo>
                      <a:pt x="18607" y="209"/>
                      <a:pt x="18160" y="209"/>
                      <a:pt x="17743" y="298"/>
                    </a:cubicBezTo>
                    <a:cubicBezTo>
                      <a:pt x="17401" y="358"/>
                      <a:pt x="17059" y="417"/>
                      <a:pt x="16716" y="522"/>
                    </a:cubicBezTo>
                    <a:cubicBezTo>
                      <a:pt x="16225" y="670"/>
                      <a:pt x="15734" y="849"/>
                      <a:pt x="15243" y="1013"/>
                    </a:cubicBezTo>
                    <a:cubicBezTo>
                      <a:pt x="14707" y="1191"/>
                      <a:pt x="14245" y="1504"/>
                      <a:pt x="13873" y="1950"/>
                    </a:cubicBezTo>
                    <a:cubicBezTo>
                      <a:pt x="13650" y="2203"/>
                      <a:pt x="13442" y="2486"/>
                      <a:pt x="13218" y="2754"/>
                    </a:cubicBezTo>
                    <a:cubicBezTo>
                      <a:pt x="13159" y="2829"/>
                      <a:pt x="13129" y="2963"/>
                      <a:pt x="12980" y="2948"/>
                    </a:cubicBezTo>
                    <a:cubicBezTo>
                      <a:pt x="13040" y="2799"/>
                      <a:pt x="13099" y="2650"/>
                      <a:pt x="13159" y="2457"/>
                    </a:cubicBezTo>
                    <a:cubicBezTo>
                      <a:pt x="12950" y="2471"/>
                      <a:pt x="12757" y="2471"/>
                      <a:pt x="12578" y="2501"/>
                    </a:cubicBezTo>
                    <a:cubicBezTo>
                      <a:pt x="12132" y="2576"/>
                      <a:pt x="11804" y="2844"/>
                      <a:pt x="11521" y="3171"/>
                    </a:cubicBezTo>
                    <a:cubicBezTo>
                      <a:pt x="11149" y="3588"/>
                      <a:pt x="10718" y="3900"/>
                      <a:pt x="10167" y="4064"/>
                    </a:cubicBezTo>
                    <a:cubicBezTo>
                      <a:pt x="9899" y="4153"/>
                      <a:pt x="9676" y="4317"/>
                      <a:pt x="9482" y="4526"/>
                    </a:cubicBezTo>
                    <a:cubicBezTo>
                      <a:pt x="9006" y="5047"/>
                      <a:pt x="8634" y="5642"/>
                      <a:pt x="8306" y="6252"/>
                    </a:cubicBezTo>
                    <a:cubicBezTo>
                      <a:pt x="8113" y="6580"/>
                      <a:pt x="8009" y="6937"/>
                      <a:pt x="8038" y="7324"/>
                    </a:cubicBezTo>
                    <a:cubicBezTo>
                      <a:pt x="8083" y="7339"/>
                      <a:pt x="8113" y="7324"/>
                      <a:pt x="8128" y="7339"/>
                    </a:cubicBezTo>
                    <a:cubicBezTo>
                      <a:pt x="8187" y="7369"/>
                      <a:pt x="8247" y="7398"/>
                      <a:pt x="8262" y="7458"/>
                    </a:cubicBezTo>
                    <a:cubicBezTo>
                      <a:pt x="8277" y="7488"/>
                      <a:pt x="8217" y="7547"/>
                      <a:pt x="8187" y="7577"/>
                    </a:cubicBezTo>
                    <a:cubicBezTo>
                      <a:pt x="8172" y="7607"/>
                      <a:pt x="8128" y="7622"/>
                      <a:pt x="8098" y="7651"/>
                    </a:cubicBezTo>
                    <a:cubicBezTo>
                      <a:pt x="6758" y="8619"/>
                      <a:pt x="5865" y="9869"/>
                      <a:pt x="5761" y="11581"/>
                    </a:cubicBezTo>
                    <a:cubicBezTo>
                      <a:pt x="5731" y="12162"/>
                      <a:pt x="5612" y="12712"/>
                      <a:pt x="5300" y="13203"/>
                    </a:cubicBezTo>
                    <a:cubicBezTo>
                      <a:pt x="5166" y="13397"/>
                      <a:pt x="5047" y="13605"/>
                      <a:pt x="4927" y="13814"/>
                    </a:cubicBezTo>
                    <a:cubicBezTo>
                      <a:pt x="4660" y="14320"/>
                      <a:pt x="4719" y="14841"/>
                      <a:pt x="4793" y="15406"/>
                    </a:cubicBezTo>
                    <a:cubicBezTo>
                      <a:pt x="5151" y="14900"/>
                      <a:pt x="5151" y="14900"/>
                      <a:pt x="5329" y="14900"/>
                    </a:cubicBezTo>
                    <a:cubicBezTo>
                      <a:pt x="5210" y="15168"/>
                      <a:pt x="5047" y="15406"/>
                      <a:pt x="4987" y="15674"/>
                    </a:cubicBezTo>
                    <a:cubicBezTo>
                      <a:pt x="4942" y="15942"/>
                      <a:pt x="4793" y="16195"/>
                      <a:pt x="4913" y="16478"/>
                    </a:cubicBezTo>
                    <a:cubicBezTo>
                      <a:pt x="4957" y="16463"/>
                      <a:pt x="5002" y="16463"/>
                      <a:pt x="5047" y="16448"/>
                    </a:cubicBezTo>
                    <a:cubicBezTo>
                      <a:pt x="5121" y="16508"/>
                      <a:pt x="5121" y="16582"/>
                      <a:pt x="5076" y="16657"/>
                    </a:cubicBezTo>
                    <a:cubicBezTo>
                      <a:pt x="5047" y="16731"/>
                      <a:pt x="5017" y="16806"/>
                      <a:pt x="4987" y="16880"/>
                    </a:cubicBezTo>
                    <a:lnTo>
                      <a:pt x="5002" y="16880"/>
                    </a:lnTo>
                    <a:cubicBezTo>
                      <a:pt x="4972" y="16880"/>
                      <a:pt x="4942" y="16880"/>
                      <a:pt x="4927" y="16910"/>
                    </a:cubicBezTo>
                    <a:cubicBezTo>
                      <a:pt x="4630" y="17282"/>
                      <a:pt x="4347" y="17654"/>
                      <a:pt x="4049" y="18026"/>
                    </a:cubicBezTo>
                    <a:cubicBezTo>
                      <a:pt x="4019" y="18086"/>
                      <a:pt x="3990" y="18130"/>
                      <a:pt x="3960" y="18190"/>
                    </a:cubicBezTo>
                    <a:cubicBezTo>
                      <a:pt x="3826" y="18413"/>
                      <a:pt x="3692" y="18636"/>
                      <a:pt x="3558" y="18860"/>
                    </a:cubicBezTo>
                    <a:cubicBezTo>
                      <a:pt x="3498" y="18964"/>
                      <a:pt x="3454" y="19068"/>
                      <a:pt x="3409" y="19172"/>
                    </a:cubicBezTo>
                    <a:cubicBezTo>
                      <a:pt x="3320" y="19306"/>
                      <a:pt x="3245" y="19440"/>
                      <a:pt x="3171" y="19574"/>
                    </a:cubicBezTo>
                    <a:lnTo>
                      <a:pt x="3186" y="19574"/>
                    </a:lnTo>
                    <a:cubicBezTo>
                      <a:pt x="3037" y="19827"/>
                      <a:pt x="2888" y="20080"/>
                      <a:pt x="2769" y="20348"/>
                    </a:cubicBezTo>
                    <a:cubicBezTo>
                      <a:pt x="2486" y="21063"/>
                      <a:pt x="2174" y="21777"/>
                      <a:pt x="2010" y="22551"/>
                    </a:cubicBezTo>
                    <a:cubicBezTo>
                      <a:pt x="1995" y="22611"/>
                      <a:pt x="1980" y="22685"/>
                      <a:pt x="1965" y="22745"/>
                    </a:cubicBezTo>
                    <a:cubicBezTo>
                      <a:pt x="1950" y="22789"/>
                      <a:pt x="1936" y="22834"/>
                      <a:pt x="1921" y="22864"/>
                    </a:cubicBezTo>
                    <a:cubicBezTo>
                      <a:pt x="1727" y="23638"/>
                      <a:pt x="1683" y="24427"/>
                      <a:pt x="1593" y="25201"/>
                    </a:cubicBezTo>
                    <a:cubicBezTo>
                      <a:pt x="1563" y="25573"/>
                      <a:pt x="1549" y="25945"/>
                      <a:pt x="1519" y="26317"/>
                    </a:cubicBezTo>
                    <a:cubicBezTo>
                      <a:pt x="1504" y="26645"/>
                      <a:pt x="1474" y="26957"/>
                      <a:pt x="1474" y="27270"/>
                    </a:cubicBezTo>
                    <a:cubicBezTo>
                      <a:pt x="1459" y="27389"/>
                      <a:pt x="1504" y="27523"/>
                      <a:pt x="1534" y="27642"/>
                    </a:cubicBezTo>
                    <a:cubicBezTo>
                      <a:pt x="1504" y="27806"/>
                      <a:pt x="1623" y="27791"/>
                      <a:pt x="1727" y="27791"/>
                    </a:cubicBezTo>
                    <a:cubicBezTo>
                      <a:pt x="2055" y="27820"/>
                      <a:pt x="2337" y="27925"/>
                      <a:pt x="2516" y="28222"/>
                    </a:cubicBezTo>
                    <a:cubicBezTo>
                      <a:pt x="2635" y="28505"/>
                      <a:pt x="2605" y="28803"/>
                      <a:pt x="2576" y="29101"/>
                    </a:cubicBezTo>
                    <a:lnTo>
                      <a:pt x="2576" y="29086"/>
                    </a:lnTo>
                    <a:cubicBezTo>
                      <a:pt x="2546" y="29130"/>
                      <a:pt x="2531" y="29190"/>
                      <a:pt x="2501" y="29235"/>
                    </a:cubicBezTo>
                    <a:cubicBezTo>
                      <a:pt x="2442" y="29354"/>
                      <a:pt x="2442" y="29562"/>
                      <a:pt x="2248" y="29532"/>
                    </a:cubicBezTo>
                    <a:cubicBezTo>
                      <a:pt x="2084" y="29517"/>
                      <a:pt x="2055" y="29339"/>
                      <a:pt x="2025" y="29205"/>
                    </a:cubicBezTo>
                    <a:cubicBezTo>
                      <a:pt x="1950" y="28952"/>
                      <a:pt x="1965" y="28684"/>
                      <a:pt x="2010" y="28416"/>
                    </a:cubicBezTo>
                    <a:cubicBezTo>
                      <a:pt x="2025" y="28341"/>
                      <a:pt x="2114" y="28237"/>
                      <a:pt x="1995" y="28148"/>
                    </a:cubicBezTo>
                    <a:lnTo>
                      <a:pt x="1980" y="28148"/>
                    </a:lnTo>
                    <a:cubicBezTo>
                      <a:pt x="1876" y="28133"/>
                      <a:pt x="1787" y="28088"/>
                      <a:pt x="1668" y="28088"/>
                    </a:cubicBezTo>
                    <a:cubicBezTo>
                      <a:pt x="1459" y="28059"/>
                      <a:pt x="1310" y="27954"/>
                      <a:pt x="1266" y="27731"/>
                    </a:cubicBezTo>
                    <a:cubicBezTo>
                      <a:pt x="1236" y="27538"/>
                      <a:pt x="1221" y="27329"/>
                      <a:pt x="1206" y="27121"/>
                    </a:cubicBezTo>
                    <a:cubicBezTo>
                      <a:pt x="1191" y="27032"/>
                      <a:pt x="1236" y="26942"/>
                      <a:pt x="1147" y="26838"/>
                    </a:cubicBezTo>
                    <a:cubicBezTo>
                      <a:pt x="1102" y="26942"/>
                      <a:pt x="1072" y="27032"/>
                      <a:pt x="1042" y="27121"/>
                    </a:cubicBezTo>
                    <a:lnTo>
                      <a:pt x="1042" y="27106"/>
                    </a:lnTo>
                    <a:cubicBezTo>
                      <a:pt x="938" y="27433"/>
                      <a:pt x="789" y="27746"/>
                      <a:pt x="715" y="28074"/>
                    </a:cubicBezTo>
                    <a:cubicBezTo>
                      <a:pt x="596" y="28699"/>
                      <a:pt x="611" y="29339"/>
                      <a:pt x="655" y="29979"/>
                    </a:cubicBezTo>
                    <a:cubicBezTo>
                      <a:pt x="685" y="30232"/>
                      <a:pt x="789" y="30470"/>
                      <a:pt x="864" y="30708"/>
                    </a:cubicBezTo>
                    <a:lnTo>
                      <a:pt x="864" y="30708"/>
                    </a:lnTo>
                    <a:cubicBezTo>
                      <a:pt x="894" y="30768"/>
                      <a:pt x="923" y="30842"/>
                      <a:pt x="953" y="30946"/>
                    </a:cubicBezTo>
                    <a:cubicBezTo>
                      <a:pt x="998" y="30872"/>
                      <a:pt x="1028" y="30842"/>
                      <a:pt x="1042" y="30797"/>
                    </a:cubicBezTo>
                    <a:cubicBezTo>
                      <a:pt x="1132" y="30708"/>
                      <a:pt x="1221" y="30619"/>
                      <a:pt x="1325" y="30530"/>
                    </a:cubicBezTo>
                    <a:cubicBezTo>
                      <a:pt x="1415" y="30455"/>
                      <a:pt x="1519" y="30396"/>
                      <a:pt x="1608" y="30321"/>
                    </a:cubicBezTo>
                    <a:cubicBezTo>
                      <a:pt x="1638" y="30291"/>
                      <a:pt x="1668" y="30276"/>
                      <a:pt x="1712" y="30247"/>
                    </a:cubicBezTo>
                    <a:cubicBezTo>
                      <a:pt x="1772" y="30262"/>
                      <a:pt x="1846" y="30262"/>
                      <a:pt x="1936" y="30276"/>
                    </a:cubicBezTo>
                    <a:cubicBezTo>
                      <a:pt x="1906" y="30366"/>
                      <a:pt x="1876" y="30440"/>
                      <a:pt x="1846" y="30515"/>
                    </a:cubicBezTo>
                    <a:lnTo>
                      <a:pt x="1861" y="30530"/>
                    </a:lnTo>
                    <a:lnTo>
                      <a:pt x="1846" y="30515"/>
                    </a:lnTo>
                    <a:cubicBezTo>
                      <a:pt x="1727" y="30649"/>
                      <a:pt x="1593" y="30783"/>
                      <a:pt x="1459" y="30902"/>
                    </a:cubicBezTo>
                    <a:cubicBezTo>
                      <a:pt x="1310" y="31006"/>
                      <a:pt x="1162" y="31110"/>
                      <a:pt x="1147" y="31318"/>
                    </a:cubicBezTo>
                    <a:cubicBezTo>
                      <a:pt x="1117" y="31363"/>
                      <a:pt x="1087" y="31423"/>
                      <a:pt x="1042" y="31437"/>
                    </a:cubicBezTo>
                    <a:cubicBezTo>
                      <a:pt x="879" y="31512"/>
                      <a:pt x="819" y="31646"/>
                      <a:pt x="760" y="31780"/>
                    </a:cubicBezTo>
                    <a:lnTo>
                      <a:pt x="760" y="31780"/>
                    </a:lnTo>
                    <a:cubicBezTo>
                      <a:pt x="685" y="31914"/>
                      <a:pt x="611" y="32048"/>
                      <a:pt x="551" y="32182"/>
                    </a:cubicBezTo>
                    <a:lnTo>
                      <a:pt x="551" y="32182"/>
                    </a:lnTo>
                    <a:cubicBezTo>
                      <a:pt x="507" y="32286"/>
                      <a:pt x="462" y="32390"/>
                      <a:pt x="432" y="32509"/>
                    </a:cubicBezTo>
                    <a:lnTo>
                      <a:pt x="432" y="32494"/>
                    </a:lnTo>
                    <a:cubicBezTo>
                      <a:pt x="194" y="33194"/>
                      <a:pt x="268" y="33908"/>
                      <a:pt x="373" y="34608"/>
                    </a:cubicBezTo>
                    <a:lnTo>
                      <a:pt x="373" y="34608"/>
                    </a:lnTo>
                    <a:cubicBezTo>
                      <a:pt x="447" y="34965"/>
                      <a:pt x="492" y="35322"/>
                      <a:pt x="581" y="35665"/>
                    </a:cubicBezTo>
                    <a:cubicBezTo>
                      <a:pt x="685" y="36052"/>
                      <a:pt x="864" y="36409"/>
                      <a:pt x="1147" y="36707"/>
                    </a:cubicBezTo>
                    <a:lnTo>
                      <a:pt x="1176" y="36751"/>
                    </a:lnTo>
                    <a:cubicBezTo>
                      <a:pt x="1296" y="36885"/>
                      <a:pt x="1415" y="37019"/>
                      <a:pt x="1534" y="37153"/>
                    </a:cubicBezTo>
                    <a:cubicBezTo>
                      <a:pt x="1549" y="37168"/>
                      <a:pt x="1563" y="37183"/>
                      <a:pt x="1563" y="37198"/>
                    </a:cubicBezTo>
                    <a:cubicBezTo>
                      <a:pt x="1623" y="37272"/>
                      <a:pt x="1683" y="37347"/>
                      <a:pt x="1742" y="37421"/>
                    </a:cubicBezTo>
                    <a:lnTo>
                      <a:pt x="1742" y="37421"/>
                    </a:lnTo>
                    <a:cubicBezTo>
                      <a:pt x="1787" y="37496"/>
                      <a:pt x="1846" y="37570"/>
                      <a:pt x="1921" y="37704"/>
                    </a:cubicBezTo>
                    <a:cubicBezTo>
                      <a:pt x="1802" y="37689"/>
                      <a:pt x="1727" y="37674"/>
                      <a:pt x="1638" y="37659"/>
                    </a:cubicBezTo>
                    <a:cubicBezTo>
                      <a:pt x="1668" y="37957"/>
                      <a:pt x="1697" y="38255"/>
                      <a:pt x="1802" y="38523"/>
                    </a:cubicBezTo>
                    <a:cubicBezTo>
                      <a:pt x="1861" y="38701"/>
                      <a:pt x="1906" y="38880"/>
                      <a:pt x="1950" y="39059"/>
                    </a:cubicBezTo>
                    <a:cubicBezTo>
                      <a:pt x="2010" y="39178"/>
                      <a:pt x="2070" y="39297"/>
                      <a:pt x="2144" y="39416"/>
                    </a:cubicBezTo>
                    <a:cubicBezTo>
                      <a:pt x="2174" y="39460"/>
                      <a:pt x="2204" y="39505"/>
                      <a:pt x="2233" y="39565"/>
                    </a:cubicBezTo>
                    <a:lnTo>
                      <a:pt x="2531" y="39877"/>
                    </a:lnTo>
                    <a:lnTo>
                      <a:pt x="2531" y="39892"/>
                    </a:lnTo>
                    <a:cubicBezTo>
                      <a:pt x="2605" y="39967"/>
                      <a:pt x="2680" y="40041"/>
                      <a:pt x="2739" y="40115"/>
                    </a:cubicBezTo>
                    <a:cubicBezTo>
                      <a:pt x="2814" y="40190"/>
                      <a:pt x="2888" y="40264"/>
                      <a:pt x="2948" y="40324"/>
                    </a:cubicBezTo>
                    <a:cubicBezTo>
                      <a:pt x="3007" y="40398"/>
                      <a:pt x="3067" y="40488"/>
                      <a:pt x="3126" y="40562"/>
                    </a:cubicBezTo>
                    <a:lnTo>
                      <a:pt x="3126" y="40547"/>
                    </a:lnTo>
                    <a:cubicBezTo>
                      <a:pt x="3171" y="40666"/>
                      <a:pt x="3231" y="40770"/>
                      <a:pt x="3290" y="40889"/>
                    </a:cubicBezTo>
                    <a:lnTo>
                      <a:pt x="3290" y="40875"/>
                    </a:lnTo>
                    <a:cubicBezTo>
                      <a:pt x="3350" y="41038"/>
                      <a:pt x="3394" y="41187"/>
                      <a:pt x="3454" y="41336"/>
                    </a:cubicBezTo>
                    <a:cubicBezTo>
                      <a:pt x="3484" y="41440"/>
                      <a:pt x="3513" y="41544"/>
                      <a:pt x="3543" y="41649"/>
                    </a:cubicBezTo>
                    <a:cubicBezTo>
                      <a:pt x="3632" y="41842"/>
                      <a:pt x="3707" y="42021"/>
                      <a:pt x="3796" y="42214"/>
                    </a:cubicBezTo>
                    <a:lnTo>
                      <a:pt x="4049" y="42750"/>
                    </a:lnTo>
                    <a:cubicBezTo>
                      <a:pt x="4124" y="42884"/>
                      <a:pt x="4213" y="43018"/>
                      <a:pt x="4287" y="43152"/>
                    </a:cubicBezTo>
                    <a:cubicBezTo>
                      <a:pt x="4317" y="43211"/>
                      <a:pt x="4332" y="43286"/>
                      <a:pt x="4362" y="43345"/>
                    </a:cubicBezTo>
                    <a:cubicBezTo>
                      <a:pt x="4630" y="43688"/>
                      <a:pt x="4898" y="44015"/>
                      <a:pt x="5151" y="44343"/>
                    </a:cubicBezTo>
                    <a:cubicBezTo>
                      <a:pt x="5210" y="44417"/>
                      <a:pt x="5270" y="44492"/>
                      <a:pt x="5329" y="44566"/>
                    </a:cubicBezTo>
                    <a:lnTo>
                      <a:pt x="5329" y="44566"/>
                    </a:lnTo>
                    <a:cubicBezTo>
                      <a:pt x="5434" y="44700"/>
                      <a:pt x="5553" y="44834"/>
                      <a:pt x="5657" y="44953"/>
                    </a:cubicBezTo>
                    <a:cubicBezTo>
                      <a:pt x="5731" y="45027"/>
                      <a:pt x="5806" y="45102"/>
                      <a:pt x="5880" y="45176"/>
                    </a:cubicBezTo>
                    <a:cubicBezTo>
                      <a:pt x="5925" y="45206"/>
                      <a:pt x="5969" y="45236"/>
                      <a:pt x="6014" y="45280"/>
                    </a:cubicBezTo>
                    <a:cubicBezTo>
                      <a:pt x="6059" y="45117"/>
                      <a:pt x="6088" y="44983"/>
                      <a:pt x="6118" y="44849"/>
                    </a:cubicBezTo>
                    <a:cubicBezTo>
                      <a:pt x="6133" y="44849"/>
                      <a:pt x="6148" y="44849"/>
                      <a:pt x="6163" y="44849"/>
                    </a:cubicBezTo>
                    <a:cubicBezTo>
                      <a:pt x="6193" y="44998"/>
                      <a:pt x="6222" y="45132"/>
                      <a:pt x="6267" y="45280"/>
                    </a:cubicBezTo>
                    <a:lnTo>
                      <a:pt x="6267" y="45280"/>
                    </a:lnTo>
                    <a:cubicBezTo>
                      <a:pt x="6267" y="45400"/>
                      <a:pt x="6282" y="45534"/>
                      <a:pt x="6297" y="45653"/>
                    </a:cubicBezTo>
                    <a:cubicBezTo>
                      <a:pt x="6431" y="46382"/>
                      <a:pt x="6728" y="47052"/>
                      <a:pt x="7071" y="47707"/>
                    </a:cubicBezTo>
                    <a:cubicBezTo>
                      <a:pt x="7190" y="47930"/>
                      <a:pt x="7339" y="48153"/>
                      <a:pt x="7473" y="48377"/>
                    </a:cubicBezTo>
                    <a:lnTo>
                      <a:pt x="7562" y="48525"/>
                    </a:lnTo>
                    <a:cubicBezTo>
                      <a:pt x="7622" y="48600"/>
                      <a:pt x="7681" y="48674"/>
                      <a:pt x="7741" y="48749"/>
                    </a:cubicBezTo>
                    <a:lnTo>
                      <a:pt x="7741" y="48749"/>
                    </a:lnTo>
                    <a:cubicBezTo>
                      <a:pt x="7964" y="48972"/>
                      <a:pt x="8187" y="49195"/>
                      <a:pt x="8410" y="49418"/>
                    </a:cubicBezTo>
                    <a:cubicBezTo>
                      <a:pt x="8425" y="49433"/>
                      <a:pt x="8440" y="49448"/>
                      <a:pt x="8455" y="49463"/>
                    </a:cubicBezTo>
                    <a:cubicBezTo>
                      <a:pt x="8589" y="49582"/>
                      <a:pt x="8723" y="49686"/>
                      <a:pt x="8842" y="49805"/>
                    </a:cubicBezTo>
                    <a:lnTo>
                      <a:pt x="8857" y="49791"/>
                    </a:lnTo>
                    <a:lnTo>
                      <a:pt x="8842" y="49805"/>
                    </a:lnTo>
                    <a:cubicBezTo>
                      <a:pt x="9080" y="49984"/>
                      <a:pt x="9318" y="50178"/>
                      <a:pt x="9572" y="50356"/>
                    </a:cubicBezTo>
                    <a:lnTo>
                      <a:pt x="9884" y="50565"/>
                    </a:lnTo>
                    <a:cubicBezTo>
                      <a:pt x="9944" y="50594"/>
                      <a:pt x="10003" y="50639"/>
                      <a:pt x="10063" y="50669"/>
                    </a:cubicBezTo>
                    <a:cubicBezTo>
                      <a:pt x="10122" y="50773"/>
                      <a:pt x="10182" y="50684"/>
                      <a:pt x="10226" y="50669"/>
                    </a:cubicBezTo>
                    <a:cubicBezTo>
                      <a:pt x="10286" y="50684"/>
                      <a:pt x="10331" y="50713"/>
                      <a:pt x="10375" y="50728"/>
                    </a:cubicBezTo>
                    <a:lnTo>
                      <a:pt x="10673" y="51115"/>
                    </a:lnTo>
                    <a:cubicBezTo>
                      <a:pt x="10718" y="51175"/>
                      <a:pt x="10762" y="51234"/>
                      <a:pt x="10807" y="51279"/>
                    </a:cubicBezTo>
                    <a:cubicBezTo>
                      <a:pt x="11030" y="51502"/>
                      <a:pt x="11268" y="51741"/>
                      <a:pt x="11492" y="51964"/>
                    </a:cubicBezTo>
                    <a:cubicBezTo>
                      <a:pt x="11521" y="51994"/>
                      <a:pt x="11566" y="52023"/>
                      <a:pt x="11596" y="52053"/>
                    </a:cubicBezTo>
                    <a:cubicBezTo>
                      <a:pt x="11700" y="52142"/>
                      <a:pt x="11819" y="52247"/>
                      <a:pt x="11923" y="52351"/>
                    </a:cubicBezTo>
                    <a:cubicBezTo>
                      <a:pt x="11953" y="52351"/>
                      <a:pt x="11968" y="52366"/>
                      <a:pt x="11983" y="52381"/>
                    </a:cubicBezTo>
                    <a:cubicBezTo>
                      <a:pt x="12057" y="52440"/>
                      <a:pt x="12132" y="52500"/>
                      <a:pt x="12206" y="52544"/>
                    </a:cubicBezTo>
                    <a:moveTo>
                      <a:pt x="2308" y="20631"/>
                    </a:moveTo>
                    <a:cubicBezTo>
                      <a:pt x="2382" y="20438"/>
                      <a:pt x="2457" y="20244"/>
                      <a:pt x="2531" y="20065"/>
                    </a:cubicBezTo>
                    <a:cubicBezTo>
                      <a:pt x="2576" y="19961"/>
                      <a:pt x="2635" y="19857"/>
                      <a:pt x="2695" y="19753"/>
                    </a:cubicBezTo>
                    <a:cubicBezTo>
                      <a:pt x="2739" y="19634"/>
                      <a:pt x="2799" y="19530"/>
                      <a:pt x="2858" y="19410"/>
                    </a:cubicBezTo>
                    <a:lnTo>
                      <a:pt x="3022" y="19143"/>
                    </a:lnTo>
                    <a:cubicBezTo>
                      <a:pt x="3305" y="18681"/>
                      <a:pt x="3573" y="18220"/>
                      <a:pt x="3856" y="17773"/>
                    </a:cubicBezTo>
                    <a:lnTo>
                      <a:pt x="4019" y="17550"/>
                    </a:lnTo>
                    <a:cubicBezTo>
                      <a:pt x="4034" y="17520"/>
                      <a:pt x="4049" y="17505"/>
                      <a:pt x="4064" y="17490"/>
                    </a:cubicBezTo>
                    <a:cubicBezTo>
                      <a:pt x="4153" y="17401"/>
                      <a:pt x="4228" y="17312"/>
                      <a:pt x="4302" y="17222"/>
                    </a:cubicBezTo>
                    <a:lnTo>
                      <a:pt x="4287" y="17222"/>
                    </a:lnTo>
                    <a:lnTo>
                      <a:pt x="4302" y="17222"/>
                    </a:lnTo>
                    <a:cubicBezTo>
                      <a:pt x="4421" y="17103"/>
                      <a:pt x="4555" y="16969"/>
                      <a:pt x="4674" y="16835"/>
                    </a:cubicBezTo>
                    <a:cubicBezTo>
                      <a:pt x="4719" y="16776"/>
                      <a:pt x="4749" y="16672"/>
                      <a:pt x="4734" y="16612"/>
                    </a:cubicBezTo>
                    <a:cubicBezTo>
                      <a:pt x="4645" y="16374"/>
                      <a:pt x="4660" y="16136"/>
                      <a:pt x="4674" y="15883"/>
                    </a:cubicBezTo>
                    <a:cubicBezTo>
                      <a:pt x="4689" y="15823"/>
                      <a:pt x="4645" y="15734"/>
                      <a:pt x="4630" y="15659"/>
                    </a:cubicBezTo>
                    <a:lnTo>
                      <a:pt x="4630" y="15674"/>
                    </a:lnTo>
                    <a:cubicBezTo>
                      <a:pt x="4585" y="15496"/>
                      <a:pt x="4540" y="15317"/>
                      <a:pt x="4511" y="15139"/>
                    </a:cubicBezTo>
                    <a:cubicBezTo>
                      <a:pt x="4436" y="14707"/>
                      <a:pt x="4466" y="14290"/>
                      <a:pt x="4570" y="13858"/>
                    </a:cubicBezTo>
                    <a:cubicBezTo>
                      <a:pt x="4585" y="13814"/>
                      <a:pt x="4600" y="13769"/>
                      <a:pt x="4615" y="13739"/>
                    </a:cubicBezTo>
                    <a:cubicBezTo>
                      <a:pt x="4674" y="13635"/>
                      <a:pt x="4734" y="13516"/>
                      <a:pt x="4793" y="13412"/>
                    </a:cubicBezTo>
                    <a:cubicBezTo>
                      <a:pt x="4927" y="13159"/>
                      <a:pt x="5076" y="12906"/>
                      <a:pt x="5225" y="12638"/>
                    </a:cubicBezTo>
                    <a:cubicBezTo>
                      <a:pt x="5270" y="12549"/>
                      <a:pt x="5300" y="12459"/>
                      <a:pt x="5344" y="12370"/>
                    </a:cubicBezTo>
                    <a:lnTo>
                      <a:pt x="5344" y="12370"/>
                    </a:lnTo>
                    <a:cubicBezTo>
                      <a:pt x="5359" y="12325"/>
                      <a:pt x="5389" y="12266"/>
                      <a:pt x="5404" y="12206"/>
                    </a:cubicBezTo>
                    <a:cubicBezTo>
                      <a:pt x="5463" y="11715"/>
                      <a:pt x="5508" y="11224"/>
                      <a:pt x="5567" y="10733"/>
                    </a:cubicBezTo>
                    <a:lnTo>
                      <a:pt x="5567" y="10733"/>
                    </a:lnTo>
                    <a:cubicBezTo>
                      <a:pt x="5642" y="10494"/>
                      <a:pt x="5716" y="10256"/>
                      <a:pt x="5776" y="10003"/>
                    </a:cubicBezTo>
                    <a:lnTo>
                      <a:pt x="5776" y="10018"/>
                    </a:lnTo>
                    <a:cubicBezTo>
                      <a:pt x="5821" y="9914"/>
                      <a:pt x="5850" y="9825"/>
                      <a:pt x="5895" y="9735"/>
                    </a:cubicBezTo>
                    <a:cubicBezTo>
                      <a:pt x="6059" y="9452"/>
                      <a:pt x="6222" y="9185"/>
                      <a:pt x="6386" y="8902"/>
                    </a:cubicBezTo>
                    <a:cubicBezTo>
                      <a:pt x="6446" y="8827"/>
                      <a:pt x="6505" y="8768"/>
                      <a:pt x="6550" y="8693"/>
                    </a:cubicBezTo>
                    <a:lnTo>
                      <a:pt x="6550" y="8693"/>
                    </a:lnTo>
                    <a:cubicBezTo>
                      <a:pt x="6624" y="8604"/>
                      <a:pt x="6699" y="8500"/>
                      <a:pt x="6773" y="8411"/>
                    </a:cubicBezTo>
                    <a:cubicBezTo>
                      <a:pt x="6788" y="8396"/>
                      <a:pt x="6803" y="8366"/>
                      <a:pt x="6818" y="8351"/>
                    </a:cubicBezTo>
                    <a:cubicBezTo>
                      <a:pt x="6937" y="8232"/>
                      <a:pt x="7056" y="8113"/>
                      <a:pt x="7175" y="7979"/>
                    </a:cubicBezTo>
                    <a:lnTo>
                      <a:pt x="7160" y="7979"/>
                    </a:lnTo>
                    <a:lnTo>
                      <a:pt x="7160" y="7994"/>
                    </a:lnTo>
                    <a:cubicBezTo>
                      <a:pt x="7294" y="7875"/>
                      <a:pt x="7413" y="7756"/>
                      <a:pt x="7532" y="7636"/>
                    </a:cubicBezTo>
                    <a:cubicBezTo>
                      <a:pt x="7607" y="7592"/>
                      <a:pt x="7681" y="7532"/>
                      <a:pt x="7756" y="7473"/>
                    </a:cubicBezTo>
                    <a:cubicBezTo>
                      <a:pt x="7904" y="7473"/>
                      <a:pt x="7875" y="7354"/>
                      <a:pt x="7860" y="7279"/>
                    </a:cubicBezTo>
                    <a:cubicBezTo>
                      <a:pt x="7845" y="6952"/>
                      <a:pt x="7904" y="6654"/>
                      <a:pt x="8023" y="6371"/>
                    </a:cubicBezTo>
                    <a:cubicBezTo>
                      <a:pt x="8038" y="6342"/>
                      <a:pt x="8038" y="6297"/>
                      <a:pt x="8038" y="6267"/>
                    </a:cubicBezTo>
                    <a:cubicBezTo>
                      <a:pt x="8083" y="6148"/>
                      <a:pt x="8143" y="6044"/>
                      <a:pt x="8202" y="5940"/>
                    </a:cubicBezTo>
                    <a:cubicBezTo>
                      <a:pt x="8262" y="5850"/>
                      <a:pt x="8321" y="5761"/>
                      <a:pt x="8381" y="5672"/>
                    </a:cubicBezTo>
                    <a:lnTo>
                      <a:pt x="8381" y="5672"/>
                    </a:lnTo>
                    <a:cubicBezTo>
                      <a:pt x="8470" y="5523"/>
                      <a:pt x="8559" y="5374"/>
                      <a:pt x="8649" y="5225"/>
                    </a:cubicBezTo>
                    <a:cubicBezTo>
                      <a:pt x="8678" y="5166"/>
                      <a:pt x="8708" y="5106"/>
                      <a:pt x="8753" y="5047"/>
                    </a:cubicBezTo>
                    <a:cubicBezTo>
                      <a:pt x="8827" y="4942"/>
                      <a:pt x="8902" y="4838"/>
                      <a:pt x="8976" y="4734"/>
                    </a:cubicBezTo>
                    <a:lnTo>
                      <a:pt x="8976" y="4734"/>
                    </a:lnTo>
                    <a:lnTo>
                      <a:pt x="8976" y="4734"/>
                    </a:lnTo>
                    <a:cubicBezTo>
                      <a:pt x="9051" y="4645"/>
                      <a:pt x="9125" y="4540"/>
                      <a:pt x="9184" y="4451"/>
                    </a:cubicBezTo>
                    <a:cubicBezTo>
                      <a:pt x="9214" y="4436"/>
                      <a:pt x="9229" y="4406"/>
                      <a:pt x="9244" y="4392"/>
                    </a:cubicBezTo>
                    <a:cubicBezTo>
                      <a:pt x="9348" y="4287"/>
                      <a:pt x="9467" y="4183"/>
                      <a:pt x="9586" y="4079"/>
                    </a:cubicBezTo>
                    <a:lnTo>
                      <a:pt x="9572" y="4079"/>
                    </a:lnTo>
                    <a:cubicBezTo>
                      <a:pt x="9750" y="3975"/>
                      <a:pt x="9914" y="3885"/>
                      <a:pt x="10078" y="3796"/>
                    </a:cubicBezTo>
                    <a:lnTo>
                      <a:pt x="10078" y="3796"/>
                    </a:lnTo>
                    <a:cubicBezTo>
                      <a:pt x="10167" y="3766"/>
                      <a:pt x="10256" y="3722"/>
                      <a:pt x="10360" y="3692"/>
                    </a:cubicBezTo>
                    <a:lnTo>
                      <a:pt x="10896" y="3350"/>
                    </a:lnTo>
                    <a:cubicBezTo>
                      <a:pt x="11075" y="3275"/>
                      <a:pt x="11194" y="3141"/>
                      <a:pt x="11283" y="2963"/>
                    </a:cubicBezTo>
                    <a:cubicBezTo>
                      <a:pt x="11343" y="2903"/>
                      <a:pt x="11387" y="2858"/>
                      <a:pt x="11447" y="2799"/>
                    </a:cubicBezTo>
                    <a:cubicBezTo>
                      <a:pt x="11536" y="2724"/>
                      <a:pt x="11626" y="2650"/>
                      <a:pt x="11715" y="2576"/>
                    </a:cubicBezTo>
                    <a:cubicBezTo>
                      <a:pt x="11730" y="2561"/>
                      <a:pt x="11745" y="2546"/>
                      <a:pt x="11774" y="2531"/>
                    </a:cubicBezTo>
                    <a:cubicBezTo>
                      <a:pt x="11879" y="2471"/>
                      <a:pt x="11968" y="2412"/>
                      <a:pt x="12072" y="2367"/>
                    </a:cubicBezTo>
                    <a:cubicBezTo>
                      <a:pt x="12221" y="2308"/>
                      <a:pt x="12385" y="2248"/>
                      <a:pt x="12548" y="2189"/>
                    </a:cubicBezTo>
                    <a:lnTo>
                      <a:pt x="13367" y="2189"/>
                    </a:lnTo>
                    <a:cubicBezTo>
                      <a:pt x="13412" y="2114"/>
                      <a:pt x="13442" y="2055"/>
                      <a:pt x="13486" y="1980"/>
                    </a:cubicBezTo>
                    <a:lnTo>
                      <a:pt x="13486" y="1980"/>
                    </a:lnTo>
                    <a:cubicBezTo>
                      <a:pt x="13576" y="1876"/>
                      <a:pt x="13665" y="1757"/>
                      <a:pt x="13754" y="1638"/>
                    </a:cubicBezTo>
                    <a:cubicBezTo>
                      <a:pt x="13829" y="1578"/>
                      <a:pt x="13903" y="1504"/>
                      <a:pt x="13977" y="1429"/>
                    </a:cubicBezTo>
                    <a:cubicBezTo>
                      <a:pt x="14126" y="1325"/>
                      <a:pt x="14275" y="1206"/>
                      <a:pt x="14424" y="1102"/>
                    </a:cubicBezTo>
                    <a:lnTo>
                      <a:pt x="14424" y="1102"/>
                    </a:lnTo>
                    <a:cubicBezTo>
                      <a:pt x="14692" y="968"/>
                      <a:pt x="14975" y="849"/>
                      <a:pt x="15258" y="715"/>
                    </a:cubicBezTo>
                    <a:cubicBezTo>
                      <a:pt x="15391" y="655"/>
                      <a:pt x="15540" y="611"/>
                      <a:pt x="15674" y="551"/>
                    </a:cubicBezTo>
                    <a:cubicBezTo>
                      <a:pt x="16046" y="432"/>
                      <a:pt x="16419" y="328"/>
                      <a:pt x="16791" y="224"/>
                    </a:cubicBezTo>
                    <a:lnTo>
                      <a:pt x="16791" y="224"/>
                    </a:lnTo>
                    <a:cubicBezTo>
                      <a:pt x="16895" y="209"/>
                      <a:pt x="17014" y="179"/>
                      <a:pt x="17118" y="164"/>
                    </a:cubicBezTo>
                    <a:cubicBezTo>
                      <a:pt x="17193" y="149"/>
                      <a:pt x="17267" y="120"/>
                      <a:pt x="17326" y="105"/>
                    </a:cubicBezTo>
                    <a:cubicBezTo>
                      <a:pt x="17475" y="75"/>
                      <a:pt x="17624" y="30"/>
                      <a:pt x="17773" y="1"/>
                    </a:cubicBezTo>
                    <a:lnTo>
                      <a:pt x="17773" y="1"/>
                    </a:lnTo>
                    <a:lnTo>
                      <a:pt x="18755" y="1"/>
                    </a:lnTo>
                    <a:lnTo>
                      <a:pt x="18755" y="1"/>
                    </a:lnTo>
                    <a:cubicBezTo>
                      <a:pt x="18860" y="15"/>
                      <a:pt x="18979" y="45"/>
                      <a:pt x="19083" y="75"/>
                    </a:cubicBezTo>
                    <a:cubicBezTo>
                      <a:pt x="19247" y="105"/>
                      <a:pt x="19395" y="134"/>
                      <a:pt x="19559" y="164"/>
                    </a:cubicBezTo>
                    <a:cubicBezTo>
                      <a:pt x="19902" y="224"/>
                      <a:pt x="20244" y="194"/>
                      <a:pt x="20586" y="105"/>
                    </a:cubicBezTo>
                    <a:lnTo>
                      <a:pt x="20586" y="120"/>
                    </a:lnTo>
                    <a:cubicBezTo>
                      <a:pt x="20869" y="120"/>
                      <a:pt x="21167" y="120"/>
                      <a:pt x="21450" y="134"/>
                    </a:cubicBezTo>
                    <a:cubicBezTo>
                      <a:pt x="21613" y="179"/>
                      <a:pt x="21777" y="224"/>
                      <a:pt x="21926" y="268"/>
                    </a:cubicBezTo>
                    <a:cubicBezTo>
                      <a:pt x="22119" y="373"/>
                      <a:pt x="22313" y="462"/>
                      <a:pt x="22492" y="566"/>
                    </a:cubicBezTo>
                    <a:cubicBezTo>
                      <a:pt x="22506" y="581"/>
                      <a:pt x="22521" y="596"/>
                      <a:pt x="22551" y="611"/>
                    </a:cubicBezTo>
                    <a:cubicBezTo>
                      <a:pt x="22670" y="730"/>
                      <a:pt x="22804" y="864"/>
                      <a:pt x="22923" y="998"/>
                    </a:cubicBezTo>
                    <a:lnTo>
                      <a:pt x="22938" y="983"/>
                    </a:lnTo>
                    <a:cubicBezTo>
                      <a:pt x="22938" y="983"/>
                      <a:pt x="22923" y="998"/>
                      <a:pt x="22923" y="998"/>
                    </a:cubicBezTo>
                    <a:cubicBezTo>
                      <a:pt x="22983" y="1087"/>
                      <a:pt x="23042" y="1176"/>
                      <a:pt x="23102" y="1281"/>
                    </a:cubicBezTo>
                    <a:cubicBezTo>
                      <a:pt x="23132" y="1340"/>
                      <a:pt x="23161" y="1415"/>
                      <a:pt x="23191" y="1489"/>
                    </a:cubicBezTo>
                    <a:cubicBezTo>
                      <a:pt x="23266" y="1638"/>
                      <a:pt x="23310" y="1772"/>
                      <a:pt x="23266" y="1950"/>
                    </a:cubicBezTo>
                    <a:cubicBezTo>
                      <a:pt x="23266" y="2010"/>
                      <a:pt x="23310" y="2084"/>
                      <a:pt x="23325" y="2144"/>
                    </a:cubicBezTo>
                    <a:lnTo>
                      <a:pt x="23325" y="2144"/>
                    </a:lnTo>
                    <a:cubicBezTo>
                      <a:pt x="23340" y="2501"/>
                      <a:pt x="23385" y="2873"/>
                      <a:pt x="23251" y="3231"/>
                    </a:cubicBezTo>
                    <a:cubicBezTo>
                      <a:pt x="23117" y="3454"/>
                      <a:pt x="23057" y="3707"/>
                      <a:pt x="23057" y="3960"/>
                    </a:cubicBezTo>
                    <a:cubicBezTo>
                      <a:pt x="23042" y="4406"/>
                      <a:pt x="23042" y="4838"/>
                      <a:pt x="23072" y="5285"/>
                    </a:cubicBezTo>
                    <a:cubicBezTo>
                      <a:pt x="23087" y="5999"/>
                      <a:pt x="23087" y="6699"/>
                      <a:pt x="22938" y="7413"/>
                    </a:cubicBezTo>
                    <a:cubicBezTo>
                      <a:pt x="22864" y="7756"/>
                      <a:pt x="22834" y="8113"/>
                      <a:pt x="22789" y="8470"/>
                    </a:cubicBezTo>
                    <a:cubicBezTo>
                      <a:pt x="22745" y="8857"/>
                      <a:pt x="22611" y="9214"/>
                      <a:pt x="22477" y="9572"/>
                    </a:cubicBezTo>
                    <a:cubicBezTo>
                      <a:pt x="22432" y="9676"/>
                      <a:pt x="22372" y="9765"/>
                      <a:pt x="22298" y="9869"/>
                    </a:cubicBezTo>
                    <a:cubicBezTo>
                      <a:pt x="22536" y="10792"/>
                      <a:pt x="22536" y="11760"/>
                      <a:pt x="22492" y="12742"/>
                    </a:cubicBezTo>
                    <a:cubicBezTo>
                      <a:pt x="22492" y="12787"/>
                      <a:pt x="22492" y="12846"/>
                      <a:pt x="22492" y="12906"/>
                    </a:cubicBezTo>
                    <a:cubicBezTo>
                      <a:pt x="22477" y="13084"/>
                      <a:pt x="22462" y="13278"/>
                      <a:pt x="22447" y="13471"/>
                    </a:cubicBezTo>
                    <a:cubicBezTo>
                      <a:pt x="22372" y="13858"/>
                      <a:pt x="22298" y="14245"/>
                      <a:pt x="22045" y="14513"/>
                    </a:cubicBezTo>
                    <a:cubicBezTo>
                      <a:pt x="22090" y="14900"/>
                      <a:pt x="22179" y="15243"/>
                      <a:pt x="22164" y="15585"/>
                    </a:cubicBezTo>
                    <a:cubicBezTo>
                      <a:pt x="22149" y="16017"/>
                      <a:pt x="22060" y="16433"/>
                      <a:pt x="21985" y="16865"/>
                    </a:cubicBezTo>
                    <a:cubicBezTo>
                      <a:pt x="21926" y="17193"/>
                      <a:pt x="21822" y="17535"/>
                      <a:pt x="21732" y="17862"/>
                    </a:cubicBezTo>
                    <a:cubicBezTo>
                      <a:pt x="21718" y="17922"/>
                      <a:pt x="21747" y="17996"/>
                      <a:pt x="21762" y="18041"/>
                    </a:cubicBezTo>
                    <a:cubicBezTo>
                      <a:pt x="22209" y="18904"/>
                      <a:pt x="22417" y="19812"/>
                      <a:pt x="22387" y="20765"/>
                    </a:cubicBezTo>
                    <a:cubicBezTo>
                      <a:pt x="22387" y="20959"/>
                      <a:pt x="22387" y="21152"/>
                      <a:pt x="22402" y="21346"/>
                    </a:cubicBezTo>
                    <a:cubicBezTo>
                      <a:pt x="22447" y="22343"/>
                      <a:pt x="21941" y="23251"/>
                      <a:pt x="21241" y="23846"/>
                    </a:cubicBezTo>
                    <a:cubicBezTo>
                      <a:pt x="21301" y="23876"/>
                      <a:pt x="21375" y="23906"/>
                      <a:pt x="21435" y="23950"/>
                    </a:cubicBezTo>
                    <a:cubicBezTo>
                      <a:pt x="21613" y="24099"/>
                      <a:pt x="21777" y="24248"/>
                      <a:pt x="21956" y="24382"/>
                    </a:cubicBezTo>
                    <a:cubicBezTo>
                      <a:pt x="22521" y="24829"/>
                      <a:pt x="22804" y="25424"/>
                      <a:pt x="22804" y="26138"/>
                    </a:cubicBezTo>
                    <a:cubicBezTo>
                      <a:pt x="22819" y="26615"/>
                      <a:pt x="22864" y="27106"/>
                      <a:pt x="22730" y="27582"/>
                    </a:cubicBezTo>
                    <a:cubicBezTo>
                      <a:pt x="22715" y="27657"/>
                      <a:pt x="22730" y="27746"/>
                      <a:pt x="22730" y="27820"/>
                    </a:cubicBezTo>
                    <a:cubicBezTo>
                      <a:pt x="22745" y="28222"/>
                      <a:pt x="22745" y="28609"/>
                      <a:pt x="22774" y="29011"/>
                    </a:cubicBezTo>
                    <a:cubicBezTo>
                      <a:pt x="22804" y="29622"/>
                      <a:pt x="22715" y="30232"/>
                      <a:pt x="22566" y="30827"/>
                    </a:cubicBezTo>
                    <a:cubicBezTo>
                      <a:pt x="22402" y="31557"/>
                      <a:pt x="22328" y="32271"/>
                      <a:pt x="22372" y="33015"/>
                    </a:cubicBezTo>
                    <a:cubicBezTo>
                      <a:pt x="22372" y="33045"/>
                      <a:pt x="22372" y="33060"/>
                      <a:pt x="22387" y="33090"/>
                    </a:cubicBezTo>
                    <a:cubicBezTo>
                      <a:pt x="22462" y="33611"/>
                      <a:pt x="22566" y="34117"/>
                      <a:pt x="22774" y="34608"/>
                    </a:cubicBezTo>
                    <a:cubicBezTo>
                      <a:pt x="22804" y="34787"/>
                      <a:pt x="22849" y="34965"/>
                      <a:pt x="22879" y="35144"/>
                    </a:cubicBezTo>
                    <a:cubicBezTo>
                      <a:pt x="22893" y="35263"/>
                      <a:pt x="22923" y="35382"/>
                      <a:pt x="22938" y="35486"/>
                    </a:cubicBezTo>
                    <a:lnTo>
                      <a:pt x="22938" y="35486"/>
                    </a:lnTo>
                    <a:cubicBezTo>
                      <a:pt x="22953" y="35650"/>
                      <a:pt x="22968" y="35829"/>
                      <a:pt x="22998" y="36007"/>
                    </a:cubicBezTo>
                    <a:cubicBezTo>
                      <a:pt x="22998" y="36156"/>
                      <a:pt x="22998" y="36320"/>
                      <a:pt x="22998" y="36469"/>
                    </a:cubicBezTo>
                    <a:cubicBezTo>
                      <a:pt x="22983" y="36751"/>
                      <a:pt x="22953" y="37019"/>
                      <a:pt x="22938" y="37302"/>
                    </a:cubicBezTo>
                    <a:cubicBezTo>
                      <a:pt x="22908" y="37585"/>
                      <a:pt x="22864" y="37883"/>
                      <a:pt x="22834" y="38180"/>
                    </a:cubicBezTo>
                    <a:cubicBezTo>
                      <a:pt x="22759" y="38463"/>
                      <a:pt x="22670" y="38761"/>
                      <a:pt x="22581" y="39044"/>
                    </a:cubicBezTo>
                    <a:lnTo>
                      <a:pt x="22551" y="39193"/>
                    </a:lnTo>
                    <a:cubicBezTo>
                      <a:pt x="22462" y="39371"/>
                      <a:pt x="22358" y="39535"/>
                      <a:pt x="22268" y="39714"/>
                    </a:cubicBezTo>
                    <a:lnTo>
                      <a:pt x="22268" y="39714"/>
                    </a:lnTo>
                    <a:cubicBezTo>
                      <a:pt x="22164" y="39773"/>
                      <a:pt x="22238" y="39833"/>
                      <a:pt x="22283" y="39892"/>
                    </a:cubicBezTo>
                    <a:cubicBezTo>
                      <a:pt x="22611" y="40368"/>
                      <a:pt x="22715" y="40904"/>
                      <a:pt x="22715" y="41485"/>
                    </a:cubicBezTo>
                    <a:cubicBezTo>
                      <a:pt x="22700" y="41678"/>
                      <a:pt x="22715" y="41887"/>
                      <a:pt x="22715" y="42080"/>
                    </a:cubicBezTo>
                    <a:lnTo>
                      <a:pt x="22715" y="42080"/>
                    </a:lnTo>
                    <a:cubicBezTo>
                      <a:pt x="22700" y="42303"/>
                      <a:pt x="22670" y="42512"/>
                      <a:pt x="22655" y="42735"/>
                    </a:cubicBezTo>
                    <a:lnTo>
                      <a:pt x="22655" y="42735"/>
                    </a:lnTo>
                    <a:cubicBezTo>
                      <a:pt x="22566" y="43078"/>
                      <a:pt x="22625" y="43420"/>
                      <a:pt x="22700" y="43762"/>
                    </a:cubicBezTo>
                    <a:cubicBezTo>
                      <a:pt x="22819" y="44343"/>
                      <a:pt x="22968" y="44938"/>
                      <a:pt x="22938" y="45548"/>
                    </a:cubicBezTo>
                    <a:lnTo>
                      <a:pt x="22938" y="45534"/>
                    </a:lnTo>
                    <a:cubicBezTo>
                      <a:pt x="22893" y="45712"/>
                      <a:pt x="22849" y="45876"/>
                      <a:pt x="22804" y="46040"/>
                    </a:cubicBezTo>
                    <a:cubicBezTo>
                      <a:pt x="22789" y="46084"/>
                      <a:pt x="22789" y="46144"/>
                      <a:pt x="22774" y="46188"/>
                    </a:cubicBezTo>
                    <a:cubicBezTo>
                      <a:pt x="22640" y="46382"/>
                      <a:pt x="22506" y="46561"/>
                      <a:pt x="22372" y="46739"/>
                    </a:cubicBezTo>
                    <a:lnTo>
                      <a:pt x="22387" y="46754"/>
                    </a:lnTo>
                    <a:lnTo>
                      <a:pt x="22372" y="46739"/>
                    </a:lnTo>
                    <a:cubicBezTo>
                      <a:pt x="22283" y="46814"/>
                      <a:pt x="22194" y="46888"/>
                      <a:pt x="22105" y="46962"/>
                    </a:cubicBezTo>
                    <a:lnTo>
                      <a:pt x="22119" y="46977"/>
                    </a:lnTo>
                    <a:lnTo>
                      <a:pt x="22105" y="46962"/>
                    </a:lnTo>
                    <a:cubicBezTo>
                      <a:pt x="22015" y="47007"/>
                      <a:pt x="21926" y="47067"/>
                      <a:pt x="21807" y="47111"/>
                    </a:cubicBezTo>
                    <a:cubicBezTo>
                      <a:pt x="21837" y="47201"/>
                      <a:pt x="21866" y="47275"/>
                      <a:pt x="21896" y="47335"/>
                    </a:cubicBezTo>
                    <a:cubicBezTo>
                      <a:pt x="21926" y="47469"/>
                      <a:pt x="21956" y="47588"/>
                      <a:pt x="21985" y="47707"/>
                    </a:cubicBezTo>
                    <a:cubicBezTo>
                      <a:pt x="21985" y="47900"/>
                      <a:pt x="21985" y="48094"/>
                      <a:pt x="21985" y="48287"/>
                    </a:cubicBezTo>
                    <a:cubicBezTo>
                      <a:pt x="21926" y="48451"/>
                      <a:pt x="21881" y="48615"/>
                      <a:pt x="21837" y="48778"/>
                    </a:cubicBezTo>
                    <a:cubicBezTo>
                      <a:pt x="21792" y="48868"/>
                      <a:pt x="21747" y="48972"/>
                      <a:pt x="21703" y="49061"/>
                    </a:cubicBezTo>
                    <a:cubicBezTo>
                      <a:pt x="21569" y="49255"/>
                      <a:pt x="21435" y="49448"/>
                      <a:pt x="21301" y="49642"/>
                    </a:cubicBezTo>
                    <a:cubicBezTo>
                      <a:pt x="21301" y="49642"/>
                      <a:pt x="21345" y="49672"/>
                      <a:pt x="21375" y="49686"/>
                    </a:cubicBezTo>
                    <a:cubicBezTo>
                      <a:pt x="21405" y="49701"/>
                      <a:pt x="21435" y="49731"/>
                      <a:pt x="21464" y="49746"/>
                    </a:cubicBezTo>
                    <a:cubicBezTo>
                      <a:pt x="22015" y="50133"/>
                      <a:pt x="22313" y="50654"/>
                      <a:pt x="22253" y="51339"/>
                    </a:cubicBezTo>
                    <a:cubicBezTo>
                      <a:pt x="22224" y="51666"/>
                      <a:pt x="22149" y="51979"/>
                      <a:pt x="22105" y="52306"/>
                    </a:cubicBezTo>
                    <a:lnTo>
                      <a:pt x="22105" y="52306"/>
                    </a:lnTo>
                    <a:cubicBezTo>
                      <a:pt x="22060" y="52395"/>
                      <a:pt x="22030" y="52485"/>
                      <a:pt x="21985" y="52589"/>
                    </a:cubicBezTo>
                    <a:cubicBezTo>
                      <a:pt x="21881" y="52753"/>
                      <a:pt x="21777" y="52916"/>
                      <a:pt x="21673" y="53080"/>
                    </a:cubicBezTo>
                    <a:cubicBezTo>
                      <a:pt x="21539" y="53229"/>
                      <a:pt x="21405" y="53363"/>
                      <a:pt x="21271" y="53512"/>
                    </a:cubicBezTo>
                    <a:lnTo>
                      <a:pt x="21286" y="53527"/>
                    </a:lnTo>
                    <a:lnTo>
                      <a:pt x="21271" y="53512"/>
                    </a:lnTo>
                    <a:cubicBezTo>
                      <a:pt x="21152" y="53631"/>
                      <a:pt x="21018" y="53735"/>
                      <a:pt x="20884" y="53854"/>
                    </a:cubicBezTo>
                    <a:cubicBezTo>
                      <a:pt x="20839" y="53884"/>
                      <a:pt x="20780" y="53914"/>
                      <a:pt x="20735" y="53944"/>
                    </a:cubicBezTo>
                    <a:cubicBezTo>
                      <a:pt x="20571" y="54063"/>
                      <a:pt x="20408" y="54182"/>
                      <a:pt x="20244" y="54286"/>
                    </a:cubicBezTo>
                    <a:lnTo>
                      <a:pt x="20244" y="54301"/>
                    </a:lnTo>
                    <a:lnTo>
                      <a:pt x="20244" y="54286"/>
                    </a:lnTo>
                    <a:cubicBezTo>
                      <a:pt x="20125" y="54345"/>
                      <a:pt x="20021" y="54405"/>
                      <a:pt x="19902" y="54450"/>
                    </a:cubicBezTo>
                    <a:lnTo>
                      <a:pt x="19902" y="54450"/>
                    </a:lnTo>
                    <a:cubicBezTo>
                      <a:pt x="18875" y="54807"/>
                      <a:pt x="17803" y="54822"/>
                      <a:pt x="16731" y="54747"/>
                    </a:cubicBezTo>
                    <a:cubicBezTo>
                      <a:pt x="16419" y="54732"/>
                      <a:pt x="16106" y="54673"/>
                      <a:pt x="15793" y="54628"/>
                    </a:cubicBezTo>
                    <a:cubicBezTo>
                      <a:pt x="15645" y="54584"/>
                      <a:pt x="15496" y="54554"/>
                      <a:pt x="15347" y="54524"/>
                    </a:cubicBezTo>
                    <a:cubicBezTo>
                      <a:pt x="15124" y="54450"/>
                      <a:pt x="14915" y="54375"/>
                      <a:pt x="14692" y="54301"/>
                    </a:cubicBezTo>
                    <a:lnTo>
                      <a:pt x="14692" y="54301"/>
                    </a:lnTo>
                    <a:cubicBezTo>
                      <a:pt x="14543" y="54241"/>
                      <a:pt x="14409" y="54182"/>
                      <a:pt x="14260" y="54122"/>
                    </a:cubicBezTo>
                    <a:cubicBezTo>
                      <a:pt x="14260" y="54122"/>
                      <a:pt x="14260" y="54122"/>
                      <a:pt x="14260" y="54122"/>
                    </a:cubicBezTo>
                    <a:cubicBezTo>
                      <a:pt x="14037" y="54018"/>
                      <a:pt x="13814" y="53914"/>
                      <a:pt x="13590" y="53810"/>
                    </a:cubicBezTo>
                    <a:cubicBezTo>
                      <a:pt x="13516" y="53765"/>
                      <a:pt x="13442" y="53735"/>
                      <a:pt x="13367" y="53690"/>
                    </a:cubicBezTo>
                    <a:cubicBezTo>
                      <a:pt x="13278" y="53646"/>
                      <a:pt x="13189" y="53586"/>
                      <a:pt x="13099" y="53527"/>
                    </a:cubicBezTo>
                    <a:cubicBezTo>
                      <a:pt x="13055" y="53512"/>
                      <a:pt x="13025" y="53497"/>
                      <a:pt x="12980" y="53467"/>
                    </a:cubicBezTo>
                    <a:cubicBezTo>
                      <a:pt x="12891" y="53423"/>
                      <a:pt x="12802" y="53363"/>
                      <a:pt x="12712" y="53303"/>
                    </a:cubicBezTo>
                    <a:cubicBezTo>
                      <a:pt x="12593" y="53229"/>
                      <a:pt x="12489" y="53155"/>
                      <a:pt x="12385" y="53095"/>
                    </a:cubicBezTo>
                    <a:cubicBezTo>
                      <a:pt x="12310" y="53036"/>
                      <a:pt x="12236" y="52976"/>
                      <a:pt x="12161" y="52916"/>
                    </a:cubicBezTo>
                    <a:lnTo>
                      <a:pt x="12161" y="52916"/>
                    </a:lnTo>
                    <a:cubicBezTo>
                      <a:pt x="12087" y="52857"/>
                      <a:pt x="12027" y="52797"/>
                      <a:pt x="11953" y="52753"/>
                    </a:cubicBezTo>
                    <a:cubicBezTo>
                      <a:pt x="11849" y="52678"/>
                      <a:pt x="11760" y="52604"/>
                      <a:pt x="11655" y="52529"/>
                    </a:cubicBezTo>
                    <a:cubicBezTo>
                      <a:pt x="11626" y="52500"/>
                      <a:pt x="11581" y="52470"/>
                      <a:pt x="11551" y="52425"/>
                    </a:cubicBezTo>
                    <a:cubicBezTo>
                      <a:pt x="11343" y="52232"/>
                      <a:pt x="11149" y="52023"/>
                      <a:pt x="10941" y="51815"/>
                    </a:cubicBezTo>
                    <a:cubicBezTo>
                      <a:pt x="10926" y="51800"/>
                      <a:pt x="10911" y="51785"/>
                      <a:pt x="10896" y="51770"/>
                    </a:cubicBezTo>
                    <a:cubicBezTo>
                      <a:pt x="10822" y="51666"/>
                      <a:pt x="10747" y="51577"/>
                      <a:pt x="10688" y="51487"/>
                    </a:cubicBezTo>
                    <a:lnTo>
                      <a:pt x="10688" y="51487"/>
                    </a:lnTo>
                    <a:cubicBezTo>
                      <a:pt x="10628" y="51413"/>
                      <a:pt x="10569" y="51354"/>
                      <a:pt x="10509" y="51279"/>
                    </a:cubicBezTo>
                    <a:cubicBezTo>
                      <a:pt x="10420" y="51115"/>
                      <a:pt x="10316" y="50981"/>
                      <a:pt x="10122" y="50937"/>
                    </a:cubicBezTo>
                    <a:cubicBezTo>
                      <a:pt x="9959" y="50862"/>
                      <a:pt x="9795" y="50788"/>
                      <a:pt x="9646" y="50713"/>
                    </a:cubicBezTo>
                    <a:lnTo>
                      <a:pt x="9631" y="50728"/>
                    </a:lnTo>
                    <a:lnTo>
                      <a:pt x="9631" y="50713"/>
                    </a:lnTo>
                    <a:cubicBezTo>
                      <a:pt x="9527" y="50639"/>
                      <a:pt x="9408" y="50580"/>
                      <a:pt x="9304" y="50505"/>
                    </a:cubicBezTo>
                    <a:cubicBezTo>
                      <a:pt x="9244" y="50460"/>
                      <a:pt x="9184" y="50431"/>
                      <a:pt x="9140" y="50386"/>
                    </a:cubicBezTo>
                    <a:cubicBezTo>
                      <a:pt x="9065" y="50326"/>
                      <a:pt x="8991" y="50267"/>
                      <a:pt x="8931" y="50207"/>
                    </a:cubicBezTo>
                    <a:cubicBezTo>
                      <a:pt x="8812" y="50118"/>
                      <a:pt x="8708" y="50029"/>
                      <a:pt x="8589" y="49939"/>
                    </a:cubicBezTo>
                    <a:lnTo>
                      <a:pt x="8589" y="49954"/>
                    </a:lnTo>
                    <a:lnTo>
                      <a:pt x="8589" y="49939"/>
                    </a:lnTo>
                    <a:cubicBezTo>
                      <a:pt x="8455" y="49835"/>
                      <a:pt x="8321" y="49731"/>
                      <a:pt x="8202" y="49612"/>
                    </a:cubicBezTo>
                    <a:cubicBezTo>
                      <a:pt x="8172" y="49597"/>
                      <a:pt x="8157" y="49582"/>
                      <a:pt x="8143" y="49567"/>
                    </a:cubicBezTo>
                    <a:cubicBezTo>
                      <a:pt x="7919" y="49344"/>
                      <a:pt x="7711" y="49121"/>
                      <a:pt x="7488" y="48898"/>
                    </a:cubicBezTo>
                    <a:lnTo>
                      <a:pt x="7488" y="48898"/>
                    </a:lnTo>
                    <a:cubicBezTo>
                      <a:pt x="7428" y="48823"/>
                      <a:pt x="7369" y="48764"/>
                      <a:pt x="7309" y="48689"/>
                    </a:cubicBezTo>
                    <a:cubicBezTo>
                      <a:pt x="7279" y="48630"/>
                      <a:pt x="7249" y="48570"/>
                      <a:pt x="7205" y="48525"/>
                    </a:cubicBezTo>
                    <a:cubicBezTo>
                      <a:pt x="7056" y="48257"/>
                      <a:pt x="6907" y="48004"/>
                      <a:pt x="6773" y="47751"/>
                    </a:cubicBezTo>
                    <a:cubicBezTo>
                      <a:pt x="6714" y="47632"/>
                      <a:pt x="6654" y="47528"/>
                      <a:pt x="6609" y="47424"/>
                    </a:cubicBezTo>
                    <a:cubicBezTo>
                      <a:pt x="6535" y="47260"/>
                      <a:pt x="6461" y="47096"/>
                      <a:pt x="6386" y="46918"/>
                    </a:cubicBezTo>
                    <a:cubicBezTo>
                      <a:pt x="6356" y="46873"/>
                      <a:pt x="6341" y="46814"/>
                      <a:pt x="6327" y="46754"/>
                    </a:cubicBezTo>
                    <a:cubicBezTo>
                      <a:pt x="6282" y="46665"/>
                      <a:pt x="6252" y="46575"/>
                      <a:pt x="6222" y="46486"/>
                    </a:cubicBezTo>
                    <a:cubicBezTo>
                      <a:pt x="6208" y="46427"/>
                      <a:pt x="6178" y="46382"/>
                      <a:pt x="6163" y="46322"/>
                    </a:cubicBezTo>
                    <a:cubicBezTo>
                      <a:pt x="6133" y="46099"/>
                      <a:pt x="6118" y="45876"/>
                      <a:pt x="5999" y="45667"/>
                    </a:cubicBezTo>
                    <a:lnTo>
                      <a:pt x="5835" y="45548"/>
                    </a:lnTo>
                    <a:cubicBezTo>
                      <a:pt x="5746" y="45474"/>
                      <a:pt x="5642" y="45400"/>
                      <a:pt x="5553" y="45325"/>
                    </a:cubicBezTo>
                    <a:cubicBezTo>
                      <a:pt x="5478" y="45251"/>
                      <a:pt x="5419" y="45176"/>
                      <a:pt x="5344" y="45117"/>
                    </a:cubicBezTo>
                    <a:cubicBezTo>
                      <a:pt x="5255" y="44998"/>
                      <a:pt x="5151" y="44893"/>
                      <a:pt x="5061" y="44789"/>
                    </a:cubicBezTo>
                    <a:lnTo>
                      <a:pt x="4898" y="44566"/>
                    </a:lnTo>
                    <a:cubicBezTo>
                      <a:pt x="4823" y="44462"/>
                      <a:pt x="4764" y="44372"/>
                      <a:pt x="4689" y="44268"/>
                    </a:cubicBezTo>
                    <a:lnTo>
                      <a:pt x="4689" y="44283"/>
                    </a:lnTo>
                    <a:cubicBezTo>
                      <a:pt x="4630" y="44209"/>
                      <a:pt x="4570" y="44134"/>
                      <a:pt x="4526" y="44060"/>
                    </a:cubicBezTo>
                    <a:lnTo>
                      <a:pt x="4526" y="44060"/>
                    </a:lnTo>
                    <a:cubicBezTo>
                      <a:pt x="4466" y="43985"/>
                      <a:pt x="4406" y="43911"/>
                      <a:pt x="4347" y="43837"/>
                    </a:cubicBezTo>
                    <a:cubicBezTo>
                      <a:pt x="4273" y="43732"/>
                      <a:pt x="4198" y="43628"/>
                      <a:pt x="4124" y="43509"/>
                    </a:cubicBezTo>
                    <a:cubicBezTo>
                      <a:pt x="4064" y="43420"/>
                      <a:pt x="4019" y="43331"/>
                      <a:pt x="3960" y="43241"/>
                    </a:cubicBezTo>
                    <a:cubicBezTo>
                      <a:pt x="3945" y="43197"/>
                      <a:pt x="3930" y="43167"/>
                      <a:pt x="3900" y="43122"/>
                    </a:cubicBezTo>
                    <a:cubicBezTo>
                      <a:pt x="3856" y="43018"/>
                      <a:pt x="3796" y="42914"/>
                      <a:pt x="3737" y="42795"/>
                    </a:cubicBezTo>
                    <a:lnTo>
                      <a:pt x="3737" y="42795"/>
                    </a:lnTo>
                    <a:cubicBezTo>
                      <a:pt x="3632" y="42571"/>
                      <a:pt x="3528" y="42348"/>
                      <a:pt x="3424" y="42125"/>
                    </a:cubicBezTo>
                    <a:lnTo>
                      <a:pt x="3424" y="42125"/>
                    </a:lnTo>
                    <a:cubicBezTo>
                      <a:pt x="3379" y="42036"/>
                      <a:pt x="3335" y="41946"/>
                      <a:pt x="3305" y="41857"/>
                    </a:cubicBezTo>
                    <a:cubicBezTo>
                      <a:pt x="3245" y="41693"/>
                      <a:pt x="3186" y="41529"/>
                      <a:pt x="3141" y="41366"/>
                    </a:cubicBezTo>
                    <a:lnTo>
                      <a:pt x="2963" y="40934"/>
                    </a:lnTo>
                    <a:cubicBezTo>
                      <a:pt x="2903" y="40830"/>
                      <a:pt x="2829" y="40711"/>
                      <a:pt x="2754" y="40592"/>
                    </a:cubicBezTo>
                    <a:cubicBezTo>
                      <a:pt x="2546" y="40383"/>
                      <a:pt x="2352" y="40160"/>
                      <a:pt x="2144" y="39952"/>
                    </a:cubicBezTo>
                    <a:cubicBezTo>
                      <a:pt x="2114" y="39907"/>
                      <a:pt x="2070" y="39862"/>
                      <a:pt x="2040" y="39833"/>
                    </a:cubicBezTo>
                    <a:cubicBezTo>
                      <a:pt x="1980" y="39758"/>
                      <a:pt x="1921" y="39684"/>
                      <a:pt x="1876" y="39594"/>
                    </a:cubicBezTo>
                    <a:cubicBezTo>
                      <a:pt x="1802" y="39446"/>
                      <a:pt x="1727" y="39282"/>
                      <a:pt x="1653" y="39118"/>
                    </a:cubicBezTo>
                    <a:cubicBezTo>
                      <a:pt x="1608" y="38999"/>
                      <a:pt x="1578" y="38895"/>
                      <a:pt x="1534" y="38791"/>
                    </a:cubicBezTo>
                    <a:cubicBezTo>
                      <a:pt x="1519" y="38716"/>
                      <a:pt x="1504" y="38642"/>
                      <a:pt x="1489" y="38567"/>
                    </a:cubicBezTo>
                    <a:cubicBezTo>
                      <a:pt x="1444" y="38240"/>
                      <a:pt x="1385" y="37898"/>
                      <a:pt x="1355" y="37570"/>
                    </a:cubicBezTo>
                    <a:cubicBezTo>
                      <a:pt x="1325" y="37258"/>
                      <a:pt x="1191" y="37034"/>
                      <a:pt x="938" y="36856"/>
                    </a:cubicBezTo>
                    <a:lnTo>
                      <a:pt x="938" y="36856"/>
                    </a:lnTo>
                    <a:cubicBezTo>
                      <a:pt x="834" y="36707"/>
                      <a:pt x="715" y="36558"/>
                      <a:pt x="611" y="36409"/>
                    </a:cubicBezTo>
                    <a:cubicBezTo>
                      <a:pt x="551" y="36305"/>
                      <a:pt x="492" y="36201"/>
                      <a:pt x="447" y="36082"/>
                    </a:cubicBezTo>
                    <a:cubicBezTo>
                      <a:pt x="447" y="36067"/>
                      <a:pt x="447" y="36037"/>
                      <a:pt x="447" y="36007"/>
                    </a:cubicBezTo>
                    <a:cubicBezTo>
                      <a:pt x="120" y="35218"/>
                      <a:pt x="75" y="34370"/>
                      <a:pt x="15" y="33536"/>
                    </a:cubicBezTo>
                    <a:cubicBezTo>
                      <a:pt x="1" y="33119"/>
                      <a:pt x="90" y="32703"/>
                      <a:pt x="164" y="32286"/>
                    </a:cubicBezTo>
                    <a:lnTo>
                      <a:pt x="179" y="32286"/>
                    </a:lnTo>
                    <a:lnTo>
                      <a:pt x="164" y="32271"/>
                    </a:lnTo>
                    <a:cubicBezTo>
                      <a:pt x="209" y="32167"/>
                      <a:pt x="239" y="32063"/>
                      <a:pt x="268" y="31958"/>
                    </a:cubicBezTo>
                    <a:lnTo>
                      <a:pt x="611" y="31348"/>
                    </a:lnTo>
                    <a:cubicBezTo>
                      <a:pt x="626" y="31289"/>
                      <a:pt x="685" y="31229"/>
                      <a:pt x="670" y="31184"/>
                    </a:cubicBezTo>
                    <a:cubicBezTo>
                      <a:pt x="655" y="31110"/>
                      <a:pt x="596" y="31050"/>
                      <a:pt x="551" y="30976"/>
                    </a:cubicBezTo>
                    <a:lnTo>
                      <a:pt x="447" y="30753"/>
                    </a:lnTo>
                    <a:cubicBezTo>
                      <a:pt x="432" y="30693"/>
                      <a:pt x="432" y="30619"/>
                      <a:pt x="417" y="30559"/>
                    </a:cubicBezTo>
                    <a:cubicBezTo>
                      <a:pt x="313" y="30232"/>
                      <a:pt x="268" y="29889"/>
                      <a:pt x="283" y="29532"/>
                    </a:cubicBezTo>
                    <a:cubicBezTo>
                      <a:pt x="313" y="29175"/>
                      <a:pt x="313" y="28803"/>
                      <a:pt x="328" y="28431"/>
                    </a:cubicBezTo>
                    <a:cubicBezTo>
                      <a:pt x="358" y="28341"/>
                      <a:pt x="373" y="28252"/>
                      <a:pt x="388" y="28148"/>
                    </a:cubicBezTo>
                    <a:cubicBezTo>
                      <a:pt x="462" y="27925"/>
                      <a:pt x="536" y="27686"/>
                      <a:pt x="626" y="27463"/>
                    </a:cubicBezTo>
                    <a:lnTo>
                      <a:pt x="611" y="27463"/>
                    </a:lnTo>
                    <a:cubicBezTo>
                      <a:pt x="715" y="27240"/>
                      <a:pt x="834" y="27017"/>
                      <a:pt x="938" y="26793"/>
                    </a:cubicBezTo>
                    <a:cubicBezTo>
                      <a:pt x="983" y="26689"/>
                      <a:pt x="1042" y="26600"/>
                      <a:pt x="1102" y="26511"/>
                    </a:cubicBezTo>
                    <a:cubicBezTo>
                      <a:pt x="1236" y="26466"/>
                      <a:pt x="1236" y="26332"/>
                      <a:pt x="1251" y="26213"/>
                    </a:cubicBezTo>
                    <a:cubicBezTo>
                      <a:pt x="1266" y="26064"/>
                      <a:pt x="1266" y="25900"/>
                      <a:pt x="1281" y="25751"/>
                    </a:cubicBezTo>
                    <a:cubicBezTo>
                      <a:pt x="1385" y="24814"/>
                      <a:pt x="1489" y="23876"/>
                      <a:pt x="1608" y="22938"/>
                    </a:cubicBezTo>
                    <a:lnTo>
                      <a:pt x="1593" y="22938"/>
                    </a:lnTo>
                    <a:cubicBezTo>
                      <a:pt x="1653" y="22700"/>
                      <a:pt x="1712" y="22462"/>
                      <a:pt x="1772" y="22224"/>
                    </a:cubicBezTo>
                    <a:lnTo>
                      <a:pt x="1772" y="22239"/>
                    </a:lnTo>
                    <a:cubicBezTo>
                      <a:pt x="1802" y="22105"/>
                      <a:pt x="1846" y="21971"/>
                      <a:pt x="1876" y="21837"/>
                    </a:cubicBezTo>
                    <a:lnTo>
                      <a:pt x="1876" y="21852"/>
                    </a:lnTo>
                    <a:lnTo>
                      <a:pt x="2040" y="21346"/>
                    </a:lnTo>
                    <a:cubicBezTo>
                      <a:pt x="2084" y="21197"/>
                      <a:pt x="2144" y="21048"/>
                      <a:pt x="2204" y="20899"/>
                    </a:cubicBezTo>
                    <a:cubicBezTo>
                      <a:pt x="2233" y="20810"/>
                      <a:pt x="2278" y="20720"/>
                      <a:pt x="2308" y="2063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185"/>
              <p:cNvSpPr/>
              <p:nvPr/>
            </p:nvSpPr>
            <p:spPr>
              <a:xfrm>
                <a:off x="7291066" y="3415047"/>
                <a:ext cx="7678" cy="18428"/>
              </a:xfrm>
              <a:custGeom>
                <a:rect b="b" l="l" r="r" t="t"/>
                <a:pathLst>
                  <a:path extrusionOk="0" h="432" w="180">
                    <a:moveTo>
                      <a:pt x="1" y="0"/>
                    </a:moveTo>
                    <a:lnTo>
                      <a:pt x="179" y="432"/>
                    </a:lnTo>
                    <a:lnTo>
                      <a:pt x="1" y="0"/>
                    </a:ln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185"/>
              <p:cNvSpPr/>
              <p:nvPr/>
            </p:nvSpPr>
            <p:spPr>
              <a:xfrm>
                <a:off x="7706970" y="3942670"/>
                <a:ext cx="11475" cy="7038"/>
              </a:xfrm>
              <a:custGeom>
                <a:rect b="b" l="l" r="r" t="t"/>
                <a:pathLst>
                  <a:path extrusionOk="0" h="165" w="269">
                    <a:moveTo>
                      <a:pt x="0" y="0"/>
                    </a:moveTo>
                    <a:cubicBezTo>
                      <a:pt x="90" y="60"/>
                      <a:pt x="179" y="120"/>
                      <a:pt x="268" y="164"/>
                    </a:cubicBezTo>
                    <a:cubicBezTo>
                      <a:pt x="179" y="120"/>
                      <a:pt x="90" y="60"/>
                      <a:pt x="0"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185"/>
              <p:cNvSpPr/>
              <p:nvPr/>
            </p:nvSpPr>
            <p:spPr>
              <a:xfrm>
                <a:off x="7333595" y="3513457"/>
                <a:ext cx="7038" cy="11475"/>
              </a:xfrm>
              <a:custGeom>
                <a:rect b="b" l="l" r="r" t="t"/>
                <a:pathLst>
                  <a:path extrusionOk="0" h="269" w="165">
                    <a:moveTo>
                      <a:pt x="1" y="0"/>
                    </a:moveTo>
                    <a:cubicBezTo>
                      <a:pt x="60" y="90"/>
                      <a:pt x="105" y="179"/>
                      <a:pt x="165" y="268"/>
                    </a:cubicBezTo>
                    <a:cubicBezTo>
                      <a:pt x="105" y="179"/>
                      <a:pt x="60" y="90"/>
                      <a:pt x="1"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185"/>
              <p:cNvSpPr/>
              <p:nvPr/>
            </p:nvSpPr>
            <p:spPr>
              <a:xfrm>
                <a:off x="7723478" y="3952182"/>
                <a:ext cx="11475" cy="7038"/>
              </a:xfrm>
              <a:custGeom>
                <a:rect b="b" l="l" r="r" t="t"/>
                <a:pathLst>
                  <a:path extrusionOk="0" h="165" w="269">
                    <a:moveTo>
                      <a:pt x="0" y="1"/>
                    </a:moveTo>
                    <a:cubicBezTo>
                      <a:pt x="90" y="60"/>
                      <a:pt x="179" y="120"/>
                      <a:pt x="268" y="164"/>
                    </a:cubicBezTo>
                    <a:cubicBezTo>
                      <a:pt x="179" y="120"/>
                      <a:pt x="90" y="60"/>
                      <a:pt x="0"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185"/>
              <p:cNvSpPr/>
              <p:nvPr/>
            </p:nvSpPr>
            <p:spPr>
              <a:xfrm>
                <a:off x="7430127" y="3651878"/>
                <a:ext cx="4479" cy="11475"/>
              </a:xfrm>
              <a:custGeom>
                <a:rect b="b" l="l" r="r" t="t"/>
                <a:pathLst>
                  <a:path extrusionOk="0" h="269" w="105">
                    <a:moveTo>
                      <a:pt x="0" y="0"/>
                    </a:moveTo>
                    <a:cubicBezTo>
                      <a:pt x="30" y="89"/>
                      <a:pt x="60" y="179"/>
                      <a:pt x="105" y="268"/>
                    </a:cubicBezTo>
                    <a:cubicBezTo>
                      <a:pt x="60" y="179"/>
                      <a:pt x="30" y="89"/>
                      <a:pt x="0"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185"/>
              <p:cNvSpPr/>
              <p:nvPr/>
            </p:nvSpPr>
            <p:spPr>
              <a:xfrm>
                <a:off x="7652966" y="1778773"/>
                <a:ext cx="11475" cy="9555"/>
              </a:xfrm>
              <a:custGeom>
                <a:rect b="b" l="l" r="r" t="t"/>
                <a:pathLst>
                  <a:path extrusionOk="0" h="224" w="269">
                    <a:moveTo>
                      <a:pt x="269" y="1"/>
                    </a:moveTo>
                    <a:cubicBezTo>
                      <a:pt x="180" y="75"/>
                      <a:pt x="90" y="149"/>
                      <a:pt x="1" y="224"/>
                    </a:cubicBezTo>
                    <a:cubicBezTo>
                      <a:pt x="90" y="149"/>
                      <a:pt x="180" y="75"/>
                      <a:pt x="269"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185"/>
              <p:cNvSpPr/>
              <p:nvPr/>
            </p:nvSpPr>
            <p:spPr>
              <a:xfrm>
                <a:off x="7286630" y="2485469"/>
                <a:ext cx="7038" cy="11475"/>
              </a:xfrm>
              <a:custGeom>
                <a:rect b="b" l="l" r="r" t="t"/>
                <a:pathLst>
                  <a:path extrusionOk="0" h="269" w="165">
                    <a:moveTo>
                      <a:pt x="164" y="1"/>
                    </a:moveTo>
                    <a:lnTo>
                      <a:pt x="0" y="268"/>
                    </a:ln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185"/>
              <p:cNvSpPr/>
              <p:nvPr/>
            </p:nvSpPr>
            <p:spPr>
              <a:xfrm>
                <a:off x="7258690" y="2548985"/>
                <a:ext cx="4479" cy="11432"/>
              </a:xfrm>
              <a:custGeom>
                <a:rect b="b" l="l" r="r" t="t"/>
                <a:pathLst>
                  <a:path extrusionOk="0" h="268" w="105">
                    <a:moveTo>
                      <a:pt x="105" y="0"/>
                    </a:moveTo>
                    <a:cubicBezTo>
                      <a:pt x="75" y="89"/>
                      <a:pt x="30" y="179"/>
                      <a:pt x="1" y="268"/>
                    </a:cubicBezTo>
                    <a:cubicBezTo>
                      <a:pt x="30" y="179"/>
                      <a:pt x="75" y="89"/>
                      <a:pt x="105"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185"/>
              <p:cNvSpPr/>
              <p:nvPr/>
            </p:nvSpPr>
            <p:spPr>
              <a:xfrm>
                <a:off x="7411060" y="2084196"/>
                <a:ext cx="5119" cy="12115"/>
              </a:xfrm>
              <a:custGeom>
                <a:rect b="b" l="l" r="r" t="t"/>
                <a:pathLst>
                  <a:path extrusionOk="0" h="284" w="120">
                    <a:moveTo>
                      <a:pt x="120" y="0"/>
                    </a:moveTo>
                    <a:cubicBezTo>
                      <a:pt x="75" y="90"/>
                      <a:pt x="46" y="179"/>
                      <a:pt x="1" y="283"/>
                    </a:cubicBezTo>
                    <a:cubicBezTo>
                      <a:pt x="46" y="179"/>
                      <a:pt x="75" y="90"/>
                      <a:pt x="120"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185"/>
              <p:cNvSpPr/>
              <p:nvPr/>
            </p:nvSpPr>
            <p:spPr>
              <a:xfrm>
                <a:off x="7387598" y="2196554"/>
                <a:ext cx="5119" cy="11475"/>
              </a:xfrm>
              <a:custGeom>
                <a:rect b="b" l="l" r="r" t="t"/>
                <a:pathLst>
                  <a:path extrusionOk="0" h="269" w="120">
                    <a:moveTo>
                      <a:pt x="119" y="1"/>
                    </a:moveTo>
                    <a:cubicBezTo>
                      <a:pt x="75" y="90"/>
                      <a:pt x="45" y="180"/>
                      <a:pt x="0" y="269"/>
                    </a:cubicBezTo>
                    <a:cubicBezTo>
                      <a:pt x="45" y="180"/>
                      <a:pt x="75" y="90"/>
                      <a:pt x="119"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185"/>
              <p:cNvSpPr/>
              <p:nvPr/>
            </p:nvSpPr>
            <p:spPr>
              <a:xfrm>
                <a:off x="7329159" y="2417517"/>
                <a:ext cx="7038" cy="9598"/>
              </a:xfrm>
              <a:custGeom>
                <a:rect b="b" l="l" r="r" t="t"/>
                <a:pathLst>
                  <a:path extrusionOk="0" h="225" w="165">
                    <a:moveTo>
                      <a:pt x="164" y="1"/>
                    </a:moveTo>
                    <a:cubicBezTo>
                      <a:pt x="105" y="75"/>
                      <a:pt x="45" y="150"/>
                      <a:pt x="1" y="224"/>
                    </a:cubicBezTo>
                    <a:cubicBezTo>
                      <a:pt x="45" y="150"/>
                      <a:pt x="105" y="75"/>
                      <a:pt x="164"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185"/>
              <p:cNvSpPr/>
              <p:nvPr/>
            </p:nvSpPr>
            <p:spPr>
              <a:xfrm>
                <a:off x="7885360" y="3588362"/>
                <a:ext cx="23547" cy="26064"/>
              </a:xfrm>
              <a:custGeom>
                <a:rect b="b" l="l" r="r" t="t"/>
                <a:pathLst>
                  <a:path extrusionOk="0" h="611" w="552">
                    <a:moveTo>
                      <a:pt x="492" y="611"/>
                    </a:moveTo>
                    <a:cubicBezTo>
                      <a:pt x="343" y="492"/>
                      <a:pt x="209" y="358"/>
                      <a:pt x="75" y="224"/>
                    </a:cubicBezTo>
                    <a:cubicBezTo>
                      <a:pt x="31" y="164"/>
                      <a:pt x="31" y="75"/>
                      <a:pt x="1" y="1"/>
                    </a:cubicBezTo>
                    <a:cubicBezTo>
                      <a:pt x="75" y="75"/>
                      <a:pt x="165" y="150"/>
                      <a:pt x="239" y="224"/>
                    </a:cubicBezTo>
                    <a:cubicBezTo>
                      <a:pt x="343" y="328"/>
                      <a:pt x="447" y="447"/>
                      <a:pt x="552" y="551"/>
                    </a:cubicBezTo>
                    <a:cubicBezTo>
                      <a:pt x="537" y="566"/>
                      <a:pt x="507" y="596"/>
                      <a:pt x="492" y="61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185"/>
              <p:cNvSpPr/>
              <p:nvPr/>
            </p:nvSpPr>
            <p:spPr>
              <a:xfrm>
                <a:off x="7494880" y="3748368"/>
                <a:ext cx="28623" cy="28623"/>
              </a:xfrm>
              <a:custGeom>
                <a:rect b="b" l="l" r="r" t="t"/>
                <a:pathLst>
                  <a:path extrusionOk="0" h="671" w="671">
                    <a:moveTo>
                      <a:pt x="1" y="1"/>
                    </a:moveTo>
                    <a:cubicBezTo>
                      <a:pt x="224" y="224"/>
                      <a:pt x="447" y="447"/>
                      <a:pt x="670" y="670"/>
                    </a:cubicBezTo>
                    <a:cubicBezTo>
                      <a:pt x="447" y="447"/>
                      <a:pt x="224" y="224"/>
                      <a:pt x="1"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185"/>
              <p:cNvSpPr/>
              <p:nvPr/>
            </p:nvSpPr>
            <p:spPr>
              <a:xfrm>
                <a:off x="7868212" y="3990275"/>
                <a:ext cx="21670" cy="1962"/>
              </a:xfrm>
              <a:custGeom>
                <a:rect b="b" l="l" r="r" t="t"/>
                <a:pathLst>
                  <a:path extrusionOk="0" h="46" w="508">
                    <a:moveTo>
                      <a:pt x="1" y="1"/>
                    </a:moveTo>
                    <a:cubicBezTo>
                      <a:pt x="165" y="16"/>
                      <a:pt x="343" y="31"/>
                      <a:pt x="507" y="45"/>
                    </a:cubicBezTo>
                    <a:cubicBezTo>
                      <a:pt x="343" y="31"/>
                      <a:pt x="165" y="16"/>
                      <a:pt x="1"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185"/>
              <p:cNvSpPr/>
              <p:nvPr/>
            </p:nvSpPr>
            <p:spPr>
              <a:xfrm>
                <a:off x="8087297" y="3898221"/>
                <a:ext cx="6996" cy="13992"/>
              </a:xfrm>
              <a:custGeom>
                <a:rect b="b" l="l" r="r" t="t"/>
                <a:pathLst>
                  <a:path extrusionOk="0" h="328" w="164">
                    <a:moveTo>
                      <a:pt x="0" y="328"/>
                    </a:moveTo>
                    <a:cubicBezTo>
                      <a:pt x="45" y="224"/>
                      <a:pt x="104" y="120"/>
                      <a:pt x="164" y="1"/>
                    </a:cubicBezTo>
                    <a:cubicBezTo>
                      <a:pt x="104" y="120"/>
                      <a:pt x="45" y="224"/>
                      <a:pt x="0" y="328"/>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185"/>
              <p:cNvSpPr/>
              <p:nvPr/>
            </p:nvSpPr>
            <p:spPr>
              <a:xfrm>
                <a:off x="8084738" y="2635323"/>
                <a:ext cx="7038" cy="12115"/>
              </a:xfrm>
              <a:custGeom>
                <a:rect b="b" l="l" r="r" t="t"/>
                <a:pathLst>
                  <a:path extrusionOk="0" h="284" w="165">
                    <a:moveTo>
                      <a:pt x="1" y="283"/>
                    </a:moveTo>
                    <a:cubicBezTo>
                      <a:pt x="60" y="194"/>
                      <a:pt x="105" y="105"/>
                      <a:pt x="164" y="0"/>
                    </a:cubicBezTo>
                    <a:cubicBezTo>
                      <a:pt x="105" y="105"/>
                      <a:pt x="60" y="194"/>
                      <a:pt x="1" y="283"/>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185"/>
              <p:cNvSpPr/>
              <p:nvPr/>
            </p:nvSpPr>
            <p:spPr>
              <a:xfrm>
                <a:off x="8072666" y="2654348"/>
                <a:ext cx="7038" cy="9598"/>
              </a:xfrm>
              <a:custGeom>
                <a:rect b="b" l="l" r="r" t="t"/>
                <a:pathLst>
                  <a:path extrusionOk="0" h="225" w="165">
                    <a:moveTo>
                      <a:pt x="1" y="224"/>
                    </a:moveTo>
                    <a:cubicBezTo>
                      <a:pt x="60" y="150"/>
                      <a:pt x="120" y="75"/>
                      <a:pt x="165" y="1"/>
                    </a:cubicBezTo>
                    <a:cubicBezTo>
                      <a:pt x="120" y="75"/>
                      <a:pt x="60" y="150"/>
                      <a:pt x="1" y="224"/>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185"/>
              <p:cNvSpPr/>
              <p:nvPr/>
            </p:nvSpPr>
            <p:spPr>
              <a:xfrm>
                <a:off x="8072666" y="3921725"/>
                <a:ext cx="7678" cy="8915"/>
              </a:xfrm>
              <a:custGeom>
                <a:rect b="b" l="l" r="r" t="t"/>
                <a:pathLst>
                  <a:path extrusionOk="0" h="209" w="180">
                    <a:moveTo>
                      <a:pt x="1" y="209"/>
                    </a:moveTo>
                    <a:cubicBezTo>
                      <a:pt x="60" y="149"/>
                      <a:pt x="120" y="75"/>
                      <a:pt x="179" y="0"/>
                    </a:cubicBezTo>
                    <a:cubicBezTo>
                      <a:pt x="120" y="75"/>
                      <a:pt x="60" y="149"/>
                      <a:pt x="1" y="209"/>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185"/>
              <p:cNvSpPr/>
              <p:nvPr/>
            </p:nvSpPr>
            <p:spPr>
              <a:xfrm>
                <a:off x="8094251" y="3358527"/>
                <a:ext cx="7038" cy="8915"/>
              </a:xfrm>
              <a:custGeom>
                <a:rect b="b" l="l" r="r" t="t"/>
                <a:pathLst>
                  <a:path extrusionOk="0" h="209" w="165">
                    <a:moveTo>
                      <a:pt x="1" y="209"/>
                    </a:moveTo>
                    <a:cubicBezTo>
                      <a:pt x="60" y="134"/>
                      <a:pt x="105" y="75"/>
                      <a:pt x="165" y="0"/>
                    </a:cubicBezTo>
                    <a:cubicBezTo>
                      <a:pt x="105" y="75"/>
                      <a:pt x="60" y="134"/>
                      <a:pt x="1" y="209"/>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185"/>
              <p:cNvSpPr/>
              <p:nvPr/>
            </p:nvSpPr>
            <p:spPr>
              <a:xfrm>
                <a:off x="7258050" y="2769308"/>
                <a:ext cx="798804" cy="1149918"/>
              </a:xfrm>
              <a:custGeom>
                <a:rect b="b" l="l" r="r" t="t"/>
                <a:pathLst>
                  <a:path extrusionOk="0" h="26957" w="18726">
                    <a:moveTo>
                      <a:pt x="17371" y="22402"/>
                    </a:moveTo>
                    <a:cubicBezTo>
                      <a:pt x="17461" y="22834"/>
                      <a:pt x="17282" y="23087"/>
                      <a:pt x="16850" y="23116"/>
                    </a:cubicBezTo>
                    <a:cubicBezTo>
                      <a:pt x="16612" y="23131"/>
                      <a:pt x="16374" y="23146"/>
                      <a:pt x="16166" y="22968"/>
                    </a:cubicBezTo>
                    <a:cubicBezTo>
                      <a:pt x="16136" y="22953"/>
                      <a:pt x="16076" y="22938"/>
                      <a:pt x="16046" y="22938"/>
                    </a:cubicBezTo>
                    <a:cubicBezTo>
                      <a:pt x="15496" y="22982"/>
                      <a:pt x="14960" y="22908"/>
                      <a:pt x="14439" y="22774"/>
                    </a:cubicBezTo>
                    <a:lnTo>
                      <a:pt x="14439" y="22774"/>
                    </a:lnTo>
                    <a:cubicBezTo>
                      <a:pt x="14216" y="22700"/>
                      <a:pt x="13992" y="22625"/>
                      <a:pt x="13784" y="22551"/>
                    </a:cubicBezTo>
                    <a:lnTo>
                      <a:pt x="13769" y="22551"/>
                    </a:lnTo>
                    <a:lnTo>
                      <a:pt x="12400" y="21940"/>
                    </a:lnTo>
                    <a:lnTo>
                      <a:pt x="12400" y="21940"/>
                    </a:lnTo>
                    <a:lnTo>
                      <a:pt x="11417" y="21449"/>
                    </a:lnTo>
                    <a:lnTo>
                      <a:pt x="11402" y="21464"/>
                    </a:lnTo>
                    <a:lnTo>
                      <a:pt x="11417" y="21449"/>
                    </a:lnTo>
                    <a:cubicBezTo>
                      <a:pt x="11298" y="21360"/>
                      <a:pt x="11179" y="21300"/>
                      <a:pt x="11090" y="21196"/>
                    </a:cubicBezTo>
                    <a:cubicBezTo>
                      <a:pt x="11001" y="21077"/>
                      <a:pt x="10896" y="21077"/>
                      <a:pt x="10762" y="21077"/>
                    </a:cubicBezTo>
                    <a:cubicBezTo>
                      <a:pt x="10494" y="21092"/>
                      <a:pt x="10241" y="21092"/>
                      <a:pt x="9973" y="21092"/>
                    </a:cubicBezTo>
                    <a:cubicBezTo>
                      <a:pt x="9914" y="21092"/>
                      <a:pt x="9854" y="21107"/>
                      <a:pt x="9795" y="21122"/>
                    </a:cubicBezTo>
                    <a:cubicBezTo>
                      <a:pt x="9795" y="21122"/>
                      <a:pt x="9795" y="21122"/>
                      <a:pt x="9795" y="21122"/>
                    </a:cubicBezTo>
                    <a:cubicBezTo>
                      <a:pt x="9676" y="21181"/>
                      <a:pt x="9572" y="21256"/>
                      <a:pt x="9467" y="21330"/>
                    </a:cubicBezTo>
                    <a:lnTo>
                      <a:pt x="9467" y="21345"/>
                    </a:lnTo>
                    <a:lnTo>
                      <a:pt x="9452" y="21330"/>
                    </a:lnTo>
                    <a:cubicBezTo>
                      <a:pt x="9378" y="21405"/>
                      <a:pt x="9304" y="21479"/>
                      <a:pt x="9229" y="21568"/>
                    </a:cubicBezTo>
                    <a:cubicBezTo>
                      <a:pt x="9214" y="21583"/>
                      <a:pt x="9199" y="21598"/>
                      <a:pt x="9199" y="21613"/>
                    </a:cubicBezTo>
                    <a:cubicBezTo>
                      <a:pt x="8946" y="21881"/>
                      <a:pt x="8902" y="22208"/>
                      <a:pt x="8976" y="22566"/>
                    </a:cubicBezTo>
                    <a:lnTo>
                      <a:pt x="8961" y="22566"/>
                    </a:lnTo>
                    <a:cubicBezTo>
                      <a:pt x="9021" y="23235"/>
                      <a:pt x="9244" y="23831"/>
                      <a:pt x="9676" y="24337"/>
                    </a:cubicBezTo>
                    <a:lnTo>
                      <a:pt x="9676" y="24337"/>
                    </a:lnTo>
                    <a:cubicBezTo>
                      <a:pt x="9750" y="24426"/>
                      <a:pt x="9825" y="24516"/>
                      <a:pt x="9899" y="24605"/>
                    </a:cubicBezTo>
                    <a:lnTo>
                      <a:pt x="9914" y="24605"/>
                    </a:lnTo>
                    <a:lnTo>
                      <a:pt x="9899" y="24605"/>
                    </a:lnTo>
                    <a:cubicBezTo>
                      <a:pt x="9973" y="24694"/>
                      <a:pt x="10048" y="24769"/>
                      <a:pt x="10122" y="24843"/>
                    </a:cubicBezTo>
                    <a:cubicBezTo>
                      <a:pt x="10137" y="24858"/>
                      <a:pt x="10152" y="24873"/>
                      <a:pt x="10167" y="24873"/>
                    </a:cubicBezTo>
                    <a:cubicBezTo>
                      <a:pt x="10241" y="24932"/>
                      <a:pt x="10331" y="24992"/>
                      <a:pt x="10405" y="25051"/>
                    </a:cubicBezTo>
                    <a:cubicBezTo>
                      <a:pt x="10509" y="25126"/>
                      <a:pt x="10614" y="25200"/>
                      <a:pt x="10733" y="25290"/>
                    </a:cubicBezTo>
                    <a:cubicBezTo>
                      <a:pt x="10777" y="25319"/>
                      <a:pt x="10837" y="25349"/>
                      <a:pt x="10881" y="25379"/>
                    </a:cubicBezTo>
                    <a:cubicBezTo>
                      <a:pt x="10986" y="25438"/>
                      <a:pt x="11075" y="25483"/>
                      <a:pt x="11164" y="25543"/>
                    </a:cubicBezTo>
                    <a:cubicBezTo>
                      <a:pt x="11254" y="25602"/>
                      <a:pt x="11358" y="25662"/>
                      <a:pt x="11447" y="25706"/>
                    </a:cubicBezTo>
                    <a:lnTo>
                      <a:pt x="11447" y="25691"/>
                    </a:lnTo>
                    <a:lnTo>
                      <a:pt x="11447" y="25706"/>
                    </a:lnTo>
                    <a:cubicBezTo>
                      <a:pt x="11581" y="25781"/>
                      <a:pt x="11700" y="25855"/>
                      <a:pt x="11834" y="25930"/>
                    </a:cubicBezTo>
                    <a:lnTo>
                      <a:pt x="11834" y="25930"/>
                    </a:lnTo>
                    <a:lnTo>
                      <a:pt x="12325" y="26153"/>
                    </a:lnTo>
                    <a:cubicBezTo>
                      <a:pt x="12415" y="26183"/>
                      <a:pt x="12519" y="26212"/>
                      <a:pt x="12608" y="26257"/>
                    </a:cubicBezTo>
                    <a:cubicBezTo>
                      <a:pt x="12727" y="26287"/>
                      <a:pt x="12861" y="26332"/>
                      <a:pt x="12995" y="26376"/>
                    </a:cubicBezTo>
                    <a:cubicBezTo>
                      <a:pt x="13144" y="26406"/>
                      <a:pt x="13308" y="26436"/>
                      <a:pt x="13471" y="26480"/>
                    </a:cubicBezTo>
                    <a:cubicBezTo>
                      <a:pt x="13590" y="26495"/>
                      <a:pt x="13695" y="26510"/>
                      <a:pt x="13814" y="26525"/>
                    </a:cubicBezTo>
                    <a:lnTo>
                      <a:pt x="13814" y="26525"/>
                    </a:lnTo>
                    <a:cubicBezTo>
                      <a:pt x="14037" y="26540"/>
                      <a:pt x="14260" y="26570"/>
                      <a:pt x="14469" y="26585"/>
                    </a:cubicBezTo>
                    <a:lnTo>
                      <a:pt x="14484" y="26585"/>
                    </a:lnTo>
                    <a:cubicBezTo>
                      <a:pt x="14915" y="26644"/>
                      <a:pt x="15347" y="26644"/>
                      <a:pt x="15779" y="26585"/>
                    </a:cubicBezTo>
                    <a:cubicBezTo>
                      <a:pt x="15913" y="26585"/>
                      <a:pt x="16032" y="26585"/>
                      <a:pt x="16166" y="26585"/>
                    </a:cubicBezTo>
                    <a:cubicBezTo>
                      <a:pt x="16106" y="26629"/>
                      <a:pt x="16061" y="26704"/>
                      <a:pt x="15987" y="26719"/>
                    </a:cubicBezTo>
                    <a:cubicBezTo>
                      <a:pt x="15883" y="26763"/>
                      <a:pt x="15779" y="26793"/>
                      <a:pt x="15674" y="26808"/>
                    </a:cubicBezTo>
                    <a:cubicBezTo>
                      <a:pt x="14558" y="26957"/>
                      <a:pt x="13486" y="26853"/>
                      <a:pt x="12429" y="26480"/>
                    </a:cubicBezTo>
                    <a:cubicBezTo>
                      <a:pt x="11685" y="26227"/>
                      <a:pt x="11045" y="25811"/>
                      <a:pt x="10405" y="25379"/>
                    </a:cubicBezTo>
                    <a:cubicBezTo>
                      <a:pt x="9512" y="24754"/>
                      <a:pt x="8946" y="23920"/>
                      <a:pt x="8753" y="22819"/>
                    </a:cubicBezTo>
                    <a:cubicBezTo>
                      <a:pt x="8693" y="22461"/>
                      <a:pt x="8708" y="22104"/>
                      <a:pt x="8827" y="21747"/>
                    </a:cubicBezTo>
                    <a:lnTo>
                      <a:pt x="8827" y="21747"/>
                    </a:lnTo>
                    <a:cubicBezTo>
                      <a:pt x="8991" y="21568"/>
                      <a:pt x="9155" y="21375"/>
                      <a:pt x="9319" y="21196"/>
                    </a:cubicBezTo>
                    <a:lnTo>
                      <a:pt x="9319" y="21196"/>
                    </a:lnTo>
                    <a:cubicBezTo>
                      <a:pt x="9378" y="21152"/>
                      <a:pt x="9452" y="21122"/>
                      <a:pt x="9572" y="21062"/>
                    </a:cubicBezTo>
                    <a:cubicBezTo>
                      <a:pt x="9408" y="21018"/>
                      <a:pt x="9319" y="21003"/>
                      <a:pt x="9229" y="20988"/>
                    </a:cubicBezTo>
                    <a:cubicBezTo>
                      <a:pt x="8961" y="20913"/>
                      <a:pt x="8693" y="20824"/>
                      <a:pt x="8425" y="20750"/>
                    </a:cubicBezTo>
                    <a:cubicBezTo>
                      <a:pt x="8351" y="20705"/>
                      <a:pt x="8277" y="20675"/>
                      <a:pt x="8217" y="20631"/>
                    </a:cubicBezTo>
                    <a:cubicBezTo>
                      <a:pt x="8128" y="20571"/>
                      <a:pt x="8038" y="20512"/>
                      <a:pt x="7949" y="20452"/>
                    </a:cubicBezTo>
                    <a:lnTo>
                      <a:pt x="7934" y="20467"/>
                    </a:lnTo>
                    <a:lnTo>
                      <a:pt x="7949" y="20452"/>
                    </a:lnTo>
                    <a:cubicBezTo>
                      <a:pt x="7726" y="20258"/>
                      <a:pt x="7503" y="20050"/>
                      <a:pt x="7279" y="19857"/>
                    </a:cubicBezTo>
                    <a:lnTo>
                      <a:pt x="7279" y="19857"/>
                    </a:lnTo>
                    <a:lnTo>
                      <a:pt x="7294" y="19857"/>
                    </a:lnTo>
                    <a:cubicBezTo>
                      <a:pt x="7205" y="19752"/>
                      <a:pt x="7130" y="19633"/>
                      <a:pt x="7056" y="19529"/>
                    </a:cubicBezTo>
                    <a:cubicBezTo>
                      <a:pt x="7011" y="19455"/>
                      <a:pt x="6982" y="19380"/>
                      <a:pt x="6952" y="19321"/>
                    </a:cubicBezTo>
                    <a:cubicBezTo>
                      <a:pt x="6907" y="19217"/>
                      <a:pt x="6877" y="19127"/>
                      <a:pt x="6833" y="19038"/>
                    </a:cubicBezTo>
                    <a:cubicBezTo>
                      <a:pt x="6818" y="18978"/>
                      <a:pt x="6803" y="18934"/>
                      <a:pt x="6788" y="18874"/>
                    </a:cubicBezTo>
                    <a:cubicBezTo>
                      <a:pt x="6758" y="18651"/>
                      <a:pt x="6729" y="18428"/>
                      <a:pt x="6684" y="18204"/>
                    </a:cubicBezTo>
                    <a:cubicBezTo>
                      <a:pt x="6684" y="18160"/>
                      <a:pt x="6609" y="18130"/>
                      <a:pt x="6565" y="18085"/>
                    </a:cubicBezTo>
                    <a:lnTo>
                      <a:pt x="6565" y="18100"/>
                    </a:lnTo>
                    <a:lnTo>
                      <a:pt x="6565" y="18085"/>
                    </a:lnTo>
                    <a:cubicBezTo>
                      <a:pt x="6401" y="18011"/>
                      <a:pt x="6237" y="17951"/>
                      <a:pt x="6074" y="17877"/>
                    </a:cubicBezTo>
                    <a:lnTo>
                      <a:pt x="6074" y="17877"/>
                    </a:lnTo>
                    <a:cubicBezTo>
                      <a:pt x="5999" y="17862"/>
                      <a:pt x="5940" y="17832"/>
                      <a:pt x="5865" y="17832"/>
                    </a:cubicBezTo>
                    <a:cubicBezTo>
                      <a:pt x="5419" y="17817"/>
                      <a:pt x="4987" y="17907"/>
                      <a:pt x="4555" y="18041"/>
                    </a:cubicBezTo>
                    <a:cubicBezTo>
                      <a:pt x="4421" y="18070"/>
                      <a:pt x="4287" y="18175"/>
                      <a:pt x="4153" y="18249"/>
                    </a:cubicBezTo>
                    <a:cubicBezTo>
                      <a:pt x="4049" y="18175"/>
                      <a:pt x="4049" y="18070"/>
                      <a:pt x="4153" y="17996"/>
                    </a:cubicBezTo>
                    <a:cubicBezTo>
                      <a:pt x="4287" y="17907"/>
                      <a:pt x="4421" y="17832"/>
                      <a:pt x="4555" y="17773"/>
                    </a:cubicBezTo>
                    <a:cubicBezTo>
                      <a:pt x="4719" y="17713"/>
                      <a:pt x="4883" y="17669"/>
                      <a:pt x="5047" y="17609"/>
                    </a:cubicBezTo>
                    <a:cubicBezTo>
                      <a:pt x="5151" y="17594"/>
                      <a:pt x="5255" y="17579"/>
                      <a:pt x="5344" y="17549"/>
                    </a:cubicBezTo>
                    <a:cubicBezTo>
                      <a:pt x="5478" y="17535"/>
                      <a:pt x="5627" y="17520"/>
                      <a:pt x="5761" y="17505"/>
                    </a:cubicBezTo>
                    <a:cubicBezTo>
                      <a:pt x="6014" y="17564"/>
                      <a:pt x="6282" y="17609"/>
                      <a:pt x="6535" y="17669"/>
                    </a:cubicBezTo>
                    <a:cubicBezTo>
                      <a:pt x="6595" y="17698"/>
                      <a:pt x="6639" y="17728"/>
                      <a:pt x="6714" y="17773"/>
                    </a:cubicBezTo>
                    <a:cubicBezTo>
                      <a:pt x="6758" y="17549"/>
                      <a:pt x="6803" y="17356"/>
                      <a:pt x="6833" y="17162"/>
                    </a:cubicBezTo>
                    <a:lnTo>
                      <a:pt x="6937" y="16835"/>
                    </a:lnTo>
                    <a:cubicBezTo>
                      <a:pt x="6996" y="16686"/>
                      <a:pt x="7056" y="16552"/>
                      <a:pt x="7116" y="16403"/>
                    </a:cubicBezTo>
                    <a:lnTo>
                      <a:pt x="7116" y="16403"/>
                    </a:lnTo>
                    <a:cubicBezTo>
                      <a:pt x="7235" y="16195"/>
                      <a:pt x="7339" y="15972"/>
                      <a:pt x="7458" y="15748"/>
                    </a:cubicBezTo>
                    <a:lnTo>
                      <a:pt x="7443" y="15733"/>
                    </a:lnTo>
                    <a:lnTo>
                      <a:pt x="7458" y="15748"/>
                    </a:lnTo>
                    <a:cubicBezTo>
                      <a:pt x="7547" y="15659"/>
                      <a:pt x="7622" y="15555"/>
                      <a:pt x="7711" y="15466"/>
                    </a:cubicBezTo>
                    <a:cubicBezTo>
                      <a:pt x="7726" y="15451"/>
                      <a:pt x="7756" y="15421"/>
                      <a:pt x="7771" y="15406"/>
                    </a:cubicBezTo>
                    <a:cubicBezTo>
                      <a:pt x="7800" y="15391"/>
                      <a:pt x="7830" y="15361"/>
                      <a:pt x="7845" y="15346"/>
                    </a:cubicBezTo>
                    <a:cubicBezTo>
                      <a:pt x="7443" y="15257"/>
                      <a:pt x="7026" y="15168"/>
                      <a:pt x="6624" y="15064"/>
                    </a:cubicBezTo>
                    <a:lnTo>
                      <a:pt x="6624" y="15064"/>
                    </a:lnTo>
                    <a:cubicBezTo>
                      <a:pt x="6401" y="14930"/>
                      <a:pt x="6178" y="14781"/>
                      <a:pt x="5955" y="14632"/>
                    </a:cubicBezTo>
                    <a:cubicBezTo>
                      <a:pt x="5940" y="14617"/>
                      <a:pt x="5925" y="14602"/>
                      <a:pt x="5910" y="14587"/>
                    </a:cubicBezTo>
                    <a:cubicBezTo>
                      <a:pt x="5776" y="14409"/>
                      <a:pt x="5642" y="14245"/>
                      <a:pt x="5523" y="14081"/>
                    </a:cubicBezTo>
                    <a:lnTo>
                      <a:pt x="5523" y="14081"/>
                    </a:lnTo>
                    <a:cubicBezTo>
                      <a:pt x="5419" y="13858"/>
                      <a:pt x="5300" y="13635"/>
                      <a:pt x="5195" y="13411"/>
                    </a:cubicBezTo>
                    <a:lnTo>
                      <a:pt x="5195" y="13411"/>
                    </a:lnTo>
                    <a:cubicBezTo>
                      <a:pt x="5106" y="13054"/>
                      <a:pt x="5002" y="12682"/>
                      <a:pt x="4913" y="12325"/>
                    </a:cubicBezTo>
                    <a:cubicBezTo>
                      <a:pt x="4779" y="12295"/>
                      <a:pt x="4645" y="12265"/>
                      <a:pt x="4496" y="12221"/>
                    </a:cubicBezTo>
                    <a:cubicBezTo>
                      <a:pt x="4421" y="12206"/>
                      <a:pt x="4332" y="12161"/>
                      <a:pt x="4258" y="12161"/>
                    </a:cubicBezTo>
                    <a:cubicBezTo>
                      <a:pt x="4020" y="12161"/>
                      <a:pt x="3766" y="12176"/>
                      <a:pt x="3528" y="12191"/>
                    </a:cubicBezTo>
                    <a:cubicBezTo>
                      <a:pt x="3394" y="12206"/>
                      <a:pt x="3305" y="12161"/>
                      <a:pt x="3305" y="12027"/>
                    </a:cubicBezTo>
                    <a:cubicBezTo>
                      <a:pt x="3290" y="11834"/>
                      <a:pt x="3246" y="11640"/>
                      <a:pt x="3260" y="11447"/>
                    </a:cubicBezTo>
                    <a:cubicBezTo>
                      <a:pt x="3320" y="10955"/>
                      <a:pt x="3171" y="10524"/>
                      <a:pt x="2873" y="10152"/>
                    </a:cubicBezTo>
                    <a:cubicBezTo>
                      <a:pt x="2784" y="10033"/>
                      <a:pt x="2650" y="9943"/>
                      <a:pt x="2546" y="9839"/>
                    </a:cubicBezTo>
                    <a:cubicBezTo>
                      <a:pt x="2531" y="9824"/>
                      <a:pt x="2516" y="9809"/>
                      <a:pt x="2501" y="9794"/>
                    </a:cubicBezTo>
                    <a:cubicBezTo>
                      <a:pt x="2427" y="9660"/>
                      <a:pt x="2338" y="9541"/>
                      <a:pt x="2278" y="9407"/>
                    </a:cubicBezTo>
                    <a:cubicBezTo>
                      <a:pt x="2099" y="9035"/>
                      <a:pt x="2099" y="9005"/>
                      <a:pt x="1683" y="9035"/>
                    </a:cubicBezTo>
                    <a:cubicBezTo>
                      <a:pt x="1281" y="9050"/>
                      <a:pt x="968" y="8916"/>
                      <a:pt x="700" y="8633"/>
                    </a:cubicBezTo>
                    <a:cubicBezTo>
                      <a:pt x="626" y="8559"/>
                      <a:pt x="566" y="8470"/>
                      <a:pt x="507" y="8380"/>
                    </a:cubicBezTo>
                    <a:cubicBezTo>
                      <a:pt x="179" y="7830"/>
                      <a:pt x="1" y="7249"/>
                      <a:pt x="75" y="6609"/>
                    </a:cubicBezTo>
                    <a:cubicBezTo>
                      <a:pt x="105" y="6594"/>
                      <a:pt x="135" y="6564"/>
                      <a:pt x="179" y="6549"/>
                    </a:cubicBezTo>
                    <a:cubicBezTo>
                      <a:pt x="194" y="6683"/>
                      <a:pt x="209" y="6803"/>
                      <a:pt x="224" y="6936"/>
                    </a:cubicBezTo>
                    <a:cubicBezTo>
                      <a:pt x="224" y="6951"/>
                      <a:pt x="224" y="6966"/>
                      <a:pt x="224" y="6996"/>
                    </a:cubicBezTo>
                    <a:cubicBezTo>
                      <a:pt x="269" y="7145"/>
                      <a:pt x="298" y="7294"/>
                      <a:pt x="328" y="7457"/>
                    </a:cubicBezTo>
                    <a:cubicBezTo>
                      <a:pt x="343" y="7502"/>
                      <a:pt x="358" y="7547"/>
                      <a:pt x="373" y="7606"/>
                    </a:cubicBezTo>
                    <a:cubicBezTo>
                      <a:pt x="417" y="7696"/>
                      <a:pt x="462" y="7800"/>
                      <a:pt x="492" y="7889"/>
                    </a:cubicBezTo>
                    <a:cubicBezTo>
                      <a:pt x="566" y="8023"/>
                      <a:pt x="641" y="8142"/>
                      <a:pt x="700" y="8261"/>
                    </a:cubicBezTo>
                    <a:cubicBezTo>
                      <a:pt x="923" y="8618"/>
                      <a:pt x="1236" y="8827"/>
                      <a:pt x="1683" y="8797"/>
                    </a:cubicBezTo>
                    <a:cubicBezTo>
                      <a:pt x="1772" y="8782"/>
                      <a:pt x="1861" y="8797"/>
                      <a:pt x="1951" y="8797"/>
                    </a:cubicBezTo>
                    <a:cubicBezTo>
                      <a:pt x="2129" y="8797"/>
                      <a:pt x="2263" y="8872"/>
                      <a:pt x="2352" y="9020"/>
                    </a:cubicBezTo>
                    <a:cubicBezTo>
                      <a:pt x="2442" y="9154"/>
                      <a:pt x="2591" y="9259"/>
                      <a:pt x="2695" y="9363"/>
                    </a:cubicBezTo>
                    <a:lnTo>
                      <a:pt x="2695" y="9363"/>
                    </a:lnTo>
                    <a:cubicBezTo>
                      <a:pt x="2814" y="9467"/>
                      <a:pt x="2918" y="9556"/>
                      <a:pt x="3022" y="9660"/>
                    </a:cubicBezTo>
                    <a:cubicBezTo>
                      <a:pt x="3067" y="9690"/>
                      <a:pt x="3097" y="9720"/>
                      <a:pt x="3141" y="9750"/>
                    </a:cubicBezTo>
                    <a:cubicBezTo>
                      <a:pt x="3260" y="9869"/>
                      <a:pt x="3394" y="9973"/>
                      <a:pt x="3528" y="10092"/>
                    </a:cubicBezTo>
                    <a:cubicBezTo>
                      <a:pt x="3558" y="10122"/>
                      <a:pt x="3588" y="10152"/>
                      <a:pt x="3618" y="10181"/>
                    </a:cubicBezTo>
                    <a:cubicBezTo>
                      <a:pt x="3722" y="10315"/>
                      <a:pt x="3871" y="10405"/>
                      <a:pt x="3796" y="10613"/>
                    </a:cubicBezTo>
                    <a:cubicBezTo>
                      <a:pt x="3781" y="10643"/>
                      <a:pt x="3826" y="10717"/>
                      <a:pt x="3856" y="10762"/>
                    </a:cubicBezTo>
                    <a:cubicBezTo>
                      <a:pt x="3960" y="10896"/>
                      <a:pt x="4079" y="11030"/>
                      <a:pt x="4183" y="11179"/>
                    </a:cubicBezTo>
                    <a:lnTo>
                      <a:pt x="4198" y="11179"/>
                    </a:lnTo>
                    <a:lnTo>
                      <a:pt x="4407" y="11357"/>
                    </a:lnTo>
                    <a:cubicBezTo>
                      <a:pt x="4421" y="11372"/>
                      <a:pt x="4436" y="11387"/>
                      <a:pt x="4451" y="11402"/>
                    </a:cubicBezTo>
                    <a:lnTo>
                      <a:pt x="4674" y="11566"/>
                    </a:lnTo>
                    <a:cubicBezTo>
                      <a:pt x="4749" y="11625"/>
                      <a:pt x="4823" y="11670"/>
                      <a:pt x="4898" y="11729"/>
                    </a:cubicBezTo>
                    <a:cubicBezTo>
                      <a:pt x="4942" y="11729"/>
                      <a:pt x="5002" y="11744"/>
                      <a:pt x="5002" y="11729"/>
                    </a:cubicBezTo>
                    <a:cubicBezTo>
                      <a:pt x="5032" y="11625"/>
                      <a:pt x="5047" y="11506"/>
                      <a:pt x="5076" y="11387"/>
                    </a:cubicBezTo>
                    <a:cubicBezTo>
                      <a:pt x="5091" y="11328"/>
                      <a:pt x="5106" y="11268"/>
                      <a:pt x="5121" y="11223"/>
                    </a:cubicBezTo>
                    <a:cubicBezTo>
                      <a:pt x="5166" y="11134"/>
                      <a:pt x="5210" y="11045"/>
                      <a:pt x="5240" y="10955"/>
                    </a:cubicBezTo>
                    <a:cubicBezTo>
                      <a:pt x="5285" y="10896"/>
                      <a:pt x="5315" y="10836"/>
                      <a:pt x="5344" y="10777"/>
                    </a:cubicBezTo>
                    <a:cubicBezTo>
                      <a:pt x="5404" y="10747"/>
                      <a:pt x="5463" y="10702"/>
                      <a:pt x="5538" y="10643"/>
                    </a:cubicBezTo>
                    <a:cubicBezTo>
                      <a:pt x="5091" y="10345"/>
                      <a:pt x="4749" y="9988"/>
                      <a:pt x="4436" y="9616"/>
                    </a:cubicBezTo>
                    <a:cubicBezTo>
                      <a:pt x="4317" y="9467"/>
                      <a:pt x="4213" y="9318"/>
                      <a:pt x="4094" y="9169"/>
                    </a:cubicBezTo>
                    <a:lnTo>
                      <a:pt x="4079" y="9184"/>
                    </a:lnTo>
                    <a:cubicBezTo>
                      <a:pt x="4079" y="9184"/>
                      <a:pt x="4094" y="9169"/>
                      <a:pt x="4094" y="9169"/>
                    </a:cubicBezTo>
                    <a:cubicBezTo>
                      <a:pt x="3960" y="8961"/>
                      <a:pt x="3811" y="8738"/>
                      <a:pt x="3662" y="8514"/>
                    </a:cubicBezTo>
                    <a:lnTo>
                      <a:pt x="3647" y="8529"/>
                    </a:lnTo>
                    <a:lnTo>
                      <a:pt x="3662" y="8514"/>
                    </a:lnTo>
                    <a:cubicBezTo>
                      <a:pt x="3603" y="8425"/>
                      <a:pt x="3543" y="8336"/>
                      <a:pt x="3484" y="8246"/>
                    </a:cubicBezTo>
                    <a:lnTo>
                      <a:pt x="3499" y="8246"/>
                    </a:lnTo>
                    <a:cubicBezTo>
                      <a:pt x="3409" y="8112"/>
                      <a:pt x="3335" y="7993"/>
                      <a:pt x="3260" y="7859"/>
                    </a:cubicBezTo>
                    <a:lnTo>
                      <a:pt x="3260" y="7859"/>
                    </a:lnTo>
                    <a:cubicBezTo>
                      <a:pt x="3156" y="7636"/>
                      <a:pt x="3052" y="7428"/>
                      <a:pt x="2933" y="7204"/>
                    </a:cubicBezTo>
                    <a:lnTo>
                      <a:pt x="2933" y="7204"/>
                    </a:lnTo>
                    <a:cubicBezTo>
                      <a:pt x="2903" y="7115"/>
                      <a:pt x="2859" y="7026"/>
                      <a:pt x="2814" y="6936"/>
                    </a:cubicBezTo>
                    <a:cubicBezTo>
                      <a:pt x="2799" y="6877"/>
                      <a:pt x="2784" y="6817"/>
                      <a:pt x="2769" y="6773"/>
                    </a:cubicBezTo>
                    <a:cubicBezTo>
                      <a:pt x="2739" y="6654"/>
                      <a:pt x="2695" y="6535"/>
                      <a:pt x="2665" y="6430"/>
                    </a:cubicBezTo>
                    <a:lnTo>
                      <a:pt x="2665" y="6430"/>
                    </a:lnTo>
                    <a:cubicBezTo>
                      <a:pt x="2665" y="6401"/>
                      <a:pt x="2665" y="6371"/>
                      <a:pt x="2665" y="6356"/>
                    </a:cubicBezTo>
                    <a:cubicBezTo>
                      <a:pt x="2457" y="5627"/>
                      <a:pt x="2382" y="4882"/>
                      <a:pt x="2308" y="4138"/>
                    </a:cubicBezTo>
                    <a:cubicBezTo>
                      <a:pt x="2293" y="4034"/>
                      <a:pt x="2338" y="4019"/>
                      <a:pt x="2427" y="4034"/>
                    </a:cubicBezTo>
                    <a:cubicBezTo>
                      <a:pt x="2442" y="4049"/>
                      <a:pt x="2442" y="4064"/>
                      <a:pt x="2457" y="4079"/>
                    </a:cubicBezTo>
                    <a:cubicBezTo>
                      <a:pt x="2486" y="4198"/>
                      <a:pt x="2516" y="4302"/>
                      <a:pt x="2531" y="4406"/>
                    </a:cubicBezTo>
                    <a:lnTo>
                      <a:pt x="2531" y="4406"/>
                    </a:lnTo>
                    <a:cubicBezTo>
                      <a:pt x="2561" y="4555"/>
                      <a:pt x="2576" y="4719"/>
                      <a:pt x="2605" y="4867"/>
                    </a:cubicBezTo>
                    <a:cubicBezTo>
                      <a:pt x="2680" y="5254"/>
                      <a:pt x="2769" y="5627"/>
                      <a:pt x="2859" y="6014"/>
                    </a:cubicBezTo>
                    <a:lnTo>
                      <a:pt x="2859" y="5999"/>
                    </a:lnTo>
                    <a:lnTo>
                      <a:pt x="3141" y="6847"/>
                    </a:lnTo>
                    <a:cubicBezTo>
                      <a:pt x="3216" y="7011"/>
                      <a:pt x="3260" y="7190"/>
                      <a:pt x="3350" y="7338"/>
                    </a:cubicBezTo>
                    <a:cubicBezTo>
                      <a:pt x="3662" y="7859"/>
                      <a:pt x="3975" y="8380"/>
                      <a:pt x="4302" y="8886"/>
                    </a:cubicBezTo>
                    <a:cubicBezTo>
                      <a:pt x="4302" y="8901"/>
                      <a:pt x="4332" y="8916"/>
                      <a:pt x="4347" y="8916"/>
                    </a:cubicBezTo>
                    <a:cubicBezTo>
                      <a:pt x="4392" y="8991"/>
                      <a:pt x="4451" y="9065"/>
                      <a:pt x="4511" y="9154"/>
                    </a:cubicBezTo>
                    <a:lnTo>
                      <a:pt x="4511" y="9139"/>
                    </a:lnTo>
                    <a:cubicBezTo>
                      <a:pt x="4570" y="9214"/>
                      <a:pt x="4615" y="9288"/>
                      <a:pt x="4674" y="9363"/>
                    </a:cubicBezTo>
                    <a:lnTo>
                      <a:pt x="4674" y="9363"/>
                    </a:lnTo>
                    <a:cubicBezTo>
                      <a:pt x="4749" y="9452"/>
                      <a:pt x="4823" y="9556"/>
                      <a:pt x="4898" y="9646"/>
                    </a:cubicBezTo>
                    <a:cubicBezTo>
                      <a:pt x="4987" y="9809"/>
                      <a:pt x="5121" y="9928"/>
                      <a:pt x="5285" y="10018"/>
                    </a:cubicBezTo>
                    <a:lnTo>
                      <a:pt x="5553" y="10241"/>
                    </a:lnTo>
                    <a:lnTo>
                      <a:pt x="5568" y="10241"/>
                    </a:lnTo>
                    <a:lnTo>
                      <a:pt x="5553" y="10241"/>
                    </a:lnTo>
                    <a:cubicBezTo>
                      <a:pt x="5672" y="10330"/>
                      <a:pt x="5776" y="10405"/>
                      <a:pt x="5895" y="10479"/>
                    </a:cubicBezTo>
                    <a:cubicBezTo>
                      <a:pt x="5999" y="10524"/>
                      <a:pt x="6089" y="10598"/>
                      <a:pt x="6193" y="10643"/>
                    </a:cubicBezTo>
                    <a:cubicBezTo>
                      <a:pt x="6669" y="10821"/>
                      <a:pt x="7130" y="11000"/>
                      <a:pt x="7651" y="11015"/>
                    </a:cubicBezTo>
                    <a:cubicBezTo>
                      <a:pt x="7964" y="11060"/>
                      <a:pt x="8291" y="11119"/>
                      <a:pt x="8604" y="11015"/>
                    </a:cubicBezTo>
                    <a:cubicBezTo>
                      <a:pt x="8961" y="10941"/>
                      <a:pt x="9319" y="10911"/>
                      <a:pt x="9616" y="10658"/>
                    </a:cubicBezTo>
                    <a:cubicBezTo>
                      <a:pt x="9646" y="10583"/>
                      <a:pt x="9661" y="10494"/>
                      <a:pt x="9691" y="10405"/>
                    </a:cubicBezTo>
                    <a:cubicBezTo>
                      <a:pt x="9765" y="10330"/>
                      <a:pt x="9839" y="10256"/>
                      <a:pt x="9914" y="10181"/>
                    </a:cubicBezTo>
                    <a:cubicBezTo>
                      <a:pt x="10063" y="10107"/>
                      <a:pt x="10212" y="10033"/>
                      <a:pt x="10360" y="9958"/>
                    </a:cubicBezTo>
                    <a:lnTo>
                      <a:pt x="10688" y="9913"/>
                    </a:lnTo>
                    <a:lnTo>
                      <a:pt x="10688" y="9913"/>
                    </a:lnTo>
                    <a:cubicBezTo>
                      <a:pt x="10807" y="9884"/>
                      <a:pt x="10911" y="9839"/>
                      <a:pt x="11030" y="9809"/>
                    </a:cubicBezTo>
                    <a:lnTo>
                      <a:pt x="11030" y="9809"/>
                    </a:lnTo>
                    <a:cubicBezTo>
                      <a:pt x="11149" y="9750"/>
                      <a:pt x="11283" y="9690"/>
                      <a:pt x="11417" y="9631"/>
                    </a:cubicBezTo>
                    <a:cubicBezTo>
                      <a:pt x="11670" y="9646"/>
                      <a:pt x="11894" y="9541"/>
                      <a:pt x="12117" y="9407"/>
                    </a:cubicBezTo>
                    <a:cubicBezTo>
                      <a:pt x="12236" y="9333"/>
                      <a:pt x="12355" y="9259"/>
                      <a:pt x="12519" y="9154"/>
                    </a:cubicBezTo>
                    <a:cubicBezTo>
                      <a:pt x="12295" y="9095"/>
                      <a:pt x="12132" y="9050"/>
                      <a:pt x="11953" y="9020"/>
                    </a:cubicBezTo>
                    <a:lnTo>
                      <a:pt x="11953" y="9020"/>
                    </a:lnTo>
                    <a:cubicBezTo>
                      <a:pt x="11864" y="8976"/>
                      <a:pt x="11775" y="8946"/>
                      <a:pt x="11685" y="8901"/>
                    </a:cubicBezTo>
                    <a:cubicBezTo>
                      <a:pt x="11685" y="8901"/>
                      <a:pt x="11685" y="8901"/>
                      <a:pt x="11685" y="8901"/>
                    </a:cubicBezTo>
                    <a:cubicBezTo>
                      <a:pt x="11343" y="8663"/>
                      <a:pt x="10986" y="8425"/>
                      <a:pt x="10643" y="8187"/>
                    </a:cubicBezTo>
                    <a:lnTo>
                      <a:pt x="9929" y="7472"/>
                    </a:lnTo>
                    <a:lnTo>
                      <a:pt x="9914" y="7487"/>
                    </a:lnTo>
                    <a:lnTo>
                      <a:pt x="9929" y="7472"/>
                    </a:lnTo>
                    <a:cubicBezTo>
                      <a:pt x="9869" y="7383"/>
                      <a:pt x="9810" y="7294"/>
                      <a:pt x="9750" y="7204"/>
                    </a:cubicBezTo>
                    <a:cubicBezTo>
                      <a:pt x="9691" y="7100"/>
                      <a:pt x="9646" y="6981"/>
                      <a:pt x="9586" y="6877"/>
                    </a:cubicBezTo>
                    <a:cubicBezTo>
                      <a:pt x="9512" y="6669"/>
                      <a:pt x="9438" y="6460"/>
                      <a:pt x="9348" y="6252"/>
                    </a:cubicBezTo>
                    <a:cubicBezTo>
                      <a:pt x="9244" y="6296"/>
                      <a:pt x="9155" y="6341"/>
                      <a:pt x="9080" y="6371"/>
                    </a:cubicBezTo>
                    <a:lnTo>
                      <a:pt x="9080" y="6371"/>
                    </a:lnTo>
                    <a:cubicBezTo>
                      <a:pt x="8976" y="6386"/>
                      <a:pt x="8887" y="6401"/>
                      <a:pt x="8783" y="6430"/>
                    </a:cubicBezTo>
                    <a:cubicBezTo>
                      <a:pt x="8530" y="6505"/>
                      <a:pt x="8262" y="6520"/>
                      <a:pt x="8009" y="6490"/>
                    </a:cubicBezTo>
                    <a:cubicBezTo>
                      <a:pt x="7830" y="6460"/>
                      <a:pt x="7666" y="6416"/>
                      <a:pt x="7503" y="6371"/>
                    </a:cubicBezTo>
                    <a:lnTo>
                      <a:pt x="7503" y="6371"/>
                    </a:lnTo>
                    <a:cubicBezTo>
                      <a:pt x="7175" y="6192"/>
                      <a:pt x="6848" y="5999"/>
                      <a:pt x="6520" y="5820"/>
                    </a:cubicBezTo>
                    <a:lnTo>
                      <a:pt x="6505" y="5835"/>
                    </a:lnTo>
                    <a:lnTo>
                      <a:pt x="6520" y="5820"/>
                    </a:lnTo>
                    <a:cubicBezTo>
                      <a:pt x="6342" y="5627"/>
                      <a:pt x="6178" y="5418"/>
                      <a:pt x="6014" y="5225"/>
                    </a:cubicBezTo>
                    <a:cubicBezTo>
                      <a:pt x="5969" y="5180"/>
                      <a:pt x="5940" y="5121"/>
                      <a:pt x="5910" y="5061"/>
                    </a:cubicBezTo>
                    <a:cubicBezTo>
                      <a:pt x="5821" y="4882"/>
                      <a:pt x="5716" y="4689"/>
                      <a:pt x="5627" y="4510"/>
                    </a:cubicBezTo>
                    <a:lnTo>
                      <a:pt x="5627" y="4510"/>
                    </a:lnTo>
                    <a:cubicBezTo>
                      <a:pt x="5597" y="4406"/>
                      <a:pt x="5553" y="4287"/>
                      <a:pt x="5523" y="4183"/>
                    </a:cubicBezTo>
                    <a:lnTo>
                      <a:pt x="5523" y="4183"/>
                    </a:lnTo>
                    <a:cubicBezTo>
                      <a:pt x="5359" y="3662"/>
                      <a:pt x="5389" y="3141"/>
                      <a:pt x="5389" y="2605"/>
                    </a:cubicBezTo>
                    <a:cubicBezTo>
                      <a:pt x="5404" y="2337"/>
                      <a:pt x="5389" y="2054"/>
                      <a:pt x="5419" y="1786"/>
                    </a:cubicBezTo>
                    <a:cubicBezTo>
                      <a:pt x="5448" y="1518"/>
                      <a:pt x="5344" y="1310"/>
                      <a:pt x="5151" y="1131"/>
                    </a:cubicBezTo>
                    <a:cubicBezTo>
                      <a:pt x="4883" y="893"/>
                      <a:pt x="4600" y="655"/>
                      <a:pt x="4317" y="432"/>
                    </a:cubicBezTo>
                    <a:lnTo>
                      <a:pt x="4302" y="432"/>
                    </a:lnTo>
                    <a:lnTo>
                      <a:pt x="4317" y="432"/>
                    </a:lnTo>
                    <a:cubicBezTo>
                      <a:pt x="4198" y="298"/>
                      <a:pt x="4094" y="179"/>
                      <a:pt x="3975" y="60"/>
                    </a:cubicBezTo>
                    <a:lnTo>
                      <a:pt x="4034" y="0"/>
                    </a:lnTo>
                    <a:cubicBezTo>
                      <a:pt x="4079" y="30"/>
                      <a:pt x="4139" y="60"/>
                      <a:pt x="4183" y="75"/>
                    </a:cubicBezTo>
                    <a:cubicBezTo>
                      <a:pt x="4198" y="89"/>
                      <a:pt x="4213" y="104"/>
                      <a:pt x="4243" y="119"/>
                    </a:cubicBezTo>
                    <a:cubicBezTo>
                      <a:pt x="4317" y="179"/>
                      <a:pt x="4392" y="238"/>
                      <a:pt x="4466" y="298"/>
                    </a:cubicBezTo>
                    <a:cubicBezTo>
                      <a:pt x="4481" y="313"/>
                      <a:pt x="4496" y="328"/>
                      <a:pt x="4511" y="342"/>
                    </a:cubicBezTo>
                    <a:cubicBezTo>
                      <a:pt x="4600" y="417"/>
                      <a:pt x="4689" y="491"/>
                      <a:pt x="4794" y="566"/>
                    </a:cubicBezTo>
                    <a:lnTo>
                      <a:pt x="4794" y="566"/>
                    </a:lnTo>
                    <a:cubicBezTo>
                      <a:pt x="4868" y="625"/>
                      <a:pt x="4942" y="685"/>
                      <a:pt x="5017" y="744"/>
                    </a:cubicBezTo>
                    <a:cubicBezTo>
                      <a:pt x="5032" y="759"/>
                      <a:pt x="5047" y="759"/>
                      <a:pt x="5061" y="774"/>
                    </a:cubicBezTo>
                    <a:cubicBezTo>
                      <a:pt x="5121" y="834"/>
                      <a:pt x="5195" y="908"/>
                      <a:pt x="5255" y="968"/>
                    </a:cubicBezTo>
                    <a:cubicBezTo>
                      <a:pt x="5538" y="1206"/>
                      <a:pt x="5702" y="1489"/>
                      <a:pt x="5687" y="1890"/>
                    </a:cubicBezTo>
                    <a:cubicBezTo>
                      <a:pt x="5657" y="2337"/>
                      <a:pt x="5657" y="2784"/>
                      <a:pt x="5657" y="3230"/>
                    </a:cubicBezTo>
                    <a:cubicBezTo>
                      <a:pt x="5657" y="3483"/>
                      <a:pt x="5672" y="3736"/>
                      <a:pt x="5791" y="3974"/>
                    </a:cubicBezTo>
                    <a:lnTo>
                      <a:pt x="5791" y="3960"/>
                    </a:lnTo>
                    <a:cubicBezTo>
                      <a:pt x="5821" y="4079"/>
                      <a:pt x="5865" y="4183"/>
                      <a:pt x="5895" y="4302"/>
                    </a:cubicBezTo>
                    <a:lnTo>
                      <a:pt x="6148" y="4793"/>
                    </a:lnTo>
                    <a:cubicBezTo>
                      <a:pt x="6208" y="4882"/>
                      <a:pt x="6267" y="4987"/>
                      <a:pt x="6342" y="5076"/>
                    </a:cubicBezTo>
                    <a:cubicBezTo>
                      <a:pt x="6386" y="5150"/>
                      <a:pt x="6431" y="5225"/>
                      <a:pt x="6490" y="5284"/>
                    </a:cubicBezTo>
                    <a:cubicBezTo>
                      <a:pt x="6580" y="5388"/>
                      <a:pt x="6669" y="5478"/>
                      <a:pt x="6773" y="5582"/>
                    </a:cubicBezTo>
                    <a:cubicBezTo>
                      <a:pt x="6907" y="5671"/>
                      <a:pt x="7056" y="5746"/>
                      <a:pt x="7190" y="5835"/>
                    </a:cubicBezTo>
                    <a:cubicBezTo>
                      <a:pt x="7309" y="5895"/>
                      <a:pt x="7428" y="5954"/>
                      <a:pt x="7547" y="6014"/>
                    </a:cubicBezTo>
                    <a:cubicBezTo>
                      <a:pt x="7592" y="6029"/>
                      <a:pt x="7651" y="6043"/>
                      <a:pt x="7696" y="6058"/>
                    </a:cubicBezTo>
                    <a:cubicBezTo>
                      <a:pt x="7994" y="6192"/>
                      <a:pt x="8306" y="6222"/>
                      <a:pt x="8619" y="6118"/>
                    </a:cubicBezTo>
                    <a:lnTo>
                      <a:pt x="9199" y="5939"/>
                    </a:lnTo>
                    <a:cubicBezTo>
                      <a:pt x="9229" y="5924"/>
                      <a:pt x="9289" y="5909"/>
                      <a:pt x="9289" y="5880"/>
                    </a:cubicBezTo>
                    <a:cubicBezTo>
                      <a:pt x="9333" y="5731"/>
                      <a:pt x="9393" y="5761"/>
                      <a:pt x="9467" y="5850"/>
                    </a:cubicBezTo>
                    <a:lnTo>
                      <a:pt x="9452" y="5850"/>
                    </a:lnTo>
                    <a:cubicBezTo>
                      <a:pt x="9631" y="6192"/>
                      <a:pt x="9795" y="6549"/>
                      <a:pt x="9959" y="6907"/>
                    </a:cubicBezTo>
                    <a:cubicBezTo>
                      <a:pt x="9973" y="6936"/>
                      <a:pt x="9988" y="6966"/>
                      <a:pt x="10003" y="6996"/>
                    </a:cubicBezTo>
                    <a:cubicBezTo>
                      <a:pt x="10093" y="7115"/>
                      <a:pt x="10167" y="7219"/>
                      <a:pt x="10241" y="7338"/>
                    </a:cubicBezTo>
                    <a:cubicBezTo>
                      <a:pt x="10256" y="7353"/>
                      <a:pt x="10256" y="7368"/>
                      <a:pt x="10271" y="7383"/>
                    </a:cubicBezTo>
                    <a:cubicBezTo>
                      <a:pt x="10390" y="7502"/>
                      <a:pt x="10509" y="7606"/>
                      <a:pt x="10628" y="7725"/>
                    </a:cubicBezTo>
                    <a:cubicBezTo>
                      <a:pt x="10673" y="7770"/>
                      <a:pt x="10733" y="7830"/>
                      <a:pt x="10792" y="7874"/>
                    </a:cubicBezTo>
                    <a:cubicBezTo>
                      <a:pt x="10867" y="7934"/>
                      <a:pt x="10941" y="7993"/>
                      <a:pt x="11015" y="8053"/>
                    </a:cubicBezTo>
                    <a:cubicBezTo>
                      <a:pt x="11254" y="8276"/>
                      <a:pt x="11521" y="8470"/>
                      <a:pt x="11834" y="8589"/>
                    </a:cubicBezTo>
                    <a:lnTo>
                      <a:pt x="12102" y="8708"/>
                    </a:lnTo>
                    <a:cubicBezTo>
                      <a:pt x="12281" y="8797"/>
                      <a:pt x="12459" y="8812"/>
                      <a:pt x="12653" y="8812"/>
                    </a:cubicBezTo>
                    <a:lnTo>
                      <a:pt x="13099" y="8857"/>
                    </a:lnTo>
                    <a:cubicBezTo>
                      <a:pt x="13189" y="8827"/>
                      <a:pt x="13278" y="8812"/>
                      <a:pt x="13337" y="8767"/>
                    </a:cubicBezTo>
                    <a:cubicBezTo>
                      <a:pt x="13501" y="8604"/>
                      <a:pt x="13724" y="8529"/>
                      <a:pt x="13933" y="8425"/>
                    </a:cubicBezTo>
                    <a:cubicBezTo>
                      <a:pt x="14052" y="8410"/>
                      <a:pt x="14156" y="8395"/>
                      <a:pt x="14275" y="8365"/>
                    </a:cubicBezTo>
                    <a:cubicBezTo>
                      <a:pt x="14379" y="8351"/>
                      <a:pt x="14484" y="8336"/>
                      <a:pt x="14588" y="8321"/>
                    </a:cubicBezTo>
                    <a:cubicBezTo>
                      <a:pt x="14707" y="8291"/>
                      <a:pt x="14826" y="8276"/>
                      <a:pt x="14930" y="8261"/>
                    </a:cubicBezTo>
                    <a:cubicBezTo>
                      <a:pt x="15332" y="8217"/>
                      <a:pt x="15704" y="8380"/>
                      <a:pt x="16076" y="8485"/>
                    </a:cubicBezTo>
                    <a:cubicBezTo>
                      <a:pt x="16180" y="8544"/>
                      <a:pt x="16285" y="8604"/>
                      <a:pt x="16404" y="8663"/>
                    </a:cubicBezTo>
                    <a:lnTo>
                      <a:pt x="16835" y="8916"/>
                    </a:lnTo>
                    <a:lnTo>
                      <a:pt x="17163" y="9259"/>
                    </a:lnTo>
                    <a:lnTo>
                      <a:pt x="17163" y="9259"/>
                    </a:lnTo>
                    <a:cubicBezTo>
                      <a:pt x="17222" y="9348"/>
                      <a:pt x="17282" y="9452"/>
                      <a:pt x="17341" y="9541"/>
                    </a:cubicBezTo>
                    <a:cubicBezTo>
                      <a:pt x="17341" y="9571"/>
                      <a:pt x="17356" y="9601"/>
                      <a:pt x="17371" y="9646"/>
                    </a:cubicBezTo>
                    <a:cubicBezTo>
                      <a:pt x="17431" y="9765"/>
                      <a:pt x="17490" y="9899"/>
                      <a:pt x="17565" y="10033"/>
                    </a:cubicBezTo>
                    <a:cubicBezTo>
                      <a:pt x="17654" y="10345"/>
                      <a:pt x="17862" y="10583"/>
                      <a:pt x="18041" y="10851"/>
                    </a:cubicBezTo>
                    <a:cubicBezTo>
                      <a:pt x="18175" y="11015"/>
                      <a:pt x="18309" y="11194"/>
                      <a:pt x="18473" y="11372"/>
                    </a:cubicBezTo>
                    <a:cubicBezTo>
                      <a:pt x="18607" y="11536"/>
                      <a:pt x="18726" y="11700"/>
                      <a:pt x="18711" y="11938"/>
                    </a:cubicBezTo>
                    <a:cubicBezTo>
                      <a:pt x="18681" y="11923"/>
                      <a:pt x="18651" y="11893"/>
                      <a:pt x="18622" y="11878"/>
                    </a:cubicBezTo>
                    <a:cubicBezTo>
                      <a:pt x="18562" y="11789"/>
                      <a:pt x="18517" y="11685"/>
                      <a:pt x="18443" y="11625"/>
                    </a:cubicBezTo>
                    <a:cubicBezTo>
                      <a:pt x="18249" y="11447"/>
                      <a:pt x="18056" y="11268"/>
                      <a:pt x="17848" y="11104"/>
                    </a:cubicBezTo>
                    <a:cubicBezTo>
                      <a:pt x="17669" y="10851"/>
                      <a:pt x="17490" y="10583"/>
                      <a:pt x="17297" y="10330"/>
                    </a:cubicBezTo>
                    <a:lnTo>
                      <a:pt x="17297" y="10345"/>
                    </a:lnTo>
                    <a:lnTo>
                      <a:pt x="17312" y="10330"/>
                    </a:lnTo>
                    <a:cubicBezTo>
                      <a:pt x="17207" y="10152"/>
                      <a:pt x="17118" y="9973"/>
                      <a:pt x="17029" y="9780"/>
                    </a:cubicBezTo>
                    <a:lnTo>
                      <a:pt x="17029" y="9780"/>
                    </a:lnTo>
                    <a:cubicBezTo>
                      <a:pt x="16925" y="9526"/>
                      <a:pt x="16791" y="9273"/>
                      <a:pt x="16523" y="9125"/>
                    </a:cubicBezTo>
                    <a:cubicBezTo>
                      <a:pt x="16493" y="9110"/>
                      <a:pt x="16478" y="9095"/>
                      <a:pt x="16463" y="9080"/>
                    </a:cubicBezTo>
                    <a:cubicBezTo>
                      <a:pt x="16002" y="8589"/>
                      <a:pt x="15451" y="8395"/>
                      <a:pt x="14781" y="8499"/>
                    </a:cubicBezTo>
                    <a:cubicBezTo>
                      <a:pt x="14588" y="8529"/>
                      <a:pt x="14394" y="8559"/>
                      <a:pt x="14186" y="8589"/>
                    </a:cubicBezTo>
                    <a:cubicBezTo>
                      <a:pt x="13933" y="8633"/>
                      <a:pt x="13710" y="8708"/>
                      <a:pt x="13531" y="8901"/>
                    </a:cubicBezTo>
                    <a:lnTo>
                      <a:pt x="13546" y="8916"/>
                    </a:lnTo>
                    <a:lnTo>
                      <a:pt x="13531" y="8901"/>
                    </a:lnTo>
                    <a:cubicBezTo>
                      <a:pt x="13412" y="8991"/>
                      <a:pt x="13278" y="9080"/>
                      <a:pt x="13159" y="9184"/>
                    </a:cubicBezTo>
                    <a:cubicBezTo>
                      <a:pt x="12861" y="9378"/>
                      <a:pt x="12668" y="9660"/>
                      <a:pt x="12489" y="9943"/>
                    </a:cubicBezTo>
                    <a:lnTo>
                      <a:pt x="12504" y="9958"/>
                    </a:lnTo>
                    <a:lnTo>
                      <a:pt x="12489" y="9943"/>
                    </a:lnTo>
                    <a:cubicBezTo>
                      <a:pt x="12415" y="10062"/>
                      <a:pt x="12340" y="10167"/>
                      <a:pt x="12266" y="10286"/>
                    </a:cubicBezTo>
                    <a:lnTo>
                      <a:pt x="12266" y="10271"/>
                    </a:lnTo>
                    <a:cubicBezTo>
                      <a:pt x="12176" y="10479"/>
                      <a:pt x="12072" y="10687"/>
                      <a:pt x="11983" y="10896"/>
                    </a:cubicBezTo>
                    <a:cubicBezTo>
                      <a:pt x="11953" y="11000"/>
                      <a:pt x="11923" y="11104"/>
                      <a:pt x="11894" y="11208"/>
                    </a:cubicBezTo>
                    <a:cubicBezTo>
                      <a:pt x="11849" y="11387"/>
                      <a:pt x="11819" y="11581"/>
                      <a:pt x="11775" y="11774"/>
                    </a:cubicBezTo>
                    <a:lnTo>
                      <a:pt x="11775" y="11759"/>
                    </a:lnTo>
                    <a:cubicBezTo>
                      <a:pt x="11715" y="12221"/>
                      <a:pt x="11700" y="12667"/>
                      <a:pt x="11834" y="13114"/>
                    </a:cubicBezTo>
                    <a:lnTo>
                      <a:pt x="11834" y="13099"/>
                    </a:lnTo>
                    <a:cubicBezTo>
                      <a:pt x="11879" y="13292"/>
                      <a:pt x="11938" y="13471"/>
                      <a:pt x="11998" y="13650"/>
                    </a:cubicBezTo>
                    <a:lnTo>
                      <a:pt x="11998" y="13650"/>
                    </a:lnTo>
                    <a:cubicBezTo>
                      <a:pt x="12028" y="13739"/>
                      <a:pt x="12072" y="13843"/>
                      <a:pt x="12117" y="13932"/>
                    </a:cubicBezTo>
                    <a:cubicBezTo>
                      <a:pt x="12236" y="14156"/>
                      <a:pt x="12340" y="14379"/>
                      <a:pt x="12474" y="14587"/>
                    </a:cubicBezTo>
                    <a:cubicBezTo>
                      <a:pt x="12549" y="14706"/>
                      <a:pt x="12668" y="14811"/>
                      <a:pt x="12757" y="14915"/>
                    </a:cubicBezTo>
                    <a:cubicBezTo>
                      <a:pt x="12816" y="14989"/>
                      <a:pt x="12876" y="15064"/>
                      <a:pt x="12936" y="15138"/>
                    </a:cubicBezTo>
                    <a:lnTo>
                      <a:pt x="13590" y="15793"/>
                    </a:lnTo>
                    <a:cubicBezTo>
                      <a:pt x="13680" y="15867"/>
                      <a:pt x="13784" y="15957"/>
                      <a:pt x="13873" y="16031"/>
                    </a:cubicBezTo>
                    <a:cubicBezTo>
                      <a:pt x="14156" y="16225"/>
                      <a:pt x="14439" y="16433"/>
                      <a:pt x="14722" y="16627"/>
                    </a:cubicBezTo>
                    <a:cubicBezTo>
                      <a:pt x="14856" y="16716"/>
                      <a:pt x="14990" y="16775"/>
                      <a:pt x="15124" y="16850"/>
                    </a:cubicBezTo>
                    <a:cubicBezTo>
                      <a:pt x="15228" y="16909"/>
                      <a:pt x="15317" y="16954"/>
                      <a:pt x="15406" y="17014"/>
                    </a:cubicBezTo>
                    <a:cubicBezTo>
                      <a:pt x="15659" y="17148"/>
                      <a:pt x="15927" y="17267"/>
                      <a:pt x="16180" y="17401"/>
                    </a:cubicBezTo>
                    <a:cubicBezTo>
                      <a:pt x="16270" y="17430"/>
                      <a:pt x="16359" y="17475"/>
                      <a:pt x="16448" y="17520"/>
                    </a:cubicBezTo>
                    <a:cubicBezTo>
                      <a:pt x="16701" y="17609"/>
                      <a:pt x="16954" y="17698"/>
                      <a:pt x="17222" y="17788"/>
                    </a:cubicBezTo>
                    <a:cubicBezTo>
                      <a:pt x="17327" y="17832"/>
                      <a:pt x="17446" y="17892"/>
                      <a:pt x="17550" y="17951"/>
                    </a:cubicBezTo>
                    <a:lnTo>
                      <a:pt x="17550" y="17951"/>
                    </a:lnTo>
                    <a:cubicBezTo>
                      <a:pt x="17654" y="18011"/>
                      <a:pt x="17743" y="18070"/>
                      <a:pt x="17833" y="18130"/>
                    </a:cubicBezTo>
                    <a:cubicBezTo>
                      <a:pt x="17996" y="18219"/>
                      <a:pt x="18160" y="18294"/>
                      <a:pt x="18324" y="18383"/>
                    </a:cubicBezTo>
                    <a:cubicBezTo>
                      <a:pt x="18488" y="18472"/>
                      <a:pt x="18592" y="18606"/>
                      <a:pt x="18636" y="18770"/>
                    </a:cubicBezTo>
                    <a:cubicBezTo>
                      <a:pt x="18651" y="18874"/>
                      <a:pt x="18651" y="18978"/>
                      <a:pt x="18547" y="19008"/>
                    </a:cubicBezTo>
                    <a:cubicBezTo>
                      <a:pt x="18473" y="19023"/>
                      <a:pt x="18369" y="18993"/>
                      <a:pt x="18309" y="18949"/>
                    </a:cubicBezTo>
                    <a:cubicBezTo>
                      <a:pt x="18190" y="18859"/>
                      <a:pt x="18101" y="18740"/>
                      <a:pt x="18011" y="18636"/>
                    </a:cubicBezTo>
                    <a:cubicBezTo>
                      <a:pt x="17937" y="18547"/>
                      <a:pt x="17862" y="18457"/>
                      <a:pt x="17788" y="18398"/>
                    </a:cubicBezTo>
                    <a:cubicBezTo>
                      <a:pt x="17356" y="18070"/>
                      <a:pt x="16820" y="17907"/>
                      <a:pt x="16329" y="17698"/>
                    </a:cubicBezTo>
                    <a:cubicBezTo>
                      <a:pt x="15779" y="17475"/>
                      <a:pt x="15213" y="17237"/>
                      <a:pt x="14692" y="16924"/>
                    </a:cubicBezTo>
                    <a:cubicBezTo>
                      <a:pt x="14632" y="16895"/>
                      <a:pt x="14558" y="16865"/>
                      <a:pt x="14484" y="16835"/>
                    </a:cubicBezTo>
                    <a:cubicBezTo>
                      <a:pt x="14424" y="16805"/>
                      <a:pt x="14364" y="16761"/>
                      <a:pt x="14320" y="16731"/>
                    </a:cubicBezTo>
                    <a:cubicBezTo>
                      <a:pt x="14260" y="16671"/>
                      <a:pt x="14201" y="16612"/>
                      <a:pt x="14141" y="16582"/>
                    </a:cubicBezTo>
                    <a:cubicBezTo>
                      <a:pt x="13724" y="16314"/>
                      <a:pt x="13367" y="16001"/>
                      <a:pt x="13025" y="15644"/>
                    </a:cubicBezTo>
                    <a:cubicBezTo>
                      <a:pt x="12876" y="15495"/>
                      <a:pt x="12727" y="15332"/>
                      <a:pt x="12563" y="15168"/>
                    </a:cubicBezTo>
                    <a:lnTo>
                      <a:pt x="12563" y="15183"/>
                    </a:lnTo>
                    <a:lnTo>
                      <a:pt x="12578" y="15168"/>
                    </a:lnTo>
                    <a:cubicBezTo>
                      <a:pt x="12504" y="15093"/>
                      <a:pt x="12444" y="15004"/>
                      <a:pt x="12385" y="14900"/>
                    </a:cubicBezTo>
                    <a:cubicBezTo>
                      <a:pt x="12310" y="15034"/>
                      <a:pt x="12266" y="15153"/>
                      <a:pt x="12191" y="15227"/>
                    </a:cubicBezTo>
                    <a:cubicBezTo>
                      <a:pt x="11849" y="15525"/>
                      <a:pt x="11626" y="15897"/>
                      <a:pt x="11402" y="16284"/>
                    </a:cubicBezTo>
                    <a:lnTo>
                      <a:pt x="11402" y="16284"/>
                    </a:lnTo>
                    <a:cubicBezTo>
                      <a:pt x="11313" y="16433"/>
                      <a:pt x="11239" y="16567"/>
                      <a:pt x="11164" y="16716"/>
                    </a:cubicBezTo>
                    <a:lnTo>
                      <a:pt x="11164" y="16716"/>
                    </a:lnTo>
                    <a:cubicBezTo>
                      <a:pt x="11045" y="17014"/>
                      <a:pt x="10911" y="17296"/>
                      <a:pt x="10822" y="17594"/>
                    </a:cubicBezTo>
                    <a:cubicBezTo>
                      <a:pt x="10762" y="17773"/>
                      <a:pt x="10762" y="17966"/>
                      <a:pt x="10733" y="18160"/>
                    </a:cubicBezTo>
                    <a:lnTo>
                      <a:pt x="10733" y="18175"/>
                    </a:lnTo>
                    <a:cubicBezTo>
                      <a:pt x="10733" y="18175"/>
                      <a:pt x="10733" y="18189"/>
                      <a:pt x="10733" y="18189"/>
                    </a:cubicBezTo>
                    <a:cubicBezTo>
                      <a:pt x="10733" y="18413"/>
                      <a:pt x="10718" y="18651"/>
                      <a:pt x="10703" y="18874"/>
                    </a:cubicBezTo>
                    <a:cubicBezTo>
                      <a:pt x="10703" y="18904"/>
                      <a:pt x="10658" y="18949"/>
                      <a:pt x="10628" y="18978"/>
                    </a:cubicBezTo>
                    <a:lnTo>
                      <a:pt x="10643" y="18978"/>
                    </a:lnTo>
                    <a:cubicBezTo>
                      <a:pt x="10465" y="18502"/>
                      <a:pt x="10465" y="18011"/>
                      <a:pt x="10584" y="17520"/>
                    </a:cubicBezTo>
                    <a:cubicBezTo>
                      <a:pt x="10658" y="17282"/>
                      <a:pt x="10733" y="17028"/>
                      <a:pt x="10807" y="16790"/>
                    </a:cubicBezTo>
                    <a:lnTo>
                      <a:pt x="10807" y="16790"/>
                    </a:lnTo>
                    <a:cubicBezTo>
                      <a:pt x="10852" y="16656"/>
                      <a:pt x="10911" y="16522"/>
                      <a:pt x="10971" y="16403"/>
                    </a:cubicBezTo>
                    <a:cubicBezTo>
                      <a:pt x="11075" y="16210"/>
                      <a:pt x="11179" y="16031"/>
                      <a:pt x="11283" y="15838"/>
                    </a:cubicBezTo>
                    <a:cubicBezTo>
                      <a:pt x="11477" y="15585"/>
                      <a:pt x="11670" y="15332"/>
                      <a:pt x="11864" y="15079"/>
                    </a:cubicBezTo>
                    <a:cubicBezTo>
                      <a:pt x="11923" y="15004"/>
                      <a:pt x="11894" y="14930"/>
                      <a:pt x="11864" y="14855"/>
                    </a:cubicBezTo>
                    <a:cubicBezTo>
                      <a:pt x="11670" y="14364"/>
                      <a:pt x="11328" y="13977"/>
                      <a:pt x="10956" y="13620"/>
                    </a:cubicBezTo>
                    <a:cubicBezTo>
                      <a:pt x="10867" y="13531"/>
                      <a:pt x="10762" y="13441"/>
                      <a:pt x="10643" y="13352"/>
                    </a:cubicBezTo>
                    <a:cubicBezTo>
                      <a:pt x="10554" y="13456"/>
                      <a:pt x="10494" y="13545"/>
                      <a:pt x="10420" y="13620"/>
                    </a:cubicBezTo>
                    <a:cubicBezTo>
                      <a:pt x="10286" y="13739"/>
                      <a:pt x="10167" y="13858"/>
                      <a:pt x="10018" y="13962"/>
                    </a:cubicBezTo>
                    <a:cubicBezTo>
                      <a:pt x="9959" y="14022"/>
                      <a:pt x="9869" y="14051"/>
                      <a:pt x="9825" y="13932"/>
                    </a:cubicBezTo>
                    <a:cubicBezTo>
                      <a:pt x="9825" y="13932"/>
                      <a:pt x="9825" y="13918"/>
                      <a:pt x="9825" y="13918"/>
                    </a:cubicBezTo>
                    <a:cubicBezTo>
                      <a:pt x="10465" y="13218"/>
                      <a:pt x="10941" y="12429"/>
                      <a:pt x="11149" y="11506"/>
                    </a:cubicBezTo>
                    <a:cubicBezTo>
                      <a:pt x="11164" y="11402"/>
                      <a:pt x="11224" y="11313"/>
                      <a:pt x="11283" y="11223"/>
                    </a:cubicBezTo>
                    <a:cubicBezTo>
                      <a:pt x="11358" y="11119"/>
                      <a:pt x="11462" y="11045"/>
                      <a:pt x="11536" y="10941"/>
                    </a:cubicBezTo>
                    <a:cubicBezTo>
                      <a:pt x="11670" y="10717"/>
                      <a:pt x="11804" y="10479"/>
                      <a:pt x="11938" y="10256"/>
                    </a:cubicBezTo>
                    <a:cubicBezTo>
                      <a:pt x="11968" y="10196"/>
                      <a:pt x="11983" y="10152"/>
                      <a:pt x="12028" y="10047"/>
                    </a:cubicBezTo>
                    <a:cubicBezTo>
                      <a:pt x="11462" y="10271"/>
                      <a:pt x="10941" y="10449"/>
                      <a:pt x="10450" y="10673"/>
                    </a:cubicBezTo>
                    <a:cubicBezTo>
                      <a:pt x="9973" y="10896"/>
                      <a:pt x="9482" y="11119"/>
                      <a:pt x="8976" y="11253"/>
                    </a:cubicBezTo>
                    <a:cubicBezTo>
                      <a:pt x="8619" y="11342"/>
                      <a:pt x="8277" y="11402"/>
                      <a:pt x="7919" y="11357"/>
                    </a:cubicBezTo>
                    <a:cubicBezTo>
                      <a:pt x="7711" y="11328"/>
                      <a:pt x="7488" y="11298"/>
                      <a:pt x="7279" y="11283"/>
                    </a:cubicBezTo>
                    <a:cubicBezTo>
                      <a:pt x="7145" y="11283"/>
                      <a:pt x="6996" y="11283"/>
                      <a:pt x="6848" y="11313"/>
                    </a:cubicBezTo>
                    <a:cubicBezTo>
                      <a:pt x="6699" y="11357"/>
                      <a:pt x="6550" y="11432"/>
                      <a:pt x="6386" y="11491"/>
                    </a:cubicBezTo>
                    <a:cubicBezTo>
                      <a:pt x="6312" y="11521"/>
                      <a:pt x="6222" y="11536"/>
                      <a:pt x="6148" y="11566"/>
                    </a:cubicBezTo>
                    <a:cubicBezTo>
                      <a:pt x="6267" y="11313"/>
                      <a:pt x="6520" y="11298"/>
                      <a:pt x="6699" y="11149"/>
                    </a:cubicBezTo>
                    <a:cubicBezTo>
                      <a:pt x="6371" y="11015"/>
                      <a:pt x="6044" y="10896"/>
                      <a:pt x="5687" y="10762"/>
                    </a:cubicBezTo>
                    <a:cubicBezTo>
                      <a:pt x="5627" y="10881"/>
                      <a:pt x="5538" y="11000"/>
                      <a:pt x="5493" y="11134"/>
                    </a:cubicBezTo>
                    <a:cubicBezTo>
                      <a:pt x="5270" y="11715"/>
                      <a:pt x="5181" y="12295"/>
                      <a:pt x="5389" y="12905"/>
                    </a:cubicBezTo>
                    <a:cubicBezTo>
                      <a:pt x="5538" y="13352"/>
                      <a:pt x="5702" y="13769"/>
                      <a:pt x="5984" y="14141"/>
                    </a:cubicBezTo>
                    <a:cubicBezTo>
                      <a:pt x="6520" y="14840"/>
                      <a:pt x="7309" y="14959"/>
                      <a:pt x="8113" y="15064"/>
                    </a:cubicBezTo>
                    <a:cubicBezTo>
                      <a:pt x="8291" y="14959"/>
                      <a:pt x="8351" y="15153"/>
                      <a:pt x="8500" y="15213"/>
                    </a:cubicBezTo>
                    <a:cubicBezTo>
                      <a:pt x="8351" y="15287"/>
                      <a:pt x="8217" y="15302"/>
                      <a:pt x="8128" y="15391"/>
                    </a:cubicBezTo>
                    <a:cubicBezTo>
                      <a:pt x="7860" y="15659"/>
                      <a:pt x="7592" y="15942"/>
                      <a:pt x="7458" y="16314"/>
                    </a:cubicBezTo>
                    <a:cubicBezTo>
                      <a:pt x="7339" y="16716"/>
                      <a:pt x="7190" y="17118"/>
                      <a:pt x="7086" y="17520"/>
                    </a:cubicBezTo>
                    <a:cubicBezTo>
                      <a:pt x="6967" y="17966"/>
                      <a:pt x="6952" y="18413"/>
                      <a:pt x="7160" y="18830"/>
                    </a:cubicBezTo>
                    <a:cubicBezTo>
                      <a:pt x="7190" y="18949"/>
                      <a:pt x="7235" y="19053"/>
                      <a:pt x="7264" y="19157"/>
                    </a:cubicBezTo>
                    <a:cubicBezTo>
                      <a:pt x="7324" y="19246"/>
                      <a:pt x="7369" y="19351"/>
                      <a:pt x="7428" y="19440"/>
                    </a:cubicBezTo>
                    <a:cubicBezTo>
                      <a:pt x="7488" y="19514"/>
                      <a:pt x="7532" y="19589"/>
                      <a:pt x="7577" y="19648"/>
                    </a:cubicBezTo>
                    <a:cubicBezTo>
                      <a:pt x="7696" y="19767"/>
                      <a:pt x="7815" y="19886"/>
                      <a:pt x="7919" y="19991"/>
                    </a:cubicBezTo>
                    <a:cubicBezTo>
                      <a:pt x="8098" y="20199"/>
                      <a:pt x="8336" y="20333"/>
                      <a:pt x="8589" y="20422"/>
                    </a:cubicBezTo>
                    <a:cubicBezTo>
                      <a:pt x="8678" y="20467"/>
                      <a:pt x="8768" y="20497"/>
                      <a:pt x="8857" y="20541"/>
                    </a:cubicBezTo>
                    <a:cubicBezTo>
                      <a:pt x="9065" y="20601"/>
                      <a:pt x="9259" y="20646"/>
                      <a:pt x="9467" y="20690"/>
                    </a:cubicBezTo>
                    <a:cubicBezTo>
                      <a:pt x="9586" y="20705"/>
                      <a:pt x="9691" y="20735"/>
                      <a:pt x="9810" y="20750"/>
                    </a:cubicBezTo>
                    <a:cubicBezTo>
                      <a:pt x="9825" y="20765"/>
                      <a:pt x="9839" y="20765"/>
                      <a:pt x="9854" y="20750"/>
                    </a:cubicBezTo>
                    <a:lnTo>
                      <a:pt x="10569" y="20794"/>
                    </a:lnTo>
                    <a:cubicBezTo>
                      <a:pt x="10599" y="20794"/>
                      <a:pt x="10614" y="20794"/>
                      <a:pt x="10628" y="20794"/>
                    </a:cubicBezTo>
                    <a:lnTo>
                      <a:pt x="11492" y="20794"/>
                    </a:lnTo>
                    <a:cubicBezTo>
                      <a:pt x="11432" y="20884"/>
                      <a:pt x="11402" y="20913"/>
                      <a:pt x="11373" y="20958"/>
                    </a:cubicBezTo>
                    <a:cubicBezTo>
                      <a:pt x="11373" y="21003"/>
                      <a:pt x="11388" y="21047"/>
                      <a:pt x="11388" y="21077"/>
                    </a:cubicBezTo>
                    <a:cubicBezTo>
                      <a:pt x="11477" y="21137"/>
                      <a:pt x="11581" y="21196"/>
                      <a:pt x="11670" y="21256"/>
                    </a:cubicBezTo>
                    <a:cubicBezTo>
                      <a:pt x="11745" y="21286"/>
                      <a:pt x="11819" y="21315"/>
                      <a:pt x="11894" y="21345"/>
                    </a:cubicBezTo>
                    <a:cubicBezTo>
                      <a:pt x="11983" y="21390"/>
                      <a:pt x="12072" y="21434"/>
                      <a:pt x="12162" y="21479"/>
                    </a:cubicBezTo>
                    <a:cubicBezTo>
                      <a:pt x="12489" y="21628"/>
                      <a:pt x="12831" y="21762"/>
                      <a:pt x="13159" y="21911"/>
                    </a:cubicBezTo>
                    <a:cubicBezTo>
                      <a:pt x="13278" y="21970"/>
                      <a:pt x="13412" y="22030"/>
                      <a:pt x="13546" y="22089"/>
                    </a:cubicBezTo>
                    <a:cubicBezTo>
                      <a:pt x="14037" y="22327"/>
                      <a:pt x="14558" y="22521"/>
                      <a:pt x="15124" y="22566"/>
                    </a:cubicBezTo>
                    <a:cubicBezTo>
                      <a:pt x="15481" y="22640"/>
                      <a:pt x="15838" y="22655"/>
                      <a:pt x="16210" y="22566"/>
                    </a:cubicBezTo>
                    <a:cubicBezTo>
                      <a:pt x="16270" y="22551"/>
                      <a:pt x="16344" y="22521"/>
                      <a:pt x="16404" y="22506"/>
                    </a:cubicBezTo>
                    <a:cubicBezTo>
                      <a:pt x="16493" y="22476"/>
                      <a:pt x="16597" y="22432"/>
                      <a:pt x="16687" y="22402"/>
                    </a:cubicBezTo>
                    <a:cubicBezTo>
                      <a:pt x="16746" y="22357"/>
                      <a:pt x="16791" y="22327"/>
                      <a:pt x="16850" y="22283"/>
                    </a:cubicBezTo>
                    <a:cubicBezTo>
                      <a:pt x="16895" y="22283"/>
                      <a:pt x="16940" y="22283"/>
                      <a:pt x="16969" y="22268"/>
                    </a:cubicBezTo>
                    <a:cubicBezTo>
                      <a:pt x="17074" y="22208"/>
                      <a:pt x="17148" y="22223"/>
                      <a:pt x="17222" y="22313"/>
                    </a:cubicBezTo>
                    <a:cubicBezTo>
                      <a:pt x="17282" y="22342"/>
                      <a:pt x="17327" y="22372"/>
                      <a:pt x="17371" y="22402"/>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185"/>
              <p:cNvSpPr/>
              <p:nvPr/>
            </p:nvSpPr>
            <p:spPr>
              <a:xfrm>
                <a:off x="7342510" y="2034032"/>
                <a:ext cx="692758" cy="1040715"/>
              </a:xfrm>
              <a:custGeom>
                <a:rect b="b" l="l" r="r" t="t"/>
                <a:pathLst>
                  <a:path extrusionOk="0" h="24397" w="16240">
                    <a:moveTo>
                      <a:pt x="8604" y="15525"/>
                    </a:moveTo>
                    <a:cubicBezTo>
                      <a:pt x="8574" y="15421"/>
                      <a:pt x="8559" y="15302"/>
                      <a:pt x="8544" y="15198"/>
                    </a:cubicBezTo>
                    <a:cubicBezTo>
                      <a:pt x="8440" y="14588"/>
                      <a:pt x="8321" y="13992"/>
                      <a:pt x="8232" y="13382"/>
                    </a:cubicBezTo>
                    <a:cubicBezTo>
                      <a:pt x="8217" y="13278"/>
                      <a:pt x="8217" y="13144"/>
                      <a:pt x="8261" y="13040"/>
                    </a:cubicBezTo>
                    <a:cubicBezTo>
                      <a:pt x="8395" y="12787"/>
                      <a:pt x="8544" y="12533"/>
                      <a:pt x="8708" y="12295"/>
                    </a:cubicBezTo>
                    <a:cubicBezTo>
                      <a:pt x="8767" y="12191"/>
                      <a:pt x="8887" y="12102"/>
                      <a:pt x="8976" y="12013"/>
                    </a:cubicBezTo>
                    <a:cubicBezTo>
                      <a:pt x="8991" y="12027"/>
                      <a:pt x="9021" y="12042"/>
                      <a:pt x="9035" y="12057"/>
                    </a:cubicBezTo>
                    <a:lnTo>
                      <a:pt x="8857" y="12385"/>
                    </a:lnTo>
                    <a:cubicBezTo>
                      <a:pt x="8857" y="12385"/>
                      <a:pt x="8857" y="12385"/>
                      <a:pt x="8857" y="12385"/>
                    </a:cubicBezTo>
                    <a:cubicBezTo>
                      <a:pt x="8782" y="12504"/>
                      <a:pt x="8708" y="12608"/>
                      <a:pt x="8634" y="12727"/>
                    </a:cubicBezTo>
                    <a:cubicBezTo>
                      <a:pt x="8619" y="12757"/>
                      <a:pt x="8604" y="12787"/>
                      <a:pt x="8589" y="12816"/>
                    </a:cubicBezTo>
                    <a:cubicBezTo>
                      <a:pt x="8485" y="12935"/>
                      <a:pt x="8410" y="13054"/>
                      <a:pt x="8425" y="13218"/>
                    </a:cubicBezTo>
                    <a:cubicBezTo>
                      <a:pt x="8440" y="13337"/>
                      <a:pt x="8455" y="13441"/>
                      <a:pt x="8455" y="13561"/>
                    </a:cubicBezTo>
                    <a:cubicBezTo>
                      <a:pt x="8485" y="13694"/>
                      <a:pt x="8514" y="13814"/>
                      <a:pt x="8529" y="13948"/>
                    </a:cubicBezTo>
                    <a:lnTo>
                      <a:pt x="8529" y="13948"/>
                    </a:lnTo>
                    <a:cubicBezTo>
                      <a:pt x="8559" y="14126"/>
                      <a:pt x="8604" y="14320"/>
                      <a:pt x="8634" y="14498"/>
                    </a:cubicBezTo>
                    <a:lnTo>
                      <a:pt x="8634" y="14498"/>
                    </a:lnTo>
                    <a:cubicBezTo>
                      <a:pt x="8767" y="15034"/>
                      <a:pt x="8901" y="15555"/>
                      <a:pt x="9021" y="16091"/>
                    </a:cubicBezTo>
                    <a:lnTo>
                      <a:pt x="9021" y="16091"/>
                    </a:lnTo>
                    <a:cubicBezTo>
                      <a:pt x="9080" y="16299"/>
                      <a:pt x="9140" y="16493"/>
                      <a:pt x="9199" y="16701"/>
                    </a:cubicBezTo>
                    <a:cubicBezTo>
                      <a:pt x="9229" y="16835"/>
                      <a:pt x="9259" y="16954"/>
                      <a:pt x="9303" y="17073"/>
                    </a:cubicBezTo>
                    <a:cubicBezTo>
                      <a:pt x="9348" y="17192"/>
                      <a:pt x="9408" y="17297"/>
                      <a:pt x="9467" y="17416"/>
                    </a:cubicBezTo>
                    <a:cubicBezTo>
                      <a:pt x="9899" y="17684"/>
                      <a:pt x="10315" y="17966"/>
                      <a:pt x="10747" y="18220"/>
                    </a:cubicBezTo>
                    <a:cubicBezTo>
                      <a:pt x="11685" y="18755"/>
                      <a:pt x="12667" y="19217"/>
                      <a:pt x="13724" y="19455"/>
                    </a:cubicBezTo>
                    <a:cubicBezTo>
                      <a:pt x="13933" y="19515"/>
                      <a:pt x="13962" y="19500"/>
                      <a:pt x="14096" y="19321"/>
                    </a:cubicBezTo>
                    <a:cubicBezTo>
                      <a:pt x="14171" y="19217"/>
                      <a:pt x="14260" y="19113"/>
                      <a:pt x="14334" y="19008"/>
                    </a:cubicBezTo>
                    <a:lnTo>
                      <a:pt x="14334" y="19008"/>
                    </a:lnTo>
                    <a:cubicBezTo>
                      <a:pt x="14483" y="18860"/>
                      <a:pt x="14617" y="18711"/>
                      <a:pt x="14766" y="18577"/>
                    </a:cubicBezTo>
                    <a:lnTo>
                      <a:pt x="14766" y="18577"/>
                    </a:lnTo>
                    <a:cubicBezTo>
                      <a:pt x="14840" y="18517"/>
                      <a:pt x="14915" y="18458"/>
                      <a:pt x="14989" y="18398"/>
                    </a:cubicBezTo>
                    <a:lnTo>
                      <a:pt x="14989" y="18398"/>
                    </a:lnTo>
                    <a:cubicBezTo>
                      <a:pt x="15138" y="18309"/>
                      <a:pt x="15287" y="18220"/>
                      <a:pt x="15421" y="18130"/>
                    </a:cubicBezTo>
                    <a:lnTo>
                      <a:pt x="15525" y="18056"/>
                    </a:lnTo>
                    <a:cubicBezTo>
                      <a:pt x="15748" y="18041"/>
                      <a:pt x="15942" y="17862"/>
                      <a:pt x="16240" y="17937"/>
                    </a:cubicBezTo>
                    <a:cubicBezTo>
                      <a:pt x="16150" y="18041"/>
                      <a:pt x="16076" y="18130"/>
                      <a:pt x="16016" y="18205"/>
                    </a:cubicBezTo>
                    <a:lnTo>
                      <a:pt x="16016" y="18220"/>
                    </a:lnTo>
                    <a:lnTo>
                      <a:pt x="16002" y="18220"/>
                    </a:lnTo>
                    <a:cubicBezTo>
                      <a:pt x="15734" y="18383"/>
                      <a:pt x="15451" y="18547"/>
                      <a:pt x="15183" y="18740"/>
                    </a:cubicBezTo>
                    <a:cubicBezTo>
                      <a:pt x="15004" y="18874"/>
                      <a:pt x="14855" y="19053"/>
                      <a:pt x="14692" y="19202"/>
                    </a:cubicBezTo>
                    <a:lnTo>
                      <a:pt x="14707" y="19217"/>
                    </a:lnTo>
                    <a:lnTo>
                      <a:pt x="14692" y="19202"/>
                    </a:lnTo>
                    <a:cubicBezTo>
                      <a:pt x="14558" y="19395"/>
                      <a:pt x="14424" y="19574"/>
                      <a:pt x="14305" y="19768"/>
                    </a:cubicBezTo>
                    <a:cubicBezTo>
                      <a:pt x="14275" y="19827"/>
                      <a:pt x="14230" y="19902"/>
                      <a:pt x="14200" y="19976"/>
                    </a:cubicBezTo>
                    <a:cubicBezTo>
                      <a:pt x="14141" y="20155"/>
                      <a:pt x="14066" y="20333"/>
                      <a:pt x="14037" y="20512"/>
                    </a:cubicBezTo>
                    <a:cubicBezTo>
                      <a:pt x="14007" y="20690"/>
                      <a:pt x="13903" y="20780"/>
                      <a:pt x="13769" y="20854"/>
                    </a:cubicBezTo>
                    <a:cubicBezTo>
                      <a:pt x="13709" y="20884"/>
                      <a:pt x="13650" y="20899"/>
                      <a:pt x="13590" y="20914"/>
                    </a:cubicBezTo>
                    <a:cubicBezTo>
                      <a:pt x="12697" y="21197"/>
                      <a:pt x="11893" y="21598"/>
                      <a:pt x="11268" y="22313"/>
                    </a:cubicBezTo>
                    <a:cubicBezTo>
                      <a:pt x="11119" y="22477"/>
                      <a:pt x="10985" y="22640"/>
                      <a:pt x="10881" y="22834"/>
                    </a:cubicBezTo>
                    <a:cubicBezTo>
                      <a:pt x="10688" y="23206"/>
                      <a:pt x="10539" y="23593"/>
                      <a:pt x="10464" y="23995"/>
                    </a:cubicBezTo>
                    <a:cubicBezTo>
                      <a:pt x="10449" y="24099"/>
                      <a:pt x="10420" y="24203"/>
                      <a:pt x="10375" y="24307"/>
                    </a:cubicBezTo>
                    <a:cubicBezTo>
                      <a:pt x="10345" y="24352"/>
                      <a:pt x="10286" y="24367"/>
                      <a:pt x="10226" y="24397"/>
                    </a:cubicBezTo>
                    <a:cubicBezTo>
                      <a:pt x="10226" y="24352"/>
                      <a:pt x="10211" y="24293"/>
                      <a:pt x="10196" y="24233"/>
                    </a:cubicBezTo>
                    <a:lnTo>
                      <a:pt x="10196" y="24233"/>
                    </a:lnTo>
                    <a:cubicBezTo>
                      <a:pt x="10286" y="23772"/>
                      <a:pt x="10420" y="23310"/>
                      <a:pt x="10598" y="22864"/>
                    </a:cubicBezTo>
                    <a:lnTo>
                      <a:pt x="10583" y="22864"/>
                    </a:lnTo>
                    <a:cubicBezTo>
                      <a:pt x="10703" y="22655"/>
                      <a:pt x="10807" y="22447"/>
                      <a:pt x="10911" y="22238"/>
                    </a:cubicBezTo>
                    <a:cubicBezTo>
                      <a:pt x="11000" y="22149"/>
                      <a:pt x="11090" y="22060"/>
                      <a:pt x="11179" y="21956"/>
                    </a:cubicBezTo>
                    <a:cubicBezTo>
                      <a:pt x="11402" y="21747"/>
                      <a:pt x="11640" y="21539"/>
                      <a:pt x="11864" y="21316"/>
                    </a:cubicBezTo>
                    <a:lnTo>
                      <a:pt x="12012" y="21197"/>
                    </a:lnTo>
                    <a:cubicBezTo>
                      <a:pt x="12102" y="21152"/>
                      <a:pt x="12206" y="21092"/>
                      <a:pt x="12310" y="21048"/>
                    </a:cubicBezTo>
                    <a:cubicBezTo>
                      <a:pt x="12533" y="20839"/>
                      <a:pt x="12861" y="20809"/>
                      <a:pt x="13114" y="20661"/>
                    </a:cubicBezTo>
                    <a:cubicBezTo>
                      <a:pt x="13233" y="20646"/>
                      <a:pt x="13352" y="20601"/>
                      <a:pt x="13441" y="20527"/>
                    </a:cubicBezTo>
                    <a:cubicBezTo>
                      <a:pt x="13188" y="19976"/>
                      <a:pt x="12771" y="19619"/>
                      <a:pt x="12251" y="19366"/>
                    </a:cubicBezTo>
                    <a:cubicBezTo>
                      <a:pt x="12191" y="19336"/>
                      <a:pt x="12146" y="19306"/>
                      <a:pt x="12087" y="19261"/>
                    </a:cubicBezTo>
                    <a:cubicBezTo>
                      <a:pt x="11997" y="19217"/>
                      <a:pt x="11893" y="19157"/>
                      <a:pt x="11789" y="19098"/>
                    </a:cubicBezTo>
                    <a:lnTo>
                      <a:pt x="11789" y="19098"/>
                    </a:lnTo>
                    <a:cubicBezTo>
                      <a:pt x="11238" y="18785"/>
                      <a:pt x="10673" y="18473"/>
                      <a:pt x="10107" y="18160"/>
                    </a:cubicBezTo>
                    <a:cubicBezTo>
                      <a:pt x="10107" y="18160"/>
                      <a:pt x="10092" y="18175"/>
                      <a:pt x="10077" y="18175"/>
                    </a:cubicBezTo>
                    <a:cubicBezTo>
                      <a:pt x="9973" y="18100"/>
                      <a:pt x="9869" y="18026"/>
                      <a:pt x="9750" y="17952"/>
                    </a:cubicBezTo>
                    <a:cubicBezTo>
                      <a:pt x="9661" y="17892"/>
                      <a:pt x="9586" y="17803"/>
                      <a:pt x="9482" y="17758"/>
                    </a:cubicBezTo>
                    <a:cubicBezTo>
                      <a:pt x="9288" y="17684"/>
                      <a:pt x="9169" y="17550"/>
                      <a:pt x="9095" y="17371"/>
                    </a:cubicBezTo>
                    <a:cubicBezTo>
                      <a:pt x="9080" y="17341"/>
                      <a:pt x="9050" y="17312"/>
                      <a:pt x="9035" y="17297"/>
                    </a:cubicBezTo>
                    <a:lnTo>
                      <a:pt x="8991" y="17133"/>
                    </a:lnTo>
                    <a:cubicBezTo>
                      <a:pt x="8887" y="17073"/>
                      <a:pt x="8797" y="16999"/>
                      <a:pt x="8708" y="16939"/>
                    </a:cubicBezTo>
                    <a:cubicBezTo>
                      <a:pt x="8232" y="16657"/>
                      <a:pt x="7696" y="16508"/>
                      <a:pt x="7145" y="16448"/>
                    </a:cubicBezTo>
                    <a:cubicBezTo>
                      <a:pt x="6445" y="16389"/>
                      <a:pt x="5835" y="16091"/>
                      <a:pt x="5255" y="15719"/>
                    </a:cubicBezTo>
                    <a:cubicBezTo>
                      <a:pt x="5016" y="15570"/>
                      <a:pt x="4838" y="15332"/>
                      <a:pt x="4629" y="15138"/>
                    </a:cubicBezTo>
                    <a:cubicBezTo>
                      <a:pt x="4451" y="14975"/>
                      <a:pt x="4272" y="14811"/>
                      <a:pt x="4094" y="14632"/>
                    </a:cubicBezTo>
                    <a:lnTo>
                      <a:pt x="4094" y="14647"/>
                    </a:lnTo>
                    <a:lnTo>
                      <a:pt x="4094" y="14632"/>
                    </a:lnTo>
                    <a:cubicBezTo>
                      <a:pt x="3989" y="14558"/>
                      <a:pt x="3870" y="14498"/>
                      <a:pt x="3766" y="14424"/>
                    </a:cubicBezTo>
                    <a:lnTo>
                      <a:pt x="3766" y="14424"/>
                    </a:lnTo>
                    <a:cubicBezTo>
                      <a:pt x="3602" y="14320"/>
                      <a:pt x="3454" y="14186"/>
                      <a:pt x="3290" y="14111"/>
                    </a:cubicBezTo>
                    <a:cubicBezTo>
                      <a:pt x="2977" y="13948"/>
                      <a:pt x="2650" y="13918"/>
                      <a:pt x="2322" y="14096"/>
                    </a:cubicBezTo>
                    <a:lnTo>
                      <a:pt x="2322" y="14096"/>
                    </a:lnTo>
                    <a:cubicBezTo>
                      <a:pt x="2233" y="14171"/>
                      <a:pt x="2144" y="14245"/>
                      <a:pt x="2054" y="14335"/>
                    </a:cubicBezTo>
                    <a:cubicBezTo>
                      <a:pt x="2010" y="14275"/>
                      <a:pt x="1980" y="14230"/>
                      <a:pt x="1965" y="14215"/>
                    </a:cubicBezTo>
                    <a:cubicBezTo>
                      <a:pt x="1772" y="14215"/>
                      <a:pt x="1667" y="14349"/>
                      <a:pt x="1563" y="14483"/>
                    </a:cubicBezTo>
                    <a:cubicBezTo>
                      <a:pt x="1489" y="14573"/>
                      <a:pt x="1399" y="14662"/>
                      <a:pt x="1310" y="14736"/>
                    </a:cubicBezTo>
                    <a:cubicBezTo>
                      <a:pt x="1132" y="14885"/>
                      <a:pt x="953" y="15034"/>
                      <a:pt x="774" y="15183"/>
                    </a:cubicBezTo>
                    <a:lnTo>
                      <a:pt x="774" y="15198"/>
                    </a:lnTo>
                    <a:lnTo>
                      <a:pt x="774" y="15183"/>
                    </a:lnTo>
                    <a:cubicBezTo>
                      <a:pt x="551" y="15332"/>
                      <a:pt x="328" y="15466"/>
                      <a:pt x="119" y="15615"/>
                    </a:cubicBezTo>
                    <a:cubicBezTo>
                      <a:pt x="60" y="15659"/>
                      <a:pt x="30" y="15644"/>
                      <a:pt x="0" y="15585"/>
                    </a:cubicBezTo>
                    <a:cubicBezTo>
                      <a:pt x="149" y="15436"/>
                      <a:pt x="298" y="15302"/>
                      <a:pt x="447" y="15153"/>
                    </a:cubicBezTo>
                    <a:lnTo>
                      <a:pt x="730" y="14930"/>
                    </a:lnTo>
                    <a:cubicBezTo>
                      <a:pt x="804" y="14856"/>
                      <a:pt x="879" y="14781"/>
                      <a:pt x="953" y="14722"/>
                    </a:cubicBezTo>
                    <a:cubicBezTo>
                      <a:pt x="1310" y="14513"/>
                      <a:pt x="1533" y="14186"/>
                      <a:pt x="1727" y="13828"/>
                    </a:cubicBezTo>
                    <a:lnTo>
                      <a:pt x="1727" y="13843"/>
                    </a:lnTo>
                    <a:cubicBezTo>
                      <a:pt x="1816" y="13590"/>
                      <a:pt x="1906" y="13352"/>
                      <a:pt x="1995" y="13099"/>
                    </a:cubicBezTo>
                    <a:cubicBezTo>
                      <a:pt x="2025" y="12995"/>
                      <a:pt x="2054" y="12891"/>
                      <a:pt x="2084" y="12772"/>
                    </a:cubicBezTo>
                    <a:cubicBezTo>
                      <a:pt x="2025" y="12727"/>
                      <a:pt x="1965" y="12667"/>
                      <a:pt x="1906" y="12608"/>
                    </a:cubicBezTo>
                    <a:cubicBezTo>
                      <a:pt x="1846" y="12533"/>
                      <a:pt x="1786" y="12459"/>
                      <a:pt x="1727" y="12385"/>
                    </a:cubicBezTo>
                    <a:lnTo>
                      <a:pt x="1727" y="12385"/>
                    </a:lnTo>
                    <a:cubicBezTo>
                      <a:pt x="1414" y="11893"/>
                      <a:pt x="1221" y="11343"/>
                      <a:pt x="1117" y="10762"/>
                    </a:cubicBezTo>
                    <a:cubicBezTo>
                      <a:pt x="1027" y="10256"/>
                      <a:pt x="1042" y="9750"/>
                      <a:pt x="1042" y="9244"/>
                    </a:cubicBezTo>
                    <a:cubicBezTo>
                      <a:pt x="1042" y="8827"/>
                      <a:pt x="1102" y="8440"/>
                      <a:pt x="1236" y="8053"/>
                    </a:cubicBezTo>
                    <a:cubicBezTo>
                      <a:pt x="1266" y="8023"/>
                      <a:pt x="1295" y="7994"/>
                      <a:pt x="1325" y="7949"/>
                    </a:cubicBezTo>
                    <a:cubicBezTo>
                      <a:pt x="1563" y="7577"/>
                      <a:pt x="1757" y="7487"/>
                      <a:pt x="2173" y="7607"/>
                    </a:cubicBezTo>
                    <a:cubicBezTo>
                      <a:pt x="2367" y="7666"/>
                      <a:pt x="2546" y="7755"/>
                      <a:pt x="2739" y="7830"/>
                    </a:cubicBezTo>
                    <a:cubicBezTo>
                      <a:pt x="2888" y="7056"/>
                      <a:pt x="3305" y="6416"/>
                      <a:pt x="3811" y="5835"/>
                    </a:cubicBezTo>
                    <a:cubicBezTo>
                      <a:pt x="3900" y="5731"/>
                      <a:pt x="3930" y="5627"/>
                      <a:pt x="3915" y="5493"/>
                    </a:cubicBezTo>
                    <a:cubicBezTo>
                      <a:pt x="3885" y="5195"/>
                      <a:pt x="3870" y="4883"/>
                      <a:pt x="3855" y="4585"/>
                    </a:cubicBezTo>
                    <a:cubicBezTo>
                      <a:pt x="3826" y="4168"/>
                      <a:pt x="3945" y="3796"/>
                      <a:pt x="4153" y="3439"/>
                    </a:cubicBezTo>
                    <a:cubicBezTo>
                      <a:pt x="4287" y="3201"/>
                      <a:pt x="4421" y="2962"/>
                      <a:pt x="4555" y="2709"/>
                    </a:cubicBezTo>
                    <a:cubicBezTo>
                      <a:pt x="4198" y="2293"/>
                      <a:pt x="3930" y="1846"/>
                      <a:pt x="3781" y="1325"/>
                    </a:cubicBezTo>
                    <a:cubicBezTo>
                      <a:pt x="3692" y="998"/>
                      <a:pt x="3632" y="670"/>
                      <a:pt x="3662" y="328"/>
                    </a:cubicBezTo>
                    <a:cubicBezTo>
                      <a:pt x="3662" y="239"/>
                      <a:pt x="3692" y="149"/>
                      <a:pt x="3722" y="60"/>
                    </a:cubicBezTo>
                    <a:cubicBezTo>
                      <a:pt x="3736" y="30"/>
                      <a:pt x="3796" y="0"/>
                      <a:pt x="3826" y="0"/>
                    </a:cubicBezTo>
                    <a:cubicBezTo>
                      <a:pt x="3855" y="0"/>
                      <a:pt x="3885" y="60"/>
                      <a:pt x="3885" y="90"/>
                    </a:cubicBezTo>
                    <a:cubicBezTo>
                      <a:pt x="3915" y="358"/>
                      <a:pt x="3915" y="626"/>
                      <a:pt x="3960" y="879"/>
                    </a:cubicBezTo>
                    <a:cubicBezTo>
                      <a:pt x="4064" y="1459"/>
                      <a:pt x="4347" y="1950"/>
                      <a:pt x="4704" y="2412"/>
                    </a:cubicBezTo>
                    <a:cubicBezTo>
                      <a:pt x="4749" y="2382"/>
                      <a:pt x="4793" y="2352"/>
                      <a:pt x="4838" y="2322"/>
                    </a:cubicBezTo>
                    <a:cubicBezTo>
                      <a:pt x="4972" y="2174"/>
                      <a:pt x="5106" y="2025"/>
                      <a:pt x="5225" y="1876"/>
                    </a:cubicBezTo>
                    <a:cubicBezTo>
                      <a:pt x="5552" y="1608"/>
                      <a:pt x="5939" y="1444"/>
                      <a:pt x="6326" y="1310"/>
                    </a:cubicBezTo>
                    <a:cubicBezTo>
                      <a:pt x="6624" y="1206"/>
                      <a:pt x="6952" y="1117"/>
                      <a:pt x="7279" y="1042"/>
                    </a:cubicBezTo>
                    <a:cubicBezTo>
                      <a:pt x="7487" y="998"/>
                      <a:pt x="7711" y="1013"/>
                      <a:pt x="7919" y="1027"/>
                    </a:cubicBezTo>
                    <a:cubicBezTo>
                      <a:pt x="8098" y="1042"/>
                      <a:pt x="8247" y="1117"/>
                      <a:pt x="8336" y="1325"/>
                    </a:cubicBezTo>
                    <a:cubicBezTo>
                      <a:pt x="8276" y="1340"/>
                      <a:pt x="8232" y="1355"/>
                      <a:pt x="8202" y="1340"/>
                    </a:cubicBezTo>
                    <a:cubicBezTo>
                      <a:pt x="7964" y="1191"/>
                      <a:pt x="7711" y="1206"/>
                      <a:pt x="7458" y="1266"/>
                    </a:cubicBezTo>
                    <a:cubicBezTo>
                      <a:pt x="6773" y="1429"/>
                      <a:pt x="6118" y="1653"/>
                      <a:pt x="5523" y="2025"/>
                    </a:cubicBezTo>
                    <a:cubicBezTo>
                      <a:pt x="5389" y="2099"/>
                      <a:pt x="5270" y="2203"/>
                      <a:pt x="5180" y="2337"/>
                    </a:cubicBezTo>
                    <a:cubicBezTo>
                      <a:pt x="4868" y="2799"/>
                      <a:pt x="4570" y="3260"/>
                      <a:pt x="4287" y="3751"/>
                    </a:cubicBezTo>
                    <a:cubicBezTo>
                      <a:pt x="4183" y="3930"/>
                      <a:pt x="4109" y="4168"/>
                      <a:pt x="4109" y="4377"/>
                    </a:cubicBezTo>
                    <a:cubicBezTo>
                      <a:pt x="4094" y="4898"/>
                      <a:pt x="4109" y="5433"/>
                      <a:pt x="4123" y="5969"/>
                    </a:cubicBezTo>
                    <a:cubicBezTo>
                      <a:pt x="4079" y="6014"/>
                      <a:pt x="3975" y="6073"/>
                      <a:pt x="3915" y="6148"/>
                    </a:cubicBezTo>
                    <a:cubicBezTo>
                      <a:pt x="3692" y="6475"/>
                      <a:pt x="3439" y="6788"/>
                      <a:pt x="3275" y="7130"/>
                    </a:cubicBezTo>
                    <a:cubicBezTo>
                      <a:pt x="2873" y="7979"/>
                      <a:pt x="2843" y="8857"/>
                      <a:pt x="3067" y="9765"/>
                    </a:cubicBezTo>
                    <a:cubicBezTo>
                      <a:pt x="3201" y="10360"/>
                      <a:pt x="3468" y="10896"/>
                      <a:pt x="3855" y="11372"/>
                    </a:cubicBezTo>
                    <a:cubicBezTo>
                      <a:pt x="3900" y="11447"/>
                      <a:pt x="3960" y="11506"/>
                      <a:pt x="4034" y="11611"/>
                    </a:cubicBezTo>
                    <a:cubicBezTo>
                      <a:pt x="3647" y="11536"/>
                      <a:pt x="3067" y="10703"/>
                      <a:pt x="2873" y="10033"/>
                    </a:cubicBezTo>
                    <a:cubicBezTo>
                      <a:pt x="2680" y="9378"/>
                      <a:pt x="2575" y="8723"/>
                      <a:pt x="2724" y="8023"/>
                    </a:cubicBezTo>
                    <a:cubicBezTo>
                      <a:pt x="2486" y="7949"/>
                      <a:pt x="2278" y="7860"/>
                      <a:pt x="2069" y="7800"/>
                    </a:cubicBezTo>
                    <a:cubicBezTo>
                      <a:pt x="1816" y="7726"/>
                      <a:pt x="1682" y="7800"/>
                      <a:pt x="1533" y="8023"/>
                    </a:cubicBezTo>
                    <a:cubicBezTo>
                      <a:pt x="1370" y="8261"/>
                      <a:pt x="1310" y="8544"/>
                      <a:pt x="1295" y="8827"/>
                    </a:cubicBezTo>
                    <a:cubicBezTo>
                      <a:pt x="1251" y="9601"/>
                      <a:pt x="1266" y="10360"/>
                      <a:pt x="1444" y="11119"/>
                    </a:cubicBezTo>
                    <a:cubicBezTo>
                      <a:pt x="1593" y="11700"/>
                      <a:pt x="1876" y="12191"/>
                      <a:pt x="2293" y="12608"/>
                    </a:cubicBezTo>
                    <a:cubicBezTo>
                      <a:pt x="2724" y="13025"/>
                      <a:pt x="3111" y="13471"/>
                      <a:pt x="3662" y="13739"/>
                    </a:cubicBezTo>
                    <a:cubicBezTo>
                      <a:pt x="3692" y="13754"/>
                      <a:pt x="3722" y="13769"/>
                      <a:pt x="3736" y="13784"/>
                    </a:cubicBezTo>
                    <a:cubicBezTo>
                      <a:pt x="3826" y="14067"/>
                      <a:pt x="4109" y="14111"/>
                      <a:pt x="4302" y="14275"/>
                    </a:cubicBezTo>
                    <a:cubicBezTo>
                      <a:pt x="4481" y="14439"/>
                      <a:pt x="4659" y="14632"/>
                      <a:pt x="4868" y="14751"/>
                    </a:cubicBezTo>
                    <a:cubicBezTo>
                      <a:pt x="5463" y="15064"/>
                      <a:pt x="5984" y="15496"/>
                      <a:pt x="6565" y="15853"/>
                    </a:cubicBezTo>
                    <a:cubicBezTo>
                      <a:pt x="6996" y="16121"/>
                      <a:pt x="7487" y="16210"/>
                      <a:pt x="7979" y="16195"/>
                    </a:cubicBezTo>
                    <a:cubicBezTo>
                      <a:pt x="8142" y="16180"/>
                      <a:pt x="8291" y="16076"/>
                      <a:pt x="8455" y="16017"/>
                    </a:cubicBezTo>
                    <a:cubicBezTo>
                      <a:pt x="8291" y="15674"/>
                      <a:pt x="8142" y="15362"/>
                      <a:pt x="8008" y="15049"/>
                    </a:cubicBezTo>
                    <a:cubicBezTo>
                      <a:pt x="7964" y="14945"/>
                      <a:pt x="7934" y="14841"/>
                      <a:pt x="7904" y="14722"/>
                    </a:cubicBezTo>
                    <a:cubicBezTo>
                      <a:pt x="8113" y="14826"/>
                      <a:pt x="8202" y="14960"/>
                      <a:pt x="8529" y="15600"/>
                    </a:cubicBezTo>
                    <a:cubicBezTo>
                      <a:pt x="8559" y="15644"/>
                      <a:pt x="8589" y="15689"/>
                      <a:pt x="8619" y="15749"/>
                    </a:cubicBezTo>
                    <a:cubicBezTo>
                      <a:pt x="8634" y="15734"/>
                      <a:pt x="8648" y="15734"/>
                      <a:pt x="8663" y="15719"/>
                    </a:cubicBezTo>
                    <a:cubicBezTo>
                      <a:pt x="8648" y="15659"/>
                      <a:pt x="8619" y="15600"/>
                      <a:pt x="8604" y="15525"/>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185"/>
              <p:cNvSpPr/>
              <p:nvPr/>
            </p:nvSpPr>
            <p:spPr>
              <a:xfrm>
                <a:off x="7575544" y="1791485"/>
                <a:ext cx="318140" cy="747999"/>
              </a:xfrm>
              <a:custGeom>
                <a:rect b="b" l="l" r="r" t="t"/>
                <a:pathLst>
                  <a:path extrusionOk="0" h="17535" w="7458">
                    <a:moveTo>
                      <a:pt x="3617" y="11983"/>
                    </a:moveTo>
                    <a:cubicBezTo>
                      <a:pt x="3602" y="11983"/>
                      <a:pt x="3587" y="11983"/>
                      <a:pt x="3587" y="11983"/>
                    </a:cubicBezTo>
                    <a:lnTo>
                      <a:pt x="3587" y="12206"/>
                    </a:lnTo>
                    <a:lnTo>
                      <a:pt x="3617" y="12206"/>
                    </a:lnTo>
                    <a:close/>
                    <a:moveTo>
                      <a:pt x="3587" y="17475"/>
                    </a:moveTo>
                    <a:cubicBezTo>
                      <a:pt x="3617" y="17178"/>
                      <a:pt x="3558" y="16895"/>
                      <a:pt x="3498" y="16597"/>
                    </a:cubicBezTo>
                    <a:cubicBezTo>
                      <a:pt x="3364" y="15823"/>
                      <a:pt x="3230" y="15064"/>
                      <a:pt x="3111" y="14290"/>
                    </a:cubicBezTo>
                    <a:cubicBezTo>
                      <a:pt x="3066" y="13947"/>
                      <a:pt x="3141" y="13605"/>
                      <a:pt x="3230" y="13263"/>
                    </a:cubicBezTo>
                    <a:cubicBezTo>
                      <a:pt x="3394" y="12653"/>
                      <a:pt x="3438" y="12042"/>
                      <a:pt x="3304" y="11417"/>
                    </a:cubicBezTo>
                    <a:cubicBezTo>
                      <a:pt x="3230" y="11060"/>
                      <a:pt x="3007" y="10777"/>
                      <a:pt x="2754" y="10524"/>
                    </a:cubicBezTo>
                    <a:cubicBezTo>
                      <a:pt x="2501" y="10256"/>
                      <a:pt x="2203" y="10196"/>
                      <a:pt x="1861" y="10182"/>
                    </a:cubicBezTo>
                    <a:cubicBezTo>
                      <a:pt x="1280" y="10137"/>
                      <a:pt x="729" y="9929"/>
                      <a:pt x="208" y="9661"/>
                    </a:cubicBezTo>
                    <a:cubicBezTo>
                      <a:pt x="45" y="9571"/>
                      <a:pt x="30" y="9542"/>
                      <a:pt x="0" y="9363"/>
                    </a:cubicBezTo>
                    <a:cubicBezTo>
                      <a:pt x="283" y="9467"/>
                      <a:pt x="551" y="9586"/>
                      <a:pt x="819" y="9690"/>
                    </a:cubicBezTo>
                    <a:cubicBezTo>
                      <a:pt x="1355" y="9884"/>
                      <a:pt x="1905" y="9958"/>
                      <a:pt x="2471" y="9929"/>
                    </a:cubicBezTo>
                    <a:cubicBezTo>
                      <a:pt x="2620" y="9914"/>
                      <a:pt x="2754" y="9884"/>
                      <a:pt x="2903" y="9839"/>
                    </a:cubicBezTo>
                    <a:cubicBezTo>
                      <a:pt x="3141" y="9780"/>
                      <a:pt x="3364" y="9690"/>
                      <a:pt x="3602" y="9631"/>
                    </a:cubicBezTo>
                    <a:cubicBezTo>
                      <a:pt x="3751" y="9586"/>
                      <a:pt x="3825" y="9512"/>
                      <a:pt x="3885" y="9378"/>
                    </a:cubicBezTo>
                    <a:cubicBezTo>
                      <a:pt x="3989" y="9155"/>
                      <a:pt x="4108" y="8946"/>
                      <a:pt x="4212" y="8723"/>
                    </a:cubicBezTo>
                    <a:cubicBezTo>
                      <a:pt x="4465" y="8142"/>
                      <a:pt x="4823" y="7636"/>
                      <a:pt x="5254" y="7175"/>
                    </a:cubicBezTo>
                    <a:cubicBezTo>
                      <a:pt x="5418" y="6996"/>
                      <a:pt x="5582" y="6833"/>
                      <a:pt x="5731" y="6639"/>
                    </a:cubicBezTo>
                    <a:cubicBezTo>
                      <a:pt x="5805" y="6550"/>
                      <a:pt x="5850" y="6416"/>
                      <a:pt x="5909" y="6282"/>
                    </a:cubicBezTo>
                    <a:cubicBezTo>
                      <a:pt x="5939" y="6178"/>
                      <a:pt x="5954" y="6073"/>
                      <a:pt x="6014" y="5969"/>
                    </a:cubicBezTo>
                    <a:cubicBezTo>
                      <a:pt x="6103" y="5791"/>
                      <a:pt x="6103" y="5627"/>
                      <a:pt x="5999" y="5433"/>
                    </a:cubicBezTo>
                    <a:cubicBezTo>
                      <a:pt x="5701" y="4883"/>
                      <a:pt x="5433" y="4317"/>
                      <a:pt x="5150" y="3766"/>
                    </a:cubicBezTo>
                    <a:cubicBezTo>
                      <a:pt x="5106" y="3677"/>
                      <a:pt x="5061" y="3588"/>
                      <a:pt x="5031" y="3498"/>
                    </a:cubicBezTo>
                    <a:cubicBezTo>
                      <a:pt x="4972" y="3275"/>
                      <a:pt x="5001" y="3067"/>
                      <a:pt x="5180" y="2918"/>
                    </a:cubicBezTo>
                    <a:cubicBezTo>
                      <a:pt x="5820" y="2412"/>
                      <a:pt x="6326" y="1772"/>
                      <a:pt x="7026" y="1355"/>
                    </a:cubicBezTo>
                    <a:cubicBezTo>
                      <a:pt x="7085" y="1310"/>
                      <a:pt x="7130" y="1266"/>
                      <a:pt x="7189" y="1221"/>
                    </a:cubicBezTo>
                    <a:cubicBezTo>
                      <a:pt x="7100" y="1012"/>
                      <a:pt x="6996" y="819"/>
                      <a:pt x="6936" y="611"/>
                    </a:cubicBezTo>
                    <a:cubicBezTo>
                      <a:pt x="6877" y="417"/>
                      <a:pt x="6802" y="209"/>
                      <a:pt x="6951" y="0"/>
                    </a:cubicBezTo>
                    <a:cubicBezTo>
                      <a:pt x="7085" y="45"/>
                      <a:pt x="7085" y="164"/>
                      <a:pt x="7100" y="268"/>
                    </a:cubicBezTo>
                    <a:cubicBezTo>
                      <a:pt x="7145" y="521"/>
                      <a:pt x="7175" y="774"/>
                      <a:pt x="7353" y="983"/>
                    </a:cubicBezTo>
                    <a:cubicBezTo>
                      <a:pt x="7353" y="983"/>
                      <a:pt x="7353" y="983"/>
                      <a:pt x="7353" y="983"/>
                    </a:cubicBezTo>
                    <a:cubicBezTo>
                      <a:pt x="7457" y="1221"/>
                      <a:pt x="7457" y="1251"/>
                      <a:pt x="7264" y="1414"/>
                    </a:cubicBezTo>
                    <a:cubicBezTo>
                      <a:pt x="7219" y="1459"/>
                      <a:pt x="7189" y="1489"/>
                      <a:pt x="7145" y="1519"/>
                    </a:cubicBezTo>
                    <a:cubicBezTo>
                      <a:pt x="6505" y="1950"/>
                      <a:pt x="6028" y="2546"/>
                      <a:pt x="5448" y="3037"/>
                    </a:cubicBezTo>
                    <a:cubicBezTo>
                      <a:pt x="5299" y="3156"/>
                      <a:pt x="5269" y="3305"/>
                      <a:pt x="5388" y="3469"/>
                    </a:cubicBezTo>
                    <a:cubicBezTo>
                      <a:pt x="5478" y="3647"/>
                      <a:pt x="5567" y="3826"/>
                      <a:pt x="5656" y="4004"/>
                    </a:cubicBezTo>
                    <a:cubicBezTo>
                      <a:pt x="5731" y="4138"/>
                      <a:pt x="5805" y="4272"/>
                      <a:pt x="5880" y="4406"/>
                    </a:cubicBezTo>
                    <a:cubicBezTo>
                      <a:pt x="5894" y="4436"/>
                      <a:pt x="5909" y="4466"/>
                      <a:pt x="5924" y="4496"/>
                    </a:cubicBezTo>
                    <a:cubicBezTo>
                      <a:pt x="5984" y="4615"/>
                      <a:pt x="6043" y="4719"/>
                      <a:pt x="6103" y="4838"/>
                    </a:cubicBezTo>
                    <a:cubicBezTo>
                      <a:pt x="6147" y="4987"/>
                      <a:pt x="6192" y="5121"/>
                      <a:pt x="6252" y="5270"/>
                    </a:cubicBezTo>
                    <a:cubicBezTo>
                      <a:pt x="6296" y="5359"/>
                      <a:pt x="6326" y="5463"/>
                      <a:pt x="6371" y="5552"/>
                    </a:cubicBezTo>
                    <a:lnTo>
                      <a:pt x="6371" y="5538"/>
                    </a:lnTo>
                    <a:cubicBezTo>
                      <a:pt x="6356" y="5642"/>
                      <a:pt x="6356" y="5731"/>
                      <a:pt x="6326" y="5820"/>
                    </a:cubicBezTo>
                    <a:cubicBezTo>
                      <a:pt x="6162" y="6312"/>
                      <a:pt x="5984" y="6818"/>
                      <a:pt x="5552" y="7175"/>
                    </a:cubicBezTo>
                    <a:cubicBezTo>
                      <a:pt x="5463" y="7234"/>
                      <a:pt x="5403" y="7324"/>
                      <a:pt x="5329" y="7413"/>
                    </a:cubicBezTo>
                    <a:cubicBezTo>
                      <a:pt x="4942" y="7860"/>
                      <a:pt x="4585" y="8321"/>
                      <a:pt x="4376" y="8887"/>
                    </a:cubicBezTo>
                    <a:lnTo>
                      <a:pt x="4391" y="8887"/>
                    </a:lnTo>
                    <a:cubicBezTo>
                      <a:pt x="4302" y="9050"/>
                      <a:pt x="4123" y="9229"/>
                      <a:pt x="4138" y="9408"/>
                    </a:cubicBezTo>
                    <a:cubicBezTo>
                      <a:pt x="4153" y="9646"/>
                      <a:pt x="3930" y="9720"/>
                      <a:pt x="3885" y="9899"/>
                    </a:cubicBezTo>
                    <a:cubicBezTo>
                      <a:pt x="3885" y="9914"/>
                      <a:pt x="3885" y="9929"/>
                      <a:pt x="3885" y="9929"/>
                    </a:cubicBezTo>
                    <a:lnTo>
                      <a:pt x="3885" y="9929"/>
                    </a:lnTo>
                    <a:cubicBezTo>
                      <a:pt x="3870" y="10018"/>
                      <a:pt x="3840" y="10107"/>
                      <a:pt x="3840" y="10182"/>
                    </a:cubicBezTo>
                    <a:cubicBezTo>
                      <a:pt x="3825" y="10524"/>
                      <a:pt x="3885" y="10866"/>
                      <a:pt x="3989" y="11179"/>
                    </a:cubicBezTo>
                    <a:cubicBezTo>
                      <a:pt x="4153" y="11715"/>
                      <a:pt x="4078" y="12206"/>
                      <a:pt x="3796" y="12682"/>
                    </a:cubicBezTo>
                    <a:cubicBezTo>
                      <a:pt x="3617" y="13010"/>
                      <a:pt x="3453" y="13352"/>
                      <a:pt x="3379" y="13709"/>
                    </a:cubicBezTo>
                    <a:cubicBezTo>
                      <a:pt x="3275" y="14171"/>
                      <a:pt x="3334" y="14662"/>
                      <a:pt x="3453" y="15123"/>
                    </a:cubicBezTo>
                    <a:lnTo>
                      <a:pt x="3453" y="15109"/>
                    </a:lnTo>
                    <a:cubicBezTo>
                      <a:pt x="3513" y="15466"/>
                      <a:pt x="3572" y="15808"/>
                      <a:pt x="3617" y="16165"/>
                    </a:cubicBezTo>
                    <a:lnTo>
                      <a:pt x="3617" y="16165"/>
                    </a:lnTo>
                    <a:cubicBezTo>
                      <a:pt x="3647" y="16284"/>
                      <a:pt x="3662" y="16404"/>
                      <a:pt x="3677" y="16523"/>
                    </a:cubicBezTo>
                    <a:lnTo>
                      <a:pt x="3662" y="16523"/>
                    </a:lnTo>
                    <a:lnTo>
                      <a:pt x="3677" y="16537"/>
                    </a:lnTo>
                    <a:cubicBezTo>
                      <a:pt x="3677" y="16686"/>
                      <a:pt x="3691" y="16835"/>
                      <a:pt x="3691" y="16969"/>
                    </a:cubicBezTo>
                    <a:cubicBezTo>
                      <a:pt x="3691" y="17148"/>
                      <a:pt x="3691" y="17311"/>
                      <a:pt x="3691" y="17490"/>
                    </a:cubicBezTo>
                    <a:cubicBezTo>
                      <a:pt x="3677" y="17505"/>
                      <a:pt x="3647" y="17520"/>
                      <a:pt x="3632" y="17535"/>
                    </a:cubicBezTo>
                    <a:cubicBezTo>
                      <a:pt x="3617" y="17520"/>
                      <a:pt x="3602" y="17505"/>
                      <a:pt x="3587" y="17475"/>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185"/>
              <p:cNvSpPr/>
              <p:nvPr/>
            </p:nvSpPr>
            <p:spPr>
              <a:xfrm>
                <a:off x="7831399" y="2118492"/>
                <a:ext cx="211496" cy="606419"/>
              </a:xfrm>
              <a:custGeom>
                <a:rect b="b" l="l" r="r" t="t"/>
                <a:pathLst>
                  <a:path extrusionOk="0" h="14216" w="4958">
                    <a:moveTo>
                      <a:pt x="1980" y="2397"/>
                    </a:moveTo>
                    <a:cubicBezTo>
                      <a:pt x="1995" y="2397"/>
                      <a:pt x="2025" y="2397"/>
                      <a:pt x="2040" y="2411"/>
                    </a:cubicBezTo>
                    <a:cubicBezTo>
                      <a:pt x="2055" y="2352"/>
                      <a:pt x="2055" y="2307"/>
                      <a:pt x="2070" y="2248"/>
                    </a:cubicBezTo>
                    <a:cubicBezTo>
                      <a:pt x="2055" y="2248"/>
                      <a:pt x="2025" y="2248"/>
                      <a:pt x="2010" y="2233"/>
                    </a:cubicBezTo>
                    <a:cubicBezTo>
                      <a:pt x="1995" y="2292"/>
                      <a:pt x="1995" y="2337"/>
                      <a:pt x="1980" y="2397"/>
                    </a:cubicBezTo>
                    <a:close/>
                    <a:moveTo>
                      <a:pt x="1578" y="7859"/>
                    </a:moveTo>
                    <a:cubicBezTo>
                      <a:pt x="1593" y="7904"/>
                      <a:pt x="1608" y="7949"/>
                      <a:pt x="1623" y="8008"/>
                    </a:cubicBezTo>
                    <a:cubicBezTo>
                      <a:pt x="1668" y="8097"/>
                      <a:pt x="1712" y="8187"/>
                      <a:pt x="1757" y="8276"/>
                    </a:cubicBezTo>
                    <a:lnTo>
                      <a:pt x="1742" y="8276"/>
                    </a:lnTo>
                    <a:cubicBezTo>
                      <a:pt x="1787" y="8365"/>
                      <a:pt x="1831" y="8455"/>
                      <a:pt x="1861" y="8559"/>
                    </a:cubicBezTo>
                    <a:cubicBezTo>
                      <a:pt x="1936" y="8708"/>
                      <a:pt x="1995" y="8842"/>
                      <a:pt x="2055" y="8991"/>
                    </a:cubicBezTo>
                    <a:cubicBezTo>
                      <a:pt x="2099" y="9095"/>
                      <a:pt x="2144" y="9184"/>
                      <a:pt x="2189" y="9273"/>
                    </a:cubicBezTo>
                    <a:cubicBezTo>
                      <a:pt x="2204" y="9303"/>
                      <a:pt x="2218" y="9348"/>
                      <a:pt x="2218" y="9378"/>
                    </a:cubicBezTo>
                    <a:cubicBezTo>
                      <a:pt x="2293" y="9526"/>
                      <a:pt x="2352" y="9675"/>
                      <a:pt x="2412" y="9824"/>
                    </a:cubicBezTo>
                    <a:cubicBezTo>
                      <a:pt x="2427" y="9884"/>
                      <a:pt x="2442" y="9928"/>
                      <a:pt x="2457" y="9988"/>
                    </a:cubicBezTo>
                    <a:cubicBezTo>
                      <a:pt x="2501" y="10077"/>
                      <a:pt x="2531" y="10166"/>
                      <a:pt x="2576" y="10256"/>
                    </a:cubicBezTo>
                    <a:lnTo>
                      <a:pt x="2576" y="10256"/>
                    </a:lnTo>
                    <a:cubicBezTo>
                      <a:pt x="2635" y="10405"/>
                      <a:pt x="2680" y="10553"/>
                      <a:pt x="2739" y="10702"/>
                    </a:cubicBezTo>
                    <a:cubicBezTo>
                      <a:pt x="2769" y="10777"/>
                      <a:pt x="2799" y="10851"/>
                      <a:pt x="2829" y="10926"/>
                    </a:cubicBezTo>
                    <a:cubicBezTo>
                      <a:pt x="2859" y="11030"/>
                      <a:pt x="2918" y="11134"/>
                      <a:pt x="2829" y="11268"/>
                    </a:cubicBezTo>
                    <a:cubicBezTo>
                      <a:pt x="2739" y="11194"/>
                      <a:pt x="2665" y="11119"/>
                      <a:pt x="2591" y="11060"/>
                    </a:cubicBezTo>
                    <a:lnTo>
                      <a:pt x="2591" y="11074"/>
                    </a:lnTo>
                    <a:lnTo>
                      <a:pt x="2591" y="11060"/>
                    </a:lnTo>
                    <a:cubicBezTo>
                      <a:pt x="2576" y="11030"/>
                      <a:pt x="2561" y="11000"/>
                      <a:pt x="2531" y="10955"/>
                    </a:cubicBezTo>
                    <a:cubicBezTo>
                      <a:pt x="2025" y="11774"/>
                      <a:pt x="1712" y="12608"/>
                      <a:pt x="1504" y="13605"/>
                    </a:cubicBezTo>
                    <a:cubicBezTo>
                      <a:pt x="1504" y="13679"/>
                      <a:pt x="1489" y="13739"/>
                      <a:pt x="1474" y="13813"/>
                    </a:cubicBezTo>
                    <a:cubicBezTo>
                      <a:pt x="1430" y="13947"/>
                      <a:pt x="1385" y="14081"/>
                      <a:pt x="1340" y="14215"/>
                    </a:cubicBezTo>
                    <a:cubicBezTo>
                      <a:pt x="1325" y="14215"/>
                      <a:pt x="1310" y="14200"/>
                      <a:pt x="1281" y="14200"/>
                    </a:cubicBezTo>
                    <a:cubicBezTo>
                      <a:pt x="1310" y="13962"/>
                      <a:pt x="1310" y="13709"/>
                      <a:pt x="1355" y="13471"/>
                    </a:cubicBezTo>
                    <a:cubicBezTo>
                      <a:pt x="1415" y="13114"/>
                      <a:pt x="1519" y="12756"/>
                      <a:pt x="1608" y="12399"/>
                    </a:cubicBezTo>
                    <a:cubicBezTo>
                      <a:pt x="1608" y="12399"/>
                      <a:pt x="1593" y="12414"/>
                      <a:pt x="1593" y="12414"/>
                    </a:cubicBezTo>
                    <a:cubicBezTo>
                      <a:pt x="1653" y="12265"/>
                      <a:pt x="1712" y="12116"/>
                      <a:pt x="1772" y="11968"/>
                    </a:cubicBezTo>
                    <a:lnTo>
                      <a:pt x="1772" y="11968"/>
                    </a:lnTo>
                    <a:lnTo>
                      <a:pt x="2144" y="11194"/>
                    </a:lnTo>
                    <a:lnTo>
                      <a:pt x="2144" y="11194"/>
                    </a:lnTo>
                    <a:cubicBezTo>
                      <a:pt x="2218" y="11030"/>
                      <a:pt x="2293" y="10851"/>
                      <a:pt x="2367" y="10687"/>
                    </a:cubicBezTo>
                    <a:cubicBezTo>
                      <a:pt x="2352" y="10613"/>
                      <a:pt x="2338" y="10539"/>
                      <a:pt x="2323" y="10479"/>
                    </a:cubicBezTo>
                    <a:cubicBezTo>
                      <a:pt x="2099" y="9943"/>
                      <a:pt x="1876" y="9392"/>
                      <a:pt x="1668" y="8857"/>
                    </a:cubicBezTo>
                    <a:lnTo>
                      <a:pt x="1668" y="8871"/>
                    </a:lnTo>
                    <a:cubicBezTo>
                      <a:pt x="1534" y="8559"/>
                      <a:pt x="1400" y="8246"/>
                      <a:pt x="1281" y="7934"/>
                    </a:cubicBezTo>
                    <a:lnTo>
                      <a:pt x="1281" y="7934"/>
                    </a:lnTo>
                    <a:cubicBezTo>
                      <a:pt x="1206" y="7725"/>
                      <a:pt x="1147" y="7532"/>
                      <a:pt x="1072" y="7338"/>
                    </a:cubicBezTo>
                    <a:cubicBezTo>
                      <a:pt x="819" y="6758"/>
                      <a:pt x="685" y="6148"/>
                      <a:pt x="819" y="5522"/>
                    </a:cubicBezTo>
                    <a:cubicBezTo>
                      <a:pt x="879" y="5433"/>
                      <a:pt x="938" y="5329"/>
                      <a:pt x="983" y="5240"/>
                    </a:cubicBezTo>
                    <a:cubicBezTo>
                      <a:pt x="1043" y="5165"/>
                      <a:pt x="1102" y="5091"/>
                      <a:pt x="1162" y="5031"/>
                    </a:cubicBezTo>
                    <a:cubicBezTo>
                      <a:pt x="1281" y="4912"/>
                      <a:pt x="1415" y="4808"/>
                      <a:pt x="1534" y="4704"/>
                    </a:cubicBezTo>
                    <a:cubicBezTo>
                      <a:pt x="1668" y="4585"/>
                      <a:pt x="1802" y="4466"/>
                      <a:pt x="1951" y="4361"/>
                    </a:cubicBezTo>
                    <a:cubicBezTo>
                      <a:pt x="2085" y="4257"/>
                      <a:pt x="2099" y="4123"/>
                      <a:pt x="2055" y="3974"/>
                    </a:cubicBezTo>
                    <a:cubicBezTo>
                      <a:pt x="1980" y="3721"/>
                      <a:pt x="1906" y="3483"/>
                      <a:pt x="1876" y="3230"/>
                    </a:cubicBezTo>
                    <a:cubicBezTo>
                      <a:pt x="1817" y="2858"/>
                      <a:pt x="1623" y="2620"/>
                      <a:pt x="1310" y="2441"/>
                    </a:cubicBezTo>
                    <a:cubicBezTo>
                      <a:pt x="953" y="2248"/>
                      <a:pt x="596" y="2158"/>
                      <a:pt x="209" y="2352"/>
                    </a:cubicBezTo>
                    <a:cubicBezTo>
                      <a:pt x="149" y="2397"/>
                      <a:pt x="75" y="2411"/>
                      <a:pt x="1" y="2352"/>
                    </a:cubicBezTo>
                    <a:cubicBezTo>
                      <a:pt x="30" y="2322"/>
                      <a:pt x="45" y="2292"/>
                      <a:pt x="60" y="2277"/>
                    </a:cubicBezTo>
                    <a:cubicBezTo>
                      <a:pt x="194" y="2203"/>
                      <a:pt x="343" y="2129"/>
                      <a:pt x="492" y="2054"/>
                    </a:cubicBezTo>
                    <a:cubicBezTo>
                      <a:pt x="715" y="2054"/>
                      <a:pt x="938" y="2024"/>
                      <a:pt x="1147" y="2129"/>
                    </a:cubicBezTo>
                    <a:cubicBezTo>
                      <a:pt x="1296" y="2188"/>
                      <a:pt x="1459" y="2263"/>
                      <a:pt x="1623" y="2337"/>
                    </a:cubicBezTo>
                    <a:cubicBezTo>
                      <a:pt x="1683" y="2382"/>
                      <a:pt x="1727" y="2426"/>
                      <a:pt x="1787" y="2486"/>
                    </a:cubicBezTo>
                    <a:cubicBezTo>
                      <a:pt x="1831" y="2263"/>
                      <a:pt x="1861" y="2069"/>
                      <a:pt x="1921" y="1876"/>
                    </a:cubicBezTo>
                    <a:cubicBezTo>
                      <a:pt x="1980" y="1578"/>
                      <a:pt x="2070" y="1295"/>
                      <a:pt x="2144" y="1012"/>
                    </a:cubicBezTo>
                    <a:cubicBezTo>
                      <a:pt x="2159" y="968"/>
                      <a:pt x="2174" y="938"/>
                      <a:pt x="2204" y="893"/>
                    </a:cubicBezTo>
                    <a:cubicBezTo>
                      <a:pt x="2248" y="819"/>
                      <a:pt x="2308" y="759"/>
                      <a:pt x="2352" y="685"/>
                    </a:cubicBezTo>
                    <a:cubicBezTo>
                      <a:pt x="2397" y="640"/>
                      <a:pt x="2427" y="595"/>
                      <a:pt x="2472" y="566"/>
                    </a:cubicBezTo>
                    <a:cubicBezTo>
                      <a:pt x="2591" y="447"/>
                      <a:pt x="2695" y="342"/>
                      <a:pt x="2814" y="238"/>
                    </a:cubicBezTo>
                    <a:cubicBezTo>
                      <a:pt x="3246" y="45"/>
                      <a:pt x="3692" y="0"/>
                      <a:pt x="4139" y="104"/>
                    </a:cubicBezTo>
                    <a:cubicBezTo>
                      <a:pt x="4377" y="164"/>
                      <a:pt x="4600" y="238"/>
                      <a:pt x="4823" y="298"/>
                    </a:cubicBezTo>
                    <a:cubicBezTo>
                      <a:pt x="4957" y="328"/>
                      <a:pt x="4928" y="402"/>
                      <a:pt x="4883" y="491"/>
                    </a:cubicBezTo>
                    <a:cubicBezTo>
                      <a:pt x="4823" y="551"/>
                      <a:pt x="4764" y="536"/>
                      <a:pt x="4689" y="506"/>
                    </a:cubicBezTo>
                    <a:cubicBezTo>
                      <a:pt x="4273" y="298"/>
                      <a:pt x="3826" y="298"/>
                      <a:pt x="3379" y="357"/>
                    </a:cubicBezTo>
                    <a:cubicBezTo>
                      <a:pt x="3231" y="372"/>
                      <a:pt x="3097" y="432"/>
                      <a:pt x="3007" y="566"/>
                    </a:cubicBezTo>
                    <a:cubicBezTo>
                      <a:pt x="2933" y="625"/>
                      <a:pt x="2859" y="700"/>
                      <a:pt x="2799" y="774"/>
                    </a:cubicBezTo>
                    <a:cubicBezTo>
                      <a:pt x="2710" y="908"/>
                      <a:pt x="2605" y="1042"/>
                      <a:pt x="2531" y="1176"/>
                    </a:cubicBezTo>
                    <a:cubicBezTo>
                      <a:pt x="2352" y="1593"/>
                      <a:pt x="2367" y="2024"/>
                      <a:pt x="2397" y="2456"/>
                    </a:cubicBezTo>
                    <a:cubicBezTo>
                      <a:pt x="2412" y="2992"/>
                      <a:pt x="2457" y="3528"/>
                      <a:pt x="2472" y="4064"/>
                    </a:cubicBezTo>
                    <a:cubicBezTo>
                      <a:pt x="2472" y="4376"/>
                      <a:pt x="2367" y="4644"/>
                      <a:pt x="2085" y="4808"/>
                    </a:cubicBezTo>
                    <a:cubicBezTo>
                      <a:pt x="1995" y="4853"/>
                      <a:pt x="1906" y="4912"/>
                      <a:pt x="1831" y="4972"/>
                    </a:cubicBezTo>
                    <a:cubicBezTo>
                      <a:pt x="1668" y="5135"/>
                      <a:pt x="1444" y="5225"/>
                      <a:pt x="1370" y="5463"/>
                    </a:cubicBezTo>
                    <a:lnTo>
                      <a:pt x="1370" y="5463"/>
                    </a:lnTo>
                    <a:cubicBezTo>
                      <a:pt x="1072" y="5820"/>
                      <a:pt x="1057" y="6207"/>
                      <a:pt x="1206" y="6624"/>
                    </a:cubicBezTo>
                    <a:lnTo>
                      <a:pt x="1206" y="6624"/>
                    </a:lnTo>
                    <a:cubicBezTo>
                      <a:pt x="1251" y="6832"/>
                      <a:pt x="1310" y="7026"/>
                      <a:pt x="1370" y="7234"/>
                    </a:cubicBezTo>
                    <a:lnTo>
                      <a:pt x="1370" y="7234"/>
                    </a:lnTo>
                    <a:cubicBezTo>
                      <a:pt x="1444" y="7443"/>
                      <a:pt x="1504" y="7651"/>
                      <a:pt x="1578" y="7859"/>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185"/>
              <p:cNvSpPr/>
              <p:nvPr/>
            </p:nvSpPr>
            <p:spPr>
              <a:xfrm>
                <a:off x="7534892" y="1809273"/>
                <a:ext cx="178479" cy="323856"/>
              </a:xfrm>
              <a:custGeom>
                <a:rect b="b" l="l" r="r" t="t"/>
                <a:pathLst>
                  <a:path extrusionOk="0" h="7592" w="4184">
                    <a:moveTo>
                      <a:pt x="715" y="7145"/>
                    </a:moveTo>
                    <a:cubicBezTo>
                      <a:pt x="596" y="7294"/>
                      <a:pt x="462" y="7443"/>
                      <a:pt x="328" y="7591"/>
                    </a:cubicBezTo>
                    <a:cubicBezTo>
                      <a:pt x="358" y="7547"/>
                      <a:pt x="373" y="7487"/>
                      <a:pt x="417" y="7428"/>
                    </a:cubicBezTo>
                    <a:cubicBezTo>
                      <a:pt x="75" y="7085"/>
                      <a:pt x="0" y="6639"/>
                      <a:pt x="15" y="6177"/>
                    </a:cubicBezTo>
                    <a:cubicBezTo>
                      <a:pt x="15" y="5865"/>
                      <a:pt x="30" y="5567"/>
                      <a:pt x="75" y="5269"/>
                    </a:cubicBezTo>
                    <a:cubicBezTo>
                      <a:pt x="149" y="4763"/>
                      <a:pt x="358" y="4332"/>
                      <a:pt x="685" y="3945"/>
                    </a:cubicBezTo>
                    <a:cubicBezTo>
                      <a:pt x="1310" y="3215"/>
                      <a:pt x="1995" y="2560"/>
                      <a:pt x="2754" y="1980"/>
                    </a:cubicBezTo>
                    <a:cubicBezTo>
                      <a:pt x="3022" y="1771"/>
                      <a:pt x="3305" y="1578"/>
                      <a:pt x="3483" y="1280"/>
                    </a:cubicBezTo>
                    <a:cubicBezTo>
                      <a:pt x="3662" y="1176"/>
                      <a:pt x="3692" y="997"/>
                      <a:pt x="3707" y="804"/>
                    </a:cubicBezTo>
                    <a:cubicBezTo>
                      <a:pt x="3722" y="506"/>
                      <a:pt x="3826" y="238"/>
                      <a:pt x="4079" y="45"/>
                    </a:cubicBezTo>
                    <a:cubicBezTo>
                      <a:pt x="4094" y="30"/>
                      <a:pt x="4124" y="30"/>
                      <a:pt x="4183" y="0"/>
                    </a:cubicBezTo>
                    <a:cubicBezTo>
                      <a:pt x="4168" y="75"/>
                      <a:pt x="4168" y="134"/>
                      <a:pt x="4153" y="164"/>
                    </a:cubicBezTo>
                    <a:cubicBezTo>
                      <a:pt x="3990" y="342"/>
                      <a:pt x="3930" y="566"/>
                      <a:pt x="3930" y="789"/>
                    </a:cubicBezTo>
                    <a:cubicBezTo>
                      <a:pt x="3915" y="1057"/>
                      <a:pt x="3841" y="1280"/>
                      <a:pt x="3647" y="1459"/>
                    </a:cubicBezTo>
                    <a:cubicBezTo>
                      <a:pt x="3424" y="1682"/>
                      <a:pt x="3216" y="1905"/>
                      <a:pt x="2977" y="2099"/>
                    </a:cubicBezTo>
                    <a:cubicBezTo>
                      <a:pt x="2382" y="2531"/>
                      <a:pt x="1846" y="3037"/>
                      <a:pt x="1340" y="3558"/>
                    </a:cubicBezTo>
                    <a:cubicBezTo>
                      <a:pt x="1072" y="3826"/>
                      <a:pt x="849" y="4138"/>
                      <a:pt x="640" y="4451"/>
                    </a:cubicBezTo>
                    <a:cubicBezTo>
                      <a:pt x="402" y="4823"/>
                      <a:pt x="328" y="5269"/>
                      <a:pt x="298" y="5701"/>
                    </a:cubicBezTo>
                    <a:cubicBezTo>
                      <a:pt x="268" y="6237"/>
                      <a:pt x="343" y="6758"/>
                      <a:pt x="492" y="7294"/>
                    </a:cubicBezTo>
                    <a:cubicBezTo>
                      <a:pt x="581" y="7234"/>
                      <a:pt x="655" y="7190"/>
                      <a:pt x="715" y="7145"/>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185"/>
              <p:cNvSpPr/>
              <p:nvPr/>
            </p:nvSpPr>
            <p:spPr>
              <a:xfrm>
                <a:off x="7273278" y="2637839"/>
                <a:ext cx="156894" cy="148022"/>
              </a:xfrm>
              <a:custGeom>
                <a:rect b="b" l="l" r="r" t="t"/>
                <a:pathLst>
                  <a:path extrusionOk="0" h="3470" w="3678">
                    <a:moveTo>
                      <a:pt x="3677" y="3082"/>
                    </a:moveTo>
                    <a:lnTo>
                      <a:pt x="3618" y="3142"/>
                    </a:lnTo>
                    <a:cubicBezTo>
                      <a:pt x="3469" y="3008"/>
                      <a:pt x="3320" y="3097"/>
                      <a:pt x="3186" y="3112"/>
                    </a:cubicBezTo>
                    <a:cubicBezTo>
                      <a:pt x="2606" y="3216"/>
                      <a:pt x="2025" y="3320"/>
                      <a:pt x="1460" y="3395"/>
                    </a:cubicBezTo>
                    <a:cubicBezTo>
                      <a:pt x="953" y="3469"/>
                      <a:pt x="552" y="3276"/>
                      <a:pt x="284" y="2859"/>
                    </a:cubicBezTo>
                    <a:cubicBezTo>
                      <a:pt x="60" y="2516"/>
                      <a:pt x="1" y="2144"/>
                      <a:pt x="75" y="1757"/>
                    </a:cubicBezTo>
                    <a:cubicBezTo>
                      <a:pt x="90" y="1609"/>
                      <a:pt x="135" y="1475"/>
                      <a:pt x="165" y="1326"/>
                    </a:cubicBezTo>
                    <a:lnTo>
                      <a:pt x="165" y="1341"/>
                    </a:lnTo>
                    <a:cubicBezTo>
                      <a:pt x="313" y="998"/>
                      <a:pt x="477" y="671"/>
                      <a:pt x="641" y="328"/>
                    </a:cubicBezTo>
                    <a:cubicBezTo>
                      <a:pt x="686" y="284"/>
                      <a:pt x="715" y="224"/>
                      <a:pt x="760" y="165"/>
                    </a:cubicBezTo>
                    <a:cubicBezTo>
                      <a:pt x="820" y="105"/>
                      <a:pt x="879" y="60"/>
                      <a:pt x="953" y="1"/>
                    </a:cubicBezTo>
                    <a:cubicBezTo>
                      <a:pt x="953" y="1"/>
                      <a:pt x="998" y="31"/>
                      <a:pt x="1013" y="46"/>
                    </a:cubicBezTo>
                    <a:lnTo>
                      <a:pt x="1013" y="46"/>
                    </a:lnTo>
                    <a:cubicBezTo>
                      <a:pt x="983" y="135"/>
                      <a:pt x="939" y="224"/>
                      <a:pt x="909" y="328"/>
                    </a:cubicBezTo>
                    <a:lnTo>
                      <a:pt x="909" y="314"/>
                    </a:lnTo>
                    <a:cubicBezTo>
                      <a:pt x="715" y="730"/>
                      <a:pt x="522" y="1147"/>
                      <a:pt x="358" y="1564"/>
                    </a:cubicBezTo>
                    <a:cubicBezTo>
                      <a:pt x="269" y="1787"/>
                      <a:pt x="224" y="2040"/>
                      <a:pt x="313" y="2278"/>
                    </a:cubicBezTo>
                    <a:cubicBezTo>
                      <a:pt x="313" y="2353"/>
                      <a:pt x="328" y="2412"/>
                      <a:pt x="343" y="2487"/>
                    </a:cubicBezTo>
                    <a:cubicBezTo>
                      <a:pt x="418" y="2621"/>
                      <a:pt x="507" y="2755"/>
                      <a:pt x="581" y="2889"/>
                    </a:cubicBezTo>
                    <a:cubicBezTo>
                      <a:pt x="596" y="2903"/>
                      <a:pt x="611" y="2918"/>
                      <a:pt x="626" y="2933"/>
                    </a:cubicBezTo>
                    <a:cubicBezTo>
                      <a:pt x="700" y="2978"/>
                      <a:pt x="775" y="3037"/>
                      <a:pt x="864" y="3097"/>
                    </a:cubicBezTo>
                    <a:cubicBezTo>
                      <a:pt x="1087" y="3246"/>
                      <a:pt x="1326" y="3290"/>
                      <a:pt x="1579" y="3201"/>
                    </a:cubicBezTo>
                    <a:cubicBezTo>
                      <a:pt x="1713" y="3171"/>
                      <a:pt x="1847" y="3157"/>
                      <a:pt x="1981" y="3142"/>
                    </a:cubicBezTo>
                    <a:cubicBezTo>
                      <a:pt x="1995" y="3157"/>
                      <a:pt x="2010" y="3157"/>
                      <a:pt x="2025" y="3142"/>
                    </a:cubicBezTo>
                    <a:cubicBezTo>
                      <a:pt x="2129" y="3127"/>
                      <a:pt x="2248" y="3112"/>
                      <a:pt x="2368" y="3097"/>
                    </a:cubicBezTo>
                    <a:lnTo>
                      <a:pt x="2382" y="3097"/>
                    </a:lnTo>
                    <a:lnTo>
                      <a:pt x="2412" y="3082"/>
                    </a:lnTo>
                    <a:cubicBezTo>
                      <a:pt x="2516" y="3067"/>
                      <a:pt x="2635" y="3052"/>
                      <a:pt x="2740" y="3037"/>
                    </a:cubicBezTo>
                    <a:cubicBezTo>
                      <a:pt x="2933" y="2993"/>
                      <a:pt x="3112" y="2963"/>
                      <a:pt x="3290" y="2918"/>
                    </a:cubicBezTo>
                    <a:cubicBezTo>
                      <a:pt x="3380" y="2903"/>
                      <a:pt x="3469" y="2874"/>
                      <a:pt x="3558" y="2859"/>
                    </a:cubicBezTo>
                    <a:cubicBezTo>
                      <a:pt x="3603" y="2859"/>
                      <a:pt x="3633" y="2874"/>
                      <a:pt x="3648" y="2874"/>
                    </a:cubicBezTo>
                    <a:cubicBezTo>
                      <a:pt x="3663" y="2948"/>
                      <a:pt x="3663" y="3008"/>
                      <a:pt x="3677" y="3082"/>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185"/>
              <p:cNvSpPr/>
              <p:nvPr/>
            </p:nvSpPr>
            <p:spPr>
              <a:xfrm>
                <a:off x="7924093" y="1952770"/>
                <a:ext cx="99733" cy="50805"/>
              </a:xfrm>
              <a:custGeom>
                <a:rect b="b" l="l" r="r" t="t"/>
                <a:pathLst>
                  <a:path extrusionOk="0" h="1191" w="2338">
                    <a:moveTo>
                      <a:pt x="194" y="0"/>
                    </a:moveTo>
                    <a:lnTo>
                      <a:pt x="671" y="119"/>
                    </a:lnTo>
                    <a:lnTo>
                      <a:pt x="1177" y="462"/>
                    </a:lnTo>
                    <a:cubicBezTo>
                      <a:pt x="1221" y="536"/>
                      <a:pt x="1281" y="625"/>
                      <a:pt x="1400" y="610"/>
                    </a:cubicBezTo>
                    <a:cubicBezTo>
                      <a:pt x="1519" y="491"/>
                      <a:pt x="1623" y="387"/>
                      <a:pt x="1742" y="283"/>
                    </a:cubicBezTo>
                    <a:cubicBezTo>
                      <a:pt x="1891" y="134"/>
                      <a:pt x="2055" y="119"/>
                      <a:pt x="2248" y="164"/>
                    </a:cubicBezTo>
                    <a:cubicBezTo>
                      <a:pt x="2338" y="179"/>
                      <a:pt x="2323" y="238"/>
                      <a:pt x="2323" y="298"/>
                    </a:cubicBezTo>
                    <a:cubicBezTo>
                      <a:pt x="2129" y="328"/>
                      <a:pt x="1951" y="417"/>
                      <a:pt x="1832" y="566"/>
                    </a:cubicBezTo>
                    <a:cubicBezTo>
                      <a:pt x="1698" y="744"/>
                      <a:pt x="1608" y="953"/>
                      <a:pt x="1489" y="1146"/>
                    </a:cubicBezTo>
                    <a:lnTo>
                      <a:pt x="1504" y="1131"/>
                    </a:lnTo>
                    <a:cubicBezTo>
                      <a:pt x="1370" y="1191"/>
                      <a:pt x="1326" y="1131"/>
                      <a:pt x="1281" y="1012"/>
                    </a:cubicBezTo>
                    <a:cubicBezTo>
                      <a:pt x="1058" y="536"/>
                      <a:pt x="656" y="298"/>
                      <a:pt x="165" y="164"/>
                    </a:cubicBezTo>
                    <a:cubicBezTo>
                      <a:pt x="120" y="149"/>
                      <a:pt x="75" y="149"/>
                      <a:pt x="1" y="119"/>
                    </a:cubicBezTo>
                    <a:cubicBezTo>
                      <a:pt x="90" y="75"/>
                      <a:pt x="135" y="30"/>
                      <a:pt x="194"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185"/>
              <p:cNvSpPr/>
              <p:nvPr/>
            </p:nvSpPr>
            <p:spPr>
              <a:xfrm>
                <a:off x="7572345" y="2879789"/>
                <a:ext cx="122598" cy="60360"/>
              </a:xfrm>
              <a:custGeom>
                <a:rect b="b" l="l" r="r" t="t"/>
                <a:pathLst>
                  <a:path extrusionOk="0" h="1415" w="2874">
                    <a:moveTo>
                      <a:pt x="1459" y="119"/>
                    </a:moveTo>
                    <a:cubicBezTo>
                      <a:pt x="1534" y="89"/>
                      <a:pt x="1593" y="75"/>
                      <a:pt x="1668" y="60"/>
                    </a:cubicBezTo>
                    <a:cubicBezTo>
                      <a:pt x="1787" y="45"/>
                      <a:pt x="1906" y="15"/>
                      <a:pt x="2025" y="0"/>
                    </a:cubicBezTo>
                    <a:lnTo>
                      <a:pt x="2040" y="15"/>
                    </a:lnTo>
                    <a:lnTo>
                      <a:pt x="2055" y="0"/>
                    </a:lnTo>
                    <a:lnTo>
                      <a:pt x="2546" y="0"/>
                    </a:lnTo>
                    <a:cubicBezTo>
                      <a:pt x="2635" y="45"/>
                      <a:pt x="2710" y="75"/>
                      <a:pt x="2799" y="119"/>
                    </a:cubicBezTo>
                    <a:cubicBezTo>
                      <a:pt x="2829" y="164"/>
                      <a:pt x="2844" y="208"/>
                      <a:pt x="2873" y="268"/>
                    </a:cubicBezTo>
                    <a:cubicBezTo>
                      <a:pt x="2799" y="268"/>
                      <a:pt x="2754" y="283"/>
                      <a:pt x="2725" y="268"/>
                    </a:cubicBezTo>
                    <a:cubicBezTo>
                      <a:pt x="2397" y="164"/>
                      <a:pt x="2070" y="223"/>
                      <a:pt x="1742" y="283"/>
                    </a:cubicBezTo>
                    <a:cubicBezTo>
                      <a:pt x="1355" y="372"/>
                      <a:pt x="983" y="476"/>
                      <a:pt x="670" y="759"/>
                    </a:cubicBezTo>
                    <a:lnTo>
                      <a:pt x="670" y="759"/>
                    </a:lnTo>
                    <a:cubicBezTo>
                      <a:pt x="670" y="759"/>
                      <a:pt x="670" y="759"/>
                      <a:pt x="670" y="759"/>
                    </a:cubicBezTo>
                    <a:cubicBezTo>
                      <a:pt x="551" y="849"/>
                      <a:pt x="447" y="938"/>
                      <a:pt x="343" y="1042"/>
                    </a:cubicBezTo>
                    <a:lnTo>
                      <a:pt x="343" y="1042"/>
                    </a:lnTo>
                    <a:cubicBezTo>
                      <a:pt x="254" y="1161"/>
                      <a:pt x="149" y="1280"/>
                      <a:pt x="45" y="1414"/>
                    </a:cubicBezTo>
                    <a:cubicBezTo>
                      <a:pt x="30" y="1340"/>
                      <a:pt x="16" y="1310"/>
                      <a:pt x="1" y="1265"/>
                    </a:cubicBezTo>
                    <a:cubicBezTo>
                      <a:pt x="105" y="1042"/>
                      <a:pt x="209" y="819"/>
                      <a:pt x="403" y="655"/>
                    </a:cubicBezTo>
                    <a:cubicBezTo>
                      <a:pt x="477" y="610"/>
                      <a:pt x="551" y="551"/>
                      <a:pt x="641" y="491"/>
                    </a:cubicBezTo>
                    <a:cubicBezTo>
                      <a:pt x="790" y="402"/>
                      <a:pt x="953" y="313"/>
                      <a:pt x="1117" y="223"/>
                    </a:cubicBezTo>
                    <a:cubicBezTo>
                      <a:pt x="1236" y="194"/>
                      <a:pt x="1340" y="149"/>
                      <a:pt x="1459" y="119"/>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185"/>
              <p:cNvSpPr/>
              <p:nvPr/>
            </p:nvSpPr>
            <p:spPr>
              <a:xfrm>
                <a:off x="7534892" y="2994707"/>
                <a:ext cx="12115" cy="12712"/>
              </a:xfrm>
              <a:custGeom>
                <a:rect b="b" l="l" r="r" t="t"/>
                <a:pathLst>
                  <a:path extrusionOk="0" h="298" w="284">
                    <a:moveTo>
                      <a:pt x="283" y="298"/>
                    </a:moveTo>
                    <a:cubicBezTo>
                      <a:pt x="179" y="194"/>
                      <a:pt x="90" y="104"/>
                      <a:pt x="0" y="0"/>
                    </a:cubicBezTo>
                    <a:cubicBezTo>
                      <a:pt x="90" y="104"/>
                      <a:pt x="179" y="194"/>
                      <a:pt x="283" y="298"/>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185"/>
              <p:cNvSpPr/>
              <p:nvPr/>
            </p:nvSpPr>
            <p:spPr>
              <a:xfrm>
                <a:off x="7267562" y="3067735"/>
                <a:ext cx="4522" cy="19708"/>
              </a:xfrm>
              <a:custGeom>
                <a:rect b="b" l="l" r="r" t="t"/>
                <a:pathLst>
                  <a:path extrusionOk="0" h="462" w="106">
                    <a:moveTo>
                      <a:pt x="105" y="461"/>
                    </a:moveTo>
                    <a:cubicBezTo>
                      <a:pt x="75" y="298"/>
                      <a:pt x="46" y="149"/>
                      <a:pt x="1" y="0"/>
                    </a:cubicBezTo>
                    <a:cubicBezTo>
                      <a:pt x="46" y="149"/>
                      <a:pt x="75" y="298"/>
                      <a:pt x="105" y="46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185"/>
              <p:cNvSpPr/>
              <p:nvPr/>
            </p:nvSpPr>
            <p:spPr>
              <a:xfrm>
                <a:off x="7797743" y="3145157"/>
                <a:ext cx="19111" cy="1962"/>
              </a:xfrm>
              <a:custGeom>
                <a:rect b="b" l="l" r="r" t="t"/>
                <a:pathLst>
                  <a:path extrusionOk="0" h="46" w="448">
                    <a:moveTo>
                      <a:pt x="447" y="46"/>
                    </a:moveTo>
                    <a:cubicBezTo>
                      <a:pt x="298" y="31"/>
                      <a:pt x="150" y="16"/>
                      <a:pt x="1" y="1"/>
                    </a:cubicBezTo>
                    <a:cubicBezTo>
                      <a:pt x="150" y="16"/>
                      <a:pt x="298" y="31"/>
                      <a:pt x="447" y="46"/>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185"/>
              <p:cNvSpPr/>
              <p:nvPr/>
            </p:nvSpPr>
            <p:spPr>
              <a:xfrm>
                <a:off x="7739346" y="2762312"/>
                <a:ext cx="7038" cy="14632"/>
              </a:xfrm>
              <a:custGeom>
                <a:rect b="b" l="l" r="r" t="t"/>
                <a:pathLst>
                  <a:path extrusionOk="0" h="343" w="165">
                    <a:moveTo>
                      <a:pt x="164" y="343"/>
                    </a:moveTo>
                    <a:cubicBezTo>
                      <a:pt x="105" y="224"/>
                      <a:pt x="45" y="119"/>
                      <a:pt x="0" y="0"/>
                    </a:cubicBezTo>
                    <a:cubicBezTo>
                      <a:pt x="45" y="119"/>
                      <a:pt x="105" y="224"/>
                      <a:pt x="164" y="343"/>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185"/>
              <p:cNvSpPr/>
              <p:nvPr/>
            </p:nvSpPr>
            <p:spPr>
              <a:xfrm>
                <a:off x="7340591" y="2771825"/>
                <a:ext cx="17191" cy="2602"/>
              </a:xfrm>
              <a:custGeom>
                <a:rect b="b" l="l" r="r" t="t"/>
                <a:pathLst>
                  <a:path extrusionOk="0" h="61" w="403">
                    <a:moveTo>
                      <a:pt x="403" y="1"/>
                    </a:moveTo>
                    <a:cubicBezTo>
                      <a:pt x="269" y="16"/>
                      <a:pt x="135" y="30"/>
                      <a:pt x="1" y="60"/>
                    </a:cubicBezTo>
                    <a:cubicBezTo>
                      <a:pt x="135" y="30"/>
                      <a:pt x="269" y="16"/>
                      <a:pt x="403"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185"/>
              <p:cNvSpPr/>
              <p:nvPr/>
            </p:nvSpPr>
            <p:spPr>
              <a:xfrm>
                <a:off x="7486008" y="3515973"/>
                <a:ext cx="17831" cy="1962"/>
              </a:xfrm>
              <a:custGeom>
                <a:rect b="b" l="l" r="r" t="t"/>
                <a:pathLst>
                  <a:path extrusionOk="0" h="46" w="418">
                    <a:moveTo>
                      <a:pt x="417" y="1"/>
                    </a:moveTo>
                    <a:cubicBezTo>
                      <a:pt x="283" y="16"/>
                      <a:pt x="134" y="31"/>
                      <a:pt x="0" y="45"/>
                    </a:cubicBezTo>
                    <a:cubicBezTo>
                      <a:pt x="134" y="31"/>
                      <a:pt x="283" y="16"/>
                      <a:pt x="417"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185"/>
              <p:cNvSpPr/>
              <p:nvPr/>
            </p:nvSpPr>
            <p:spPr>
              <a:xfrm>
                <a:off x="7699974" y="3192165"/>
                <a:ext cx="13992" cy="1962"/>
              </a:xfrm>
              <a:custGeom>
                <a:rect b="b" l="l" r="r" t="t"/>
                <a:pathLst>
                  <a:path extrusionOk="0" h="46" w="328">
                    <a:moveTo>
                      <a:pt x="328" y="0"/>
                    </a:moveTo>
                    <a:cubicBezTo>
                      <a:pt x="224" y="15"/>
                      <a:pt x="105" y="30"/>
                      <a:pt x="0" y="45"/>
                    </a:cubicBezTo>
                    <a:cubicBezTo>
                      <a:pt x="105" y="30"/>
                      <a:pt x="224" y="15"/>
                      <a:pt x="328"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185"/>
              <p:cNvSpPr/>
              <p:nvPr/>
            </p:nvSpPr>
            <p:spPr>
              <a:xfrm>
                <a:off x="7661881" y="3651878"/>
                <a:ext cx="14632" cy="2559"/>
              </a:xfrm>
              <a:custGeom>
                <a:rect b="b" l="l" r="r" t="t"/>
                <a:pathLst>
                  <a:path extrusionOk="0" h="60" w="343">
                    <a:moveTo>
                      <a:pt x="343" y="60"/>
                    </a:moveTo>
                    <a:cubicBezTo>
                      <a:pt x="224" y="45"/>
                      <a:pt x="119" y="15"/>
                      <a:pt x="0" y="0"/>
                    </a:cubicBezTo>
                    <a:cubicBezTo>
                      <a:pt x="119" y="15"/>
                      <a:pt x="224" y="45"/>
                      <a:pt x="343" y="6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185"/>
              <p:cNvSpPr/>
              <p:nvPr/>
            </p:nvSpPr>
            <p:spPr>
              <a:xfrm>
                <a:off x="7376166" y="2767388"/>
                <a:ext cx="13992" cy="1962"/>
              </a:xfrm>
              <a:custGeom>
                <a:rect b="b" l="l" r="r" t="t"/>
                <a:pathLst>
                  <a:path extrusionOk="0" h="46" w="328">
                    <a:moveTo>
                      <a:pt x="328" y="0"/>
                    </a:moveTo>
                    <a:cubicBezTo>
                      <a:pt x="223" y="15"/>
                      <a:pt x="104" y="30"/>
                      <a:pt x="0" y="45"/>
                    </a:cubicBezTo>
                    <a:cubicBezTo>
                      <a:pt x="104" y="30"/>
                      <a:pt x="223" y="15"/>
                      <a:pt x="328"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185"/>
              <p:cNvSpPr/>
              <p:nvPr/>
            </p:nvSpPr>
            <p:spPr>
              <a:xfrm>
                <a:off x="7359658" y="2769905"/>
                <a:ext cx="14632" cy="1962"/>
              </a:xfrm>
              <a:custGeom>
                <a:rect b="b" l="l" r="r" t="t"/>
                <a:pathLst>
                  <a:path extrusionOk="0" h="46" w="343">
                    <a:moveTo>
                      <a:pt x="343" y="1"/>
                    </a:moveTo>
                    <a:cubicBezTo>
                      <a:pt x="223" y="16"/>
                      <a:pt x="104" y="31"/>
                      <a:pt x="0" y="46"/>
                    </a:cubicBezTo>
                    <a:cubicBezTo>
                      <a:pt x="104" y="31"/>
                      <a:pt x="223" y="16"/>
                      <a:pt x="343"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185"/>
              <p:cNvSpPr/>
              <p:nvPr/>
            </p:nvSpPr>
            <p:spPr>
              <a:xfrm>
                <a:off x="7957749" y="3724864"/>
                <a:ext cx="12115" cy="4522"/>
              </a:xfrm>
              <a:custGeom>
                <a:rect b="b" l="l" r="r" t="t"/>
                <a:pathLst>
                  <a:path extrusionOk="0" h="106" w="284">
                    <a:moveTo>
                      <a:pt x="284" y="1"/>
                    </a:moveTo>
                    <a:cubicBezTo>
                      <a:pt x="194" y="31"/>
                      <a:pt x="90" y="75"/>
                      <a:pt x="1" y="105"/>
                    </a:cubicBezTo>
                    <a:cubicBezTo>
                      <a:pt x="90" y="75"/>
                      <a:pt x="194" y="31"/>
                      <a:pt x="284"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185"/>
              <p:cNvSpPr/>
              <p:nvPr/>
            </p:nvSpPr>
            <p:spPr>
              <a:xfrm>
                <a:off x="7476495" y="3236614"/>
                <a:ext cx="5119" cy="11475"/>
              </a:xfrm>
              <a:custGeom>
                <a:rect b="b" l="l" r="r" t="t"/>
                <a:pathLst>
                  <a:path extrusionOk="0" h="269" w="120">
                    <a:moveTo>
                      <a:pt x="119" y="0"/>
                    </a:moveTo>
                    <a:cubicBezTo>
                      <a:pt x="89" y="90"/>
                      <a:pt x="45" y="179"/>
                      <a:pt x="0" y="268"/>
                    </a:cubicBezTo>
                    <a:cubicBezTo>
                      <a:pt x="45" y="179"/>
                      <a:pt x="89" y="90"/>
                      <a:pt x="119"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185"/>
              <p:cNvSpPr/>
              <p:nvPr/>
            </p:nvSpPr>
            <p:spPr>
              <a:xfrm>
                <a:off x="7873331" y="2333099"/>
                <a:ext cx="7636" cy="8915"/>
              </a:xfrm>
              <a:custGeom>
                <a:rect b="b" l="l" r="r" t="t"/>
                <a:pathLst>
                  <a:path extrusionOk="0" h="209" w="179">
                    <a:moveTo>
                      <a:pt x="179" y="0"/>
                    </a:moveTo>
                    <a:cubicBezTo>
                      <a:pt x="119" y="60"/>
                      <a:pt x="60" y="134"/>
                      <a:pt x="0" y="209"/>
                    </a:cubicBezTo>
                    <a:cubicBezTo>
                      <a:pt x="60" y="134"/>
                      <a:pt x="119" y="60"/>
                      <a:pt x="179"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185"/>
              <p:cNvSpPr/>
              <p:nvPr/>
            </p:nvSpPr>
            <p:spPr>
              <a:xfrm>
                <a:off x="7852344" y="3126132"/>
                <a:ext cx="14674" cy="2559"/>
              </a:xfrm>
              <a:custGeom>
                <a:rect b="b" l="l" r="r" t="t"/>
                <a:pathLst>
                  <a:path extrusionOk="0" h="60" w="344">
                    <a:moveTo>
                      <a:pt x="343" y="0"/>
                    </a:moveTo>
                    <a:cubicBezTo>
                      <a:pt x="224" y="30"/>
                      <a:pt x="120" y="45"/>
                      <a:pt x="1" y="60"/>
                    </a:cubicBezTo>
                    <a:cubicBezTo>
                      <a:pt x="120" y="45"/>
                      <a:pt x="224" y="30"/>
                      <a:pt x="343"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185"/>
              <p:cNvSpPr/>
              <p:nvPr/>
            </p:nvSpPr>
            <p:spPr>
              <a:xfrm>
                <a:off x="7880284" y="3121696"/>
                <a:ext cx="14674" cy="2559"/>
              </a:xfrm>
              <a:custGeom>
                <a:rect b="b" l="l" r="r" t="t"/>
                <a:pathLst>
                  <a:path extrusionOk="0" h="60" w="344">
                    <a:moveTo>
                      <a:pt x="343" y="0"/>
                    </a:moveTo>
                    <a:cubicBezTo>
                      <a:pt x="239" y="15"/>
                      <a:pt x="120" y="30"/>
                      <a:pt x="1" y="60"/>
                    </a:cubicBezTo>
                    <a:cubicBezTo>
                      <a:pt x="120" y="30"/>
                      <a:pt x="239" y="15"/>
                      <a:pt x="343"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185"/>
              <p:cNvSpPr/>
              <p:nvPr/>
            </p:nvSpPr>
            <p:spPr>
              <a:xfrm>
                <a:off x="7549481" y="3581366"/>
                <a:ext cx="5119" cy="12115"/>
              </a:xfrm>
              <a:custGeom>
                <a:rect b="b" l="l" r="r" t="t"/>
                <a:pathLst>
                  <a:path extrusionOk="0" h="284" w="120">
                    <a:moveTo>
                      <a:pt x="1" y="1"/>
                    </a:moveTo>
                    <a:cubicBezTo>
                      <a:pt x="45" y="90"/>
                      <a:pt x="75" y="180"/>
                      <a:pt x="120" y="284"/>
                    </a:cubicBezTo>
                    <a:cubicBezTo>
                      <a:pt x="75" y="180"/>
                      <a:pt x="45" y="90"/>
                      <a:pt x="1"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185"/>
              <p:cNvSpPr/>
              <p:nvPr/>
            </p:nvSpPr>
            <p:spPr>
              <a:xfrm>
                <a:off x="7526020" y="2347048"/>
                <a:ext cx="64157" cy="95297"/>
              </a:xfrm>
              <a:custGeom>
                <a:rect b="b" l="l" r="r" t="t"/>
                <a:pathLst>
                  <a:path extrusionOk="0" h="2234" w="1504">
                    <a:moveTo>
                      <a:pt x="1503" y="2204"/>
                    </a:moveTo>
                    <a:cubicBezTo>
                      <a:pt x="834" y="2233"/>
                      <a:pt x="0" y="715"/>
                      <a:pt x="357" y="1"/>
                    </a:cubicBezTo>
                    <a:cubicBezTo>
                      <a:pt x="387" y="120"/>
                      <a:pt x="417" y="209"/>
                      <a:pt x="432" y="283"/>
                    </a:cubicBezTo>
                    <a:cubicBezTo>
                      <a:pt x="461" y="403"/>
                      <a:pt x="476" y="536"/>
                      <a:pt x="491" y="656"/>
                    </a:cubicBezTo>
                    <a:cubicBezTo>
                      <a:pt x="566" y="1057"/>
                      <a:pt x="729" y="1385"/>
                      <a:pt x="1012" y="1668"/>
                    </a:cubicBezTo>
                    <a:cubicBezTo>
                      <a:pt x="1191" y="1846"/>
                      <a:pt x="1340" y="2025"/>
                      <a:pt x="1503" y="2204"/>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185"/>
              <p:cNvSpPr/>
              <p:nvPr/>
            </p:nvSpPr>
            <p:spPr>
              <a:xfrm>
                <a:off x="7725355" y="2536913"/>
                <a:ext cx="5119" cy="11475"/>
              </a:xfrm>
              <a:custGeom>
                <a:rect b="b" l="l" r="r" t="t"/>
                <a:pathLst>
                  <a:path extrusionOk="0" h="269" w="120">
                    <a:moveTo>
                      <a:pt x="120" y="60"/>
                    </a:moveTo>
                    <a:cubicBezTo>
                      <a:pt x="105" y="134"/>
                      <a:pt x="75" y="194"/>
                      <a:pt x="60" y="268"/>
                    </a:cubicBezTo>
                    <a:cubicBezTo>
                      <a:pt x="46" y="253"/>
                      <a:pt x="16" y="238"/>
                      <a:pt x="1" y="224"/>
                    </a:cubicBezTo>
                    <a:cubicBezTo>
                      <a:pt x="16" y="149"/>
                      <a:pt x="46" y="75"/>
                      <a:pt x="75" y="0"/>
                    </a:cubicBezTo>
                    <a:cubicBezTo>
                      <a:pt x="90" y="30"/>
                      <a:pt x="105" y="45"/>
                      <a:pt x="120" y="6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185"/>
              <p:cNvSpPr/>
              <p:nvPr/>
            </p:nvSpPr>
            <p:spPr>
              <a:xfrm>
                <a:off x="7732990" y="2515329"/>
                <a:ext cx="1322" cy="22267"/>
              </a:xfrm>
              <a:custGeom>
                <a:rect b="b" l="l" r="r" t="t"/>
                <a:pathLst>
                  <a:path extrusionOk="0" h="522" w="31">
                    <a:moveTo>
                      <a:pt x="0" y="0"/>
                    </a:moveTo>
                    <a:cubicBezTo>
                      <a:pt x="15" y="15"/>
                      <a:pt x="30" y="15"/>
                      <a:pt x="30" y="30"/>
                    </a:cubicBezTo>
                    <a:cubicBezTo>
                      <a:pt x="30" y="194"/>
                      <a:pt x="15" y="357"/>
                      <a:pt x="0" y="521"/>
                    </a:cubicBezTo>
                    <a:cubicBezTo>
                      <a:pt x="0" y="342"/>
                      <a:pt x="0" y="179"/>
                      <a:pt x="0"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185"/>
              <p:cNvSpPr/>
              <p:nvPr/>
            </p:nvSpPr>
            <p:spPr>
              <a:xfrm>
                <a:off x="7728554" y="2302599"/>
                <a:ext cx="1322" cy="9555"/>
              </a:xfrm>
              <a:custGeom>
                <a:rect b="b" l="l" r="r" t="t"/>
                <a:pathLst>
                  <a:path extrusionOk="0" h="224" w="31">
                    <a:moveTo>
                      <a:pt x="30" y="1"/>
                    </a:moveTo>
                    <a:lnTo>
                      <a:pt x="30" y="224"/>
                    </a:lnTo>
                    <a:lnTo>
                      <a:pt x="0" y="224"/>
                    </a:lnTo>
                    <a:lnTo>
                      <a:pt x="0" y="1"/>
                    </a:lnTo>
                    <a:cubicBezTo>
                      <a:pt x="0" y="1"/>
                      <a:pt x="15" y="1"/>
                      <a:pt x="30"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185"/>
              <p:cNvSpPr/>
              <p:nvPr/>
            </p:nvSpPr>
            <p:spPr>
              <a:xfrm>
                <a:off x="7915860" y="2213702"/>
                <a:ext cx="3839" cy="7678"/>
              </a:xfrm>
              <a:custGeom>
                <a:rect b="b" l="l" r="r" t="t"/>
                <a:pathLst>
                  <a:path extrusionOk="0" h="180" w="90">
                    <a:moveTo>
                      <a:pt x="0" y="165"/>
                    </a:moveTo>
                    <a:cubicBezTo>
                      <a:pt x="15" y="105"/>
                      <a:pt x="15" y="60"/>
                      <a:pt x="30" y="1"/>
                    </a:cubicBezTo>
                    <a:cubicBezTo>
                      <a:pt x="45" y="16"/>
                      <a:pt x="75" y="16"/>
                      <a:pt x="90" y="16"/>
                    </a:cubicBezTo>
                    <a:cubicBezTo>
                      <a:pt x="75" y="75"/>
                      <a:pt x="75" y="120"/>
                      <a:pt x="60" y="179"/>
                    </a:cubicBezTo>
                    <a:cubicBezTo>
                      <a:pt x="45" y="165"/>
                      <a:pt x="15" y="165"/>
                      <a:pt x="0" y="165"/>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347" name="Google Shape;4347;p185"/>
          <p:cNvSpPr/>
          <p:nvPr/>
        </p:nvSpPr>
        <p:spPr>
          <a:xfrm>
            <a:off x="-45076" y="2215429"/>
            <a:ext cx="2878875" cy="2217850"/>
          </a:xfrm>
          <a:custGeom>
            <a:rect b="b" l="l" r="r" t="t"/>
            <a:pathLst>
              <a:path extrusionOk="0" h="88714" w="115155">
                <a:moveTo>
                  <a:pt x="7536" y="30709"/>
                </a:moveTo>
                <a:cubicBezTo>
                  <a:pt x="10711" y="28518"/>
                  <a:pt x="16435" y="30083"/>
                  <a:pt x="19342" y="28563"/>
                </a:cubicBezTo>
                <a:cubicBezTo>
                  <a:pt x="22249" y="27043"/>
                  <a:pt x="21041" y="24136"/>
                  <a:pt x="24976" y="21587"/>
                </a:cubicBezTo>
                <a:cubicBezTo>
                  <a:pt x="28911" y="19038"/>
                  <a:pt x="37408" y="15863"/>
                  <a:pt x="42953" y="13269"/>
                </a:cubicBezTo>
                <a:cubicBezTo>
                  <a:pt x="48498" y="10675"/>
                  <a:pt x="52925" y="7993"/>
                  <a:pt x="58246" y="6025"/>
                </a:cubicBezTo>
                <a:cubicBezTo>
                  <a:pt x="63568" y="4058"/>
                  <a:pt x="70187" y="2180"/>
                  <a:pt x="74882" y="1464"/>
                </a:cubicBezTo>
                <a:cubicBezTo>
                  <a:pt x="79578" y="749"/>
                  <a:pt x="83602" y="1464"/>
                  <a:pt x="86419" y="1732"/>
                </a:cubicBezTo>
                <a:cubicBezTo>
                  <a:pt x="89236" y="2000"/>
                  <a:pt x="87671" y="-3098"/>
                  <a:pt x="91785" y="3073"/>
                </a:cubicBezTo>
                <a:cubicBezTo>
                  <a:pt x="95899" y="9244"/>
                  <a:pt x="108107" y="27311"/>
                  <a:pt x="111103" y="38759"/>
                </a:cubicBezTo>
                <a:cubicBezTo>
                  <a:pt x="114099" y="50207"/>
                  <a:pt x="119019" y="63444"/>
                  <a:pt x="109762" y="71761"/>
                </a:cubicBezTo>
                <a:cubicBezTo>
                  <a:pt x="100505" y="80079"/>
                  <a:pt x="72645" y="88262"/>
                  <a:pt x="55563" y="88664"/>
                </a:cubicBezTo>
                <a:cubicBezTo>
                  <a:pt x="38481" y="89067"/>
                  <a:pt x="16480" y="82002"/>
                  <a:pt x="7268" y="74176"/>
                </a:cubicBezTo>
                <a:cubicBezTo>
                  <a:pt x="-1944" y="66350"/>
                  <a:pt x="247" y="48955"/>
                  <a:pt x="292" y="41710"/>
                </a:cubicBezTo>
                <a:cubicBezTo>
                  <a:pt x="337" y="34466"/>
                  <a:pt x="4361" y="32900"/>
                  <a:pt x="7536" y="30709"/>
                </a:cubicBezTo>
                <a:close/>
              </a:path>
            </a:pathLst>
          </a:custGeom>
          <a:solidFill>
            <a:srgbClr val="E69138"/>
          </a:solidFill>
          <a:ln cap="flat" cmpd="sng" w="9525">
            <a:solidFill>
              <a:srgbClr val="E69138"/>
            </a:solidFill>
            <a:prstDash val="solid"/>
            <a:round/>
            <a:headEnd len="med" w="med" type="none"/>
            <a:tailEnd len="med" w="med" type="none"/>
          </a:ln>
        </p:spPr>
      </p:sp>
      <p:pic>
        <p:nvPicPr>
          <p:cNvPr id="4348" name="Google Shape;4348;p185"/>
          <p:cNvPicPr preferRelativeResize="0"/>
          <p:nvPr/>
        </p:nvPicPr>
        <p:blipFill>
          <a:blip r:embed="rId3">
            <a:alphaModFix amt="70000"/>
          </a:blip>
          <a:stretch>
            <a:fillRect/>
          </a:stretch>
        </p:blipFill>
        <p:spPr>
          <a:xfrm rot="-488682">
            <a:off x="-1094159" y="-328071"/>
            <a:ext cx="4483568" cy="5799646"/>
          </a:xfrm>
          <a:prstGeom prst="rect">
            <a:avLst/>
          </a:prstGeom>
          <a:noFill/>
          <a:ln>
            <a:noFill/>
          </a:ln>
        </p:spPr>
      </p:pic>
      <p:sp>
        <p:nvSpPr>
          <p:cNvPr id="4349" name="Google Shape;4349;p185"/>
          <p:cNvSpPr/>
          <p:nvPr/>
        </p:nvSpPr>
        <p:spPr>
          <a:xfrm>
            <a:off x="2386963" y="-581384"/>
            <a:ext cx="1390650" cy="6436300"/>
          </a:xfrm>
          <a:custGeom>
            <a:rect b="b" l="l" r="r" t="t"/>
            <a:pathLst>
              <a:path extrusionOk="0" h="257452" w="55626">
                <a:moveTo>
                  <a:pt x="14513" y="10572"/>
                </a:moveTo>
                <a:cubicBezTo>
                  <a:pt x="5301" y="-22296"/>
                  <a:pt x="-1406" y="31009"/>
                  <a:pt x="293" y="47599"/>
                </a:cubicBezTo>
                <a:cubicBezTo>
                  <a:pt x="1992" y="64190"/>
                  <a:pt x="20953" y="89768"/>
                  <a:pt x="24709" y="110115"/>
                </a:cubicBezTo>
                <a:cubicBezTo>
                  <a:pt x="28465" y="130462"/>
                  <a:pt x="23547" y="151390"/>
                  <a:pt x="22831" y="169680"/>
                </a:cubicBezTo>
                <a:cubicBezTo>
                  <a:pt x="22116" y="187970"/>
                  <a:pt x="14960" y="207333"/>
                  <a:pt x="20416" y="219854"/>
                </a:cubicBezTo>
                <a:cubicBezTo>
                  <a:pt x="25872" y="232375"/>
                  <a:pt x="56549" y="279687"/>
                  <a:pt x="55565" y="244807"/>
                </a:cubicBezTo>
                <a:cubicBezTo>
                  <a:pt x="54581" y="209927"/>
                  <a:pt x="23725" y="43440"/>
                  <a:pt x="14513" y="10572"/>
                </a:cubicBezTo>
                <a:close/>
              </a:path>
            </a:pathLst>
          </a:custGeom>
          <a:solidFill>
            <a:srgbClr val="F6B26B"/>
          </a:solidFill>
          <a:ln cap="flat" cmpd="sng" w="9525">
            <a:solidFill>
              <a:srgbClr val="F6B26B"/>
            </a:solidFill>
            <a:prstDash val="solid"/>
            <a:round/>
            <a:headEnd len="med" w="med" type="none"/>
            <a:tailEnd len="med" w="med" type="none"/>
          </a:ln>
        </p:spPr>
      </p:sp>
      <p:sp>
        <p:nvSpPr>
          <p:cNvPr id="4350" name="Google Shape;4350;p185"/>
          <p:cNvSpPr/>
          <p:nvPr/>
        </p:nvSpPr>
        <p:spPr>
          <a:xfrm>
            <a:off x="2603960" y="-511704"/>
            <a:ext cx="2331400" cy="6331125"/>
          </a:xfrm>
          <a:custGeom>
            <a:rect b="b" l="l" r="r" t="t"/>
            <a:pathLst>
              <a:path extrusionOk="0" h="253245" w="93256">
                <a:moveTo>
                  <a:pt x="581" y="20128"/>
                </a:moveTo>
                <a:cubicBezTo>
                  <a:pt x="4829" y="6757"/>
                  <a:pt x="34254" y="-16496"/>
                  <a:pt x="49682" y="18250"/>
                </a:cubicBezTo>
                <a:cubicBezTo>
                  <a:pt x="65110" y="52996"/>
                  <a:pt x="94892" y="192562"/>
                  <a:pt x="93148" y="228605"/>
                </a:cubicBezTo>
                <a:cubicBezTo>
                  <a:pt x="91404" y="264648"/>
                  <a:pt x="50711" y="256196"/>
                  <a:pt x="39218" y="234508"/>
                </a:cubicBezTo>
                <a:cubicBezTo>
                  <a:pt x="27725" y="212820"/>
                  <a:pt x="30632" y="134205"/>
                  <a:pt x="24192" y="98475"/>
                </a:cubicBezTo>
                <a:cubicBezTo>
                  <a:pt x="17753" y="62745"/>
                  <a:pt x="-3667" y="33499"/>
                  <a:pt x="581" y="20128"/>
                </a:cubicBezTo>
                <a:close/>
              </a:path>
            </a:pathLst>
          </a:custGeom>
          <a:solidFill>
            <a:srgbClr val="F6B26B"/>
          </a:solidFill>
          <a:ln cap="flat" cmpd="sng" w="9525">
            <a:solidFill>
              <a:srgbClr val="F6B26B"/>
            </a:solidFill>
            <a:prstDash val="solid"/>
            <a:round/>
            <a:headEnd len="med" w="med" type="none"/>
            <a:tailEnd len="med" w="med" type="none"/>
          </a:ln>
        </p:spPr>
      </p:sp>
      <p:sp>
        <p:nvSpPr>
          <p:cNvPr id="4351" name="Google Shape;4351;p185"/>
          <p:cNvSpPr txBox="1"/>
          <p:nvPr>
            <p:ph idx="1" type="subTitle"/>
          </p:nvPr>
        </p:nvSpPr>
        <p:spPr>
          <a:xfrm flipH="1">
            <a:off x="3421700" y="835975"/>
            <a:ext cx="5108700" cy="9696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FFFFFF"/>
              </a:buClr>
              <a:buSzPts val="1200"/>
              <a:buChar char="●"/>
            </a:pPr>
            <a:r>
              <a:rPr lang="en" sz="1400" u="sng">
                <a:solidFill>
                  <a:srgbClr val="FFFFFF"/>
                </a:solidFill>
              </a:rPr>
              <a:t>Research Question:</a:t>
            </a:r>
            <a:r>
              <a:rPr lang="en" sz="1400">
                <a:solidFill>
                  <a:srgbClr val="FFFFFF"/>
                </a:solidFill>
              </a:rPr>
              <a:t> How effectively can machine learning models predict stroke risk based on patient attributes, and which features—such as age, glucose levels, and BMI—are the most significant predictors?</a:t>
            </a:r>
            <a:endParaRPr sz="1400">
              <a:solidFill>
                <a:srgbClr val="FFFFFF"/>
              </a:solidFill>
            </a:endParaRPr>
          </a:p>
          <a:p>
            <a:pPr indent="-304800" lvl="0" marL="457200" rtl="0" algn="l">
              <a:spcBef>
                <a:spcPts val="0"/>
              </a:spcBef>
              <a:spcAft>
                <a:spcPts val="0"/>
              </a:spcAft>
              <a:buClr>
                <a:srgbClr val="FFFFFF"/>
              </a:buClr>
              <a:buSzPts val="1200"/>
              <a:buChar char="●"/>
            </a:pPr>
            <a:r>
              <a:rPr lang="en" sz="1400" u="sng">
                <a:solidFill>
                  <a:srgbClr val="FFFFFF"/>
                </a:solidFill>
              </a:rPr>
              <a:t>Hypothesis:</a:t>
            </a:r>
            <a:r>
              <a:rPr lang="en" sz="1400">
                <a:solidFill>
                  <a:srgbClr val="FFFFFF"/>
                </a:solidFill>
              </a:rPr>
              <a:t> Machine learning models will effectively predict stroke outcomes by capturing complex patterns among patient attributes. Models should achieve high accuracy, particularly when using techniques like stratified cross-validation and feature scaling to address data balance and distribution issues.</a:t>
            </a:r>
            <a:endParaRPr sz="1400">
              <a:solidFill>
                <a:srgbClr val="FFFFFF"/>
              </a:solidFill>
            </a:endParaRPr>
          </a:p>
          <a:p>
            <a:pPr indent="-304800" lvl="0" marL="457200" rtl="0" algn="l">
              <a:spcBef>
                <a:spcPts val="0"/>
              </a:spcBef>
              <a:spcAft>
                <a:spcPts val="0"/>
              </a:spcAft>
              <a:buClr>
                <a:srgbClr val="FFFFFF"/>
              </a:buClr>
              <a:buSzPts val="1200"/>
              <a:buChar char="●"/>
            </a:pPr>
            <a:r>
              <a:rPr lang="en" sz="1400" u="sng">
                <a:solidFill>
                  <a:srgbClr val="FFFFFF"/>
                </a:solidFill>
              </a:rPr>
              <a:t>Project Goals:</a:t>
            </a:r>
            <a:endParaRPr sz="1400" u="sng">
              <a:solidFill>
                <a:srgbClr val="FFFFFF"/>
              </a:solidFill>
            </a:endParaRPr>
          </a:p>
          <a:p>
            <a:pPr indent="-304800" lvl="1" marL="914400" rtl="0" algn="l">
              <a:spcBef>
                <a:spcPts val="0"/>
              </a:spcBef>
              <a:spcAft>
                <a:spcPts val="0"/>
              </a:spcAft>
              <a:buClr>
                <a:srgbClr val="FFFFFF"/>
              </a:buClr>
              <a:buSzPts val="1200"/>
              <a:buChar char="○"/>
            </a:pPr>
            <a:r>
              <a:rPr lang="en" sz="1400">
                <a:solidFill>
                  <a:srgbClr val="FFFFFF"/>
                </a:solidFill>
              </a:rPr>
              <a:t>To identify which machine learning model most accurately predicts stroke risks in patients, focusing on attributes like age, glucose levels, and BMI.</a:t>
            </a:r>
            <a:endParaRPr sz="1400">
              <a:solidFill>
                <a:srgbClr val="FFFFFF"/>
              </a:solidFill>
            </a:endParaRPr>
          </a:p>
          <a:p>
            <a:pPr indent="-304800" lvl="1" marL="914400" rtl="0" algn="l">
              <a:spcBef>
                <a:spcPts val="0"/>
              </a:spcBef>
              <a:spcAft>
                <a:spcPts val="0"/>
              </a:spcAft>
              <a:buClr>
                <a:srgbClr val="FFFFFF"/>
              </a:buClr>
              <a:buSzPts val="1200"/>
              <a:buChar char="○"/>
            </a:pPr>
            <a:r>
              <a:rPr lang="en" sz="1400">
                <a:solidFill>
                  <a:srgbClr val="FFFFFF"/>
                </a:solidFill>
              </a:rPr>
              <a:t>To provide insights into risk factors, aiming to help healthcare providers identify high-risk patients more effectively.</a:t>
            </a:r>
            <a:endParaRPr sz="14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69138"/>
        </a:solidFill>
      </p:bgPr>
    </p:bg>
    <p:spTree>
      <p:nvGrpSpPr>
        <p:cNvPr id="4355" name="Shape 4355"/>
        <p:cNvGrpSpPr/>
        <p:nvPr/>
      </p:nvGrpSpPr>
      <p:grpSpPr>
        <a:xfrm>
          <a:off x="0" y="0"/>
          <a:ext cx="0" cy="0"/>
          <a:chOff x="0" y="0"/>
          <a:chExt cx="0" cy="0"/>
        </a:xfrm>
      </p:grpSpPr>
      <p:sp>
        <p:nvSpPr>
          <p:cNvPr id="4356" name="Google Shape;4356;p186"/>
          <p:cNvSpPr txBox="1"/>
          <p:nvPr>
            <p:ph type="title"/>
          </p:nvPr>
        </p:nvSpPr>
        <p:spPr>
          <a:xfrm>
            <a:off x="716725" y="735400"/>
            <a:ext cx="2078100" cy="5211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Background</a:t>
            </a:r>
            <a:endParaRPr/>
          </a:p>
        </p:txBody>
      </p:sp>
      <p:sp>
        <p:nvSpPr>
          <p:cNvPr id="4357" name="Google Shape;4357;p186"/>
          <p:cNvSpPr/>
          <p:nvPr/>
        </p:nvSpPr>
        <p:spPr>
          <a:xfrm flipH="1">
            <a:off x="5108291" y="2761443"/>
            <a:ext cx="42" cy="86639"/>
          </a:xfrm>
          <a:custGeom>
            <a:rect b="b" l="l" r="r" t="t"/>
            <a:pathLst>
              <a:path extrusionOk="0" h="2051" w="1">
                <a:moveTo>
                  <a:pt x="1" y="0"/>
                </a:moveTo>
                <a:lnTo>
                  <a:pt x="1" y="2051"/>
                </a:lnTo>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8" name="Google Shape;4358;p186"/>
          <p:cNvGrpSpPr/>
          <p:nvPr/>
        </p:nvGrpSpPr>
        <p:grpSpPr>
          <a:xfrm rot="9103914">
            <a:off x="4439518" y="2654400"/>
            <a:ext cx="1999389" cy="1338029"/>
            <a:chOff x="1645525" y="677625"/>
            <a:chExt cx="4313925" cy="3465375"/>
          </a:xfrm>
        </p:grpSpPr>
        <p:sp>
          <p:nvSpPr>
            <p:cNvPr id="4359" name="Google Shape;4359;p18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18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18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18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18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18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18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18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7" name="Google Shape;4367;p186"/>
          <p:cNvSpPr/>
          <p:nvPr/>
        </p:nvSpPr>
        <p:spPr>
          <a:xfrm flipH="1">
            <a:off x="5193163" y="2971777"/>
            <a:ext cx="86639" cy="42"/>
          </a:xfrm>
          <a:custGeom>
            <a:rect b="b" l="l" r="r" t="t"/>
            <a:pathLst>
              <a:path extrusionOk="0" h="1" w="2051">
                <a:moveTo>
                  <a:pt x="2051" y="1"/>
                </a:moveTo>
                <a:lnTo>
                  <a:pt x="0" y="1"/>
                </a:lnTo>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8" name="Google Shape;4368;p186"/>
          <p:cNvGrpSpPr/>
          <p:nvPr/>
        </p:nvGrpSpPr>
        <p:grpSpPr>
          <a:xfrm>
            <a:off x="2766288" y="626780"/>
            <a:ext cx="1053238" cy="738321"/>
            <a:chOff x="5560550" y="1017938"/>
            <a:chExt cx="2489925" cy="1719425"/>
          </a:xfrm>
        </p:grpSpPr>
        <p:sp>
          <p:nvSpPr>
            <p:cNvPr id="4369" name="Google Shape;4369;p186"/>
            <p:cNvSpPr/>
            <p:nvPr/>
          </p:nvSpPr>
          <p:spPr>
            <a:xfrm>
              <a:off x="5560550" y="1017938"/>
              <a:ext cx="2489925" cy="1719425"/>
            </a:xfrm>
            <a:custGeom>
              <a:rect b="b" l="l" r="r" t="t"/>
              <a:pathLst>
                <a:path extrusionOk="0" h="68777" w="99597">
                  <a:moveTo>
                    <a:pt x="54255" y="733"/>
                  </a:moveTo>
                  <a:cubicBezTo>
                    <a:pt x="57373" y="733"/>
                    <a:pt x="60177" y="3725"/>
                    <a:pt x="60198" y="3746"/>
                  </a:cubicBezTo>
                  <a:cubicBezTo>
                    <a:pt x="60219" y="3767"/>
                    <a:pt x="60239" y="3787"/>
                    <a:pt x="60260" y="3808"/>
                  </a:cubicBezTo>
                  <a:cubicBezTo>
                    <a:pt x="60281" y="3829"/>
                    <a:pt x="60302" y="3850"/>
                    <a:pt x="60323" y="3850"/>
                  </a:cubicBezTo>
                  <a:cubicBezTo>
                    <a:pt x="60700" y="4206"/>
                    <a:pt x="60888" y="4729"/>
                    <a:pt x="60888" y="4729"/>
                  </a:cubicBezTo>
                  <a:lnTo>
                    <a:pt x="60700" y="4771"/>
                  </a:lnTo>
                  <a:cubicBezTo>
                    <a:pt x="58377" y="5252"/>
                    <a:pt x="56285" y="6298"/>
                    <a:pt x="54674" y="7742"/>
                  </a:cubicBezTo>
                  <a:cubicBezTo>
                    <a:pt x="52100" y="10065"/>
                    <a:pt x="51138" y="12199"/>
                    <a:pt x="50803" y="13266"/>
                  </a:cubicBezTo>
                  <a:lnTo>
                    <a:pt x="50698" y="13622"/>
                  </a:lnTo>
                  <a:lnTo>
                    <a:pt x="50301" y="13642"/>
                  </a:lnTo>
                  <a:cubicBezTo>
                    <a:pt x="46263" y="13810"/>
                    <a:pt x="43940" y="16907"/>
                    <a:pt x="42936" y="18748"/>
                  </a:cubicBezTo>
                  <a:lnTo>
                    <a:pt x="42873" y="18852"/>
                  </a:lnTo>
                  <a:cubicBezTo>
                    <a:pt x="42622" y="18601"/>
                    <a:pt x="42308" y="18455"/>
                    <a:pt x="42161" y="18078"/>
                  </a:cubicBezTo>
                  <a:cubicBezTo>
                    <a:pt x="41597" y="17262"/>
                    <a:pt x="40362" y="15965"/>
                    <a:pt x="37998" y="15400"/>
                  </a:cubicBezTo>
                  <a:cubicBezTo>
                    <a:pt x="37971" y="15395"/>
                    <a:pt x="37944" y="15392"/>
                    <a:pt x="37917" y="15392"/>
                  </a:cubicBezTo>
                  <a:cubicBezTo>
                    <a:pt x="37737" y="15392"/>
                    <a:pt x="37574" y="15511"/>
                    <a:pt x="37537" y="15693"/>
                  </a:cubicBezTo>
                  <a:cubicBezTo>
                    <a:pt x="37475" y="15902"/>
                    <a:pt x="37600" y="16111"/>
                    <a:pt x="37830" y="16174"/>
                  </a:cubicBezTo>
                  <a:cubicBezTo>
                    <a:pt x="40132" y="16718"/>
                    <a:pt x="41220" y="18036"/>
                    <a:pt x="41617" y="18706"/>
                  </a:cubicBezTo>
                  <a:cubicBezTo>
                    <a:pt x="41638" y="18706"/>
                    <a:pt x="41638" y="18706"/>
                    <a:pt x="41638" y="18685"/>
                  </a:cubicBezTo>
                  <a:cubicBezTo>
                    <a:pt x="41806" y="18915"/>
                    <a:pt x="41931" y="19083"/>
                    <a:pt x="42161" y="19250"/>
                  </a:cubicBezTo>
                  <a:cubicBezTo>
                    <a:pt x="42203" y="19292"/>
                    <a:pt x="42496" y="19522"/>
                    <a:pt x="42580" y="19585"/>
                  </a:cubicBezTo>
                  <a:lnTo>
                    <a:pt x="42057" y="19689"/>
                  </a:lnTo>
                  <a:cubicBezTo>
                    <a:pt x="37851" y="20526"/>
                    <a:pt x="35131" y="25443"/>
                    <a:pt x="34399" y="26908"/>
                  </a:cubicBezTo>
                  <a:lnTo>
                    <a:pt x="34294" y="27159"/>
                  </a:lnTo>
                  <a:lnTo>
                    <a:pt x="34022" y="27222"/>
                  </a:lnTo>
                  <a:cubicBezTo>
                    <a:pt x="32683" y="27515"/>
                    <a:pt x="28143" y="28854"/>
                    <a:pt x="26071" y="33729"/>
                  </a:cubicBezTo>
                  <a:cubicBezTo>
                    <a:pt x="24104" y="38374"/>
                    <a:pt x="25213" y="41157"/>
                    <a:pt x="25778" y="42140"/>
                  </a:cubicBezTo>
                  <a:lnTo>
                    <a:pt x="25967" y="42496"/>
                  </a:lnTo>
                  <a:lnTo>
                    <a:pt x="25695" y="42789"/>
                  </a:lnTo>
                  <a:cubicBezTo>
                    <a:pt x="21003" y="48064"/>
                    <a:pt x="21132" y="53485"/>
                    <a:pt x="22169" y="57271"/>
                  </a:cubicBezTo>
                  <a:lnTo>
                    <a:pt x="22169" y="57271"/>
                  </a:lnTo>
                  <a:cubicBezTo>
                    <a:pt x="21610" y="57395"/>
                    <a:pt x="21279" y="57499"/>
                    <a:pt x="21133" y="57540"/>
                  </a:cubicBezTo>
                  <a:cubicBezTo>
                    <a:pt x="21133" y="57540"/>
                    <a:pt x="21133" y="57519"/>
                    <a:pt x="21133" y="57519"/>
                  </a:cubicBezTo>
                  <a:cubicBezTo>
                    <a:pt x="21050" y="57540"/>
                    <a:pt x="20966" y="57582"/>
                    <a:pt x="20882" y="57624"/>
                  </a:cubicBezTo>
                  <a:cubicBezTo>
                    <a:pt x="20861" y="57624"/>
                    <a:pt x="18434" y="58440"/>
                    <a:pt x="16028" y="58440"/>
                  </a:cubicBezTo>
                  <a:cubicBezTo>
                    <a:pt x="15547" y="58440"/>
                    <a:pt x="15086" y="58398"/>
                    <a:pt x="14689" y="58335"/>
                  </a:cubicBezTo>
                  <a:cubicBezTo>
                    <a:pt x="12680" y="58001"/>
                    <a:pt x="12199" y="56201"/>
                    <a:pt x="12157" y="56013"/>
                  </a:cubicBezTo>
                  <a:cubicBezTo>
                    <a:pt x="12094" y="55720"/>
                    <a:pt x="11948" y="55448"/>
                    <a:pt x="11739" y="55239"/>
                  </a:cubicBezTo>
                  <a:cubicBezTo>
                    <a:pt x="13161" y="54046"/>
                    <a:pt x="14521" y="51891"/>
                    <a:pt x="14166" y="48166"/>
                  </a:cubicBezTo>
                  <a:lnTo>
                    <a:pt x="14166" y="48166"/>
                  </a:lnTo>
                  <a:cubicBezTo>
                    <a:pt x="14459" y="48229"/>
                    <a:pt x="14793" y="48271"/>
                    <a:pt x="15149" y="48271"/>
                  </a:cubicBezTo>
                  <a:cubicBezTo>
                    <a:pt x="15547" y="48271"/>
                    <a:pt x="15986" y="48229"/>
                    <a:pt x="16467" y="48104"/>
                  </a:cubicBezTo>
                  <a:cubicBezTo>
                    <a:pt x="16677" y="48062"/>
                    <a:pt x="16802" y="47853"/>
                    <a:pt x="16760" y="47643"/>
                  </a:cubicBezTo>
                  <a:cubicBezTo>
                    <a:pt x="16707" y="47467"/>
                    <a:pt x="16551" y="47336"/>
                    <a:pt x="16378" y="47336"/>
                  </a:cubicBezTo>
                  <a:cubicBezTo>
                    <a:pt x="16345" y="47336"/>
                    <a:pt x="16312" y="47340"/>
                    <a:pt x="16279" y="47350"/>
                  </a:cubicBezTo>
                  <a:cubicBezTo>
                    <a:pt x="15871" y="47443"/>
                    <a:pt x="15500" y="47483"/>
                    <a:pt x="15163" y="47483"/>
                  </a:cubicBezTo>
                  <a:cubicBezTo>
                    <a:pt x="12993" y="47483"/>
                    <a:pt x="12235" y="45812"/>
                    <a:pt x="12199" y="45739"/>
                  </a:cubicBezTo>
                  <a:cubicBezTo>
                    <a:pt x="12137" y="45584"/>
                    <a:pt x="11994" y="45498"/>
                    <a:pt x="11839" y="45498"/>
                  </a:cubicBezTo>
                  <a:cubicBezTo>
                    <a:pt x="11785" y="45498"/>
                    <a:pt x="11730" y="45508"/>
                    <a:pt x="11676" y="45530"/>
                  </a:cubicBezTo>
                  <a:cubicBezTo>
                    <a:pt x="11487" y="45614"/>
                    <a:pt x="11383" y="45844"/>
                    <a:pt x="11467" y="46032"/>
                  </a:cubicBezTo>
                  <a:cubicBezTo>
                    <a:pt x="11487" y="46053"/>
                    <a:pt x="12011" y="47246"/>
                    <a:pt x="13350" y="47874"/>
                  </a:cubicBezTo>
                  <a:cubicBezTo>
                    <a:pt x="13831" y="51723"/>
                    <a:pt x="12429" y="53774"/>
                    <a:pt x="11048" y="54820"/>
                  </a:cubicBezTo>
                  <a:cubicBezTo>
                    <a:pt x="10860" y="54778"/>
                    <a:pt x="10671" y="54757"/>
                    <a:pt x="10462" y="54757"/>
                  </a:cubicBezTo>
                  <a:cubicBezTo>
                    <a:pt x="10441" y="54778"/>
                    <a:pt x="10379" y="54778"/>
                    <a:pt x="10274" y="54778"/>
                  </a:cubicBezTo>
                  <a:cubicBezTo>
                    <a:pt x="9207" y="54778"/>
                    <a:pt x="5587" y="54444"/>
                    <a:pt x="3327" y="50091"/>
                  </a:cubicBezTo>
                  <a:cubicBezTo>
                    <a:pt x="795" y="45216"/>
                    <a:pt x="4771" y="37642"/>
                    <a:pt x="5336" y="36596"/>
                  </a:cubicBezTo>
                  <a:cubicBezTo>
                    <a:pt x="5859" y="37956"/>
                    <a:pt x="6654" y="39379"/>
                    <a:pt x="7889" y="40467"/>
                  </a:cubicBezTo>
                  <a:cubicBezTo>
                    <a:pt x="7972" y="40529"/>
                    <a:pt x="8056" y="40550"/>
                    <a:pt x="8140" y="40550"/>
                  </a:cubicBezTo>
                  <a:cubicBezTo>
                    <a:pt x="8265" y="40550"/>
                    <a:pt x="8370" y="40508"/>
                    <a:pt x="8454" y="40425"/>
                  </a:cubicBezTo>
                  <a:cubicBezTo>
                    <a:pt x="8600" y="40257"/>
                    <a:pt x="8579" y="40006"/>
                    <a:pt x="8412" y="39860"/>
                  </a:cubicBezTo>
                  <a:cubicBezTo>
                    <a:pt x="6863" y="38521"/>
                    <a:pt x="6047" y="36512"/>
                    <a:pt x="5608" y="34880"/>
                  </a:cubicBezTo>
                  <a:cubicBezTo>
                    <a:pt x="5713" y="32829"/>
                    <a:pt x="6738" y="31972"/>
                    <a:pt x="7638" y="31595"/>
                  </a:cubicBezTo>
                  <a:cubicBezTo>
                    <a:pt x="7679" y="31616"/>
                    <a:pt x="7700" y="31616"/>
                    <a:pt x="7742" y="31616"/>
                  </a:cubicBezTo>
                  <a:cubicBezTo>
                    <a:pt x="8036" y="31555"/>
                    <a:pt x="8548" y="31495"/>
                    <a:pt x="9114" y="31495"/>
                  </a:cubicBezTo>
                  <a:cubicBezTo>
                    <a:pt x="9918" y="31495"/>
                    <a:pt x="10830" y="31617"/>
                    <a:pt x="11383" y="32034"/>
                  </a:cubicBezTo>
                  <a:cubicBezTo>
                    <a:pt x="10776" y="33101"/>
                    <a:pt x="11048" y="34043"/>
                    <a:pt x="11069" y="34064"/>
                  </a:cubicBezTo>
                  <a:cubicBezTo>
                    <a:pt x="11111" y="34231"/>
                    <a:pt x="11278" y="34336"/>
                    <a:pt x="11446" y="34336"/>
                  </a:cubicBezTo>
                  <a:cubicBezTo>
                    <a:pt x="11467" y="34336"/>
                    <a:pt x="11508" y="34315"/>
                    <a:pt x="11550" y="34315"/>
                  </a:cubicBezTo>
                  <a:cubicBezTo>
                    <a:pt x="11759" y="34252"/>
                    <a:pt x="11885" y="34022"/>
                    <a:pt x="11822" y="33813"/>
                  </a:cubicBezTo>
                  <a:cubicBezTo>
                    <a:pt x="11801" y="33792"/>
                    <a:pt x="11320" y="32202"/>
                    <a:pt x="13705" y="31051"/>
                  </a:cubicBezTo>
                  <a:cubicBezTo>
                    <a:pt x="13915" y="30946"/>
                    <a:pt x="13998" y="30716"/>
                    <a:pt x="13894" y="30528"/>
                  </a:cubicBezTo>
                  <a:cubicBezTo>
                    <a:pt x="13834" y="30380"/>
                    <a:pt x="13691" y="30294"/>
                    <a:pt x="13546" y="30294"/>
                  </a:cubicBezTo>
                  <a:cubicBezTo>
                    <a:pt x="13486" y="30294"/>
                    <a:pt x="13426" y="30309"/>
                    <a:pt x="13371" y="30340"/>
                  </a:cubicBezTo>
                  <a:cubicBezTo>
                    <a:pt x="12701" y="30653"/>
                    <a:pt x="12220" y="31030"/>
                    <a:pt x="11864" y="31407"/>
                  </a:cubicBezTo>
                  <a:cubicBezTo>
                    <a:pt x="11362" y="31009"/>
                    <a:pt x="10692" y="30821"/>
                    <a:pt x="10023" y="30758"/>
                  </a:cubicBezTo>
                  <a:cubicBezTo>
                    <a:pt x="10274" y="30423"/>
                    <a:pt x="10399" y="30026"/>
                    <a:pt x="10337" y="29586"/>
                  </a:cubicBezTo>
                  <a:cubicBezTo>
                    <a:pt x="10337" y="29586"/>
                    <a:pt x="10211" y="27912"/>
                    <a:pt x="11843" y="23184"/>
                  </a:cubicBezTo>
                  <a:cubicBezTo>
                    <a:pt x="13350" y="18769"/>
                    <a:pt x="18957" y="17785"/>
                    <a:pt x="18999" y="17785"/>
                  </a:cubicBezTo>
                  <a:cubicBezTo>
                    <a:pt x="19271" y="17744"/>
                    <a:pt x="19501" y="17618"/>
                    <a:pt x="19710" y="17472"/>
                  </a:cubicBezTo>
                  <a:cubicBezTo>
                    <a:pt x="21698" y="17869"/>
                    <a:pt x="24355" y="18852"/>
                    <a:pt x="26260" y="21091"/>
                  </a:cubicBezTo>
                  <a:cubicBezTo>
                    <a:pt x="26343" y="21175"/>
                    <a:pt x="26448" y="21238"/>
                    <a:pt x="26552" y="21238"/>
                  </a:cubicBezTo>
                  <a:cubicBezTo>
                    <a:pt x="26657" y="21238"/>
                    <a:pt x="26741" y="21196"/>
                    <a:pt x="26804" y="21133"/>
                  </a:cubicBezTo>
                  <a:cubicBezTo>
                    <a:pt x="26971" y="20987"/>
                    <a:pt x="26992" y="20736"/>
                    <a:pt x="26866" y="20568"/>
                  </a:cubicBezTo>
                  <a:cubicBezTo>
                    <a:pt x="24920" y="18267"/>
                    <a:pt x="22284" y="17220"/>
                    <a:pt x="20213" y="16760"/>
                  </a:cubicBezTo>
                  <a:cubicBezTo>
                    <a:pt x="20359" y="16363"/>
                    <a:pt x="20359" y="15944"/>
                    <a:pt x="20192" y="15547"/>
                  </a:cubicBezTo>
                  <a:cubicBezTo>
                    <a:pt x="20129" y="15442"/>
                    <a:pt x="19062" y="12868"/>
                    <a:pt x="22451" y="8830"/>
                  </a:cubicBezTo>
                  <a:cubicBezTo>
                    <a:pt x="24565" y="6340"/>
                    <a:pt x="27933" y="5817"/>
                    <a:pt x="30381" y="5817"/>
                  </a:cubicBezTo>
                  <a:cubicBezTo>
                    <a:pt x="32055" y="5817"/>
                    <a:pt x="33290" y="6068"/>
                    <a:pt x="33290" y="6068"/>
                  </a:cubicBezTo>
                  <a:cubicBezTo>
                    <a:pt x="33397" y="6092"/>
                    <a:pt x="33505" y="6104"/>
                    <a:pt x="33612" y="6104"/>
                  </a:cubicBezTo>
                  <a:cubicBezTo>
                    <a:pt x="34151" y="6104"/>
                    <a:pt x="34667" y="5807"/>
                    <a:pt x="34964" y="5336"/>
                  </a:cubicBezTo>
                  <a:cubicBezTo>
                    <a:pt x="35027" y="5252"/>
                    <a:pt x="36428" y="3076"/>
                    <a:pt x="40278" y="3076"/>
                  </a:cubicBezTo>
                  <a:lnTo>
                    <a:pt x="40550" y="3076"/>
                  </a:lnTo>
                  <a:cubicBezTo>
                    <a:pt x="41157" y="3097"/>
                    <a:pt x="41701" y="3097"/>
                    <a:pt x="42224" y="3097"/>
                  </a:cubicBezTo>
                  <a:cubicBezTo>
                    <a:pt x="43961" y="3097"/>
                    <a:pt x="45342" y="2992"/>
                    <a:pt x="46639" y="2783"/>
                  </a:cubicBezTo>
                  <a:lnTo>
                    <a:pt x="46639" y="2783"/>
                  </a:lnTo>
                  <a:cubicBezTo>
                    <a:pt x="44693" y="3934"/>
                    <a:pt x="42601" y="5650"/>
                    <a:pt x="41157" y="8077"/>
                  </a:cubicBezTo>
                  <a:cubicBezTo>
                    <a:pt x="40660" y="7961"/>
                    <a:pt x="40180" y="7919"/>
                    <a:pt x="39745" y="7919"/>
                  </a:cubicBezTo>
                  <a:cubicBezTo>
                    <a:pt x="38604" y="7919"/>
                    <a:pt x="37765" y="8208"/>
                    <a:pt x="37705" y="8223"/>
                  </a:cubicBezTo>
                  <a:cubicBezTo>
                    <a:pt x="37496" y="8307"/>
                    <a:pt x="37391" y="8537"/>
                    <a:pt x="37454" y="8725"/>
                  </a:cubicBezTo>
                  <a:cubicBezTo>
                    <a:pt x="37521" y="8894"/>
                    <a:pt x="37670" y="8995"/>
                    <a:pt x="37835" y="8995"/>
                  </a:cubicBezTo>
                  <a:cubicBezTo>
                    <a:pt x="37874" y="8995"/>
                    <a:pt x="37915" y="8989"/>
                    <a:pt x="37956" y="8977"/>
                  </a:cubicBezTo>
                  <a:cubicBezTo>
                    <a:pt x="38016" y="8947"/>
                    <a:pt x="38735" y="8704"/>
                    <a:pt x="39713" y="8704"/>
                  </a:cubicBezTo>
                  <a:cubicBezTo>
                    <a:pt x="40106" y="8704"/>
                    <a:pt x="40540" y="8743"/>
                    <a:pt x="40990" y="8851"/>
                  </a:cubicBezTo>
                  <a:cubicBezTo>
                    <a:pt x="41011" y="8893"/>
                    <a:pt x="41053" y="8914"/>
                    <a:pt x="41094" y="8956"/>
                  </a:cubicBezTo>
                  <a:cubicBezTo>
                    <a:pt x="41157" y="8977"/>
                    <a:pt x="41220" y="8997"/>
                    <a:pt x="41283" y="8997"/>
                  </a:cubicBezTo>
                  <a:cubicBezTo>
                    <a:pt x="41325" y="8997"/>
                    <a:pt x="41345" y="8977"/>
                    <a:pt x="41387" y="8977"/>
                  </a:cubicBezTo>
                  <a:cubicBezTo>
                    <a:pt x="42078" y="9207"/>
                    <a:pt x="42768" y="9583"/>
                    <a:pt x="43417" y="10274"/>
                  </a:cubicBezTo>
                  <a:cubicBezTo>
                    <a:pt x="43480" y="10357"/>
                    <a:pt x="43584" y="10399"/>
                    <a:pt x="43689" y="10399"/>
                  </a:cubicBezTo>
                  <a:cubicBezTo>
                    <a:pt x="43794" y="10399"/>
                    <a:pt x="43898" y="10357"/>
                    <a:pt x="43961" y="10295"/>
                  </a:cubicBezTo>
                  <a:cubicBezTo>
                    <a:pt x="44128" y="10148"/>
                    <a:pt x="44128" y="9897"/>
                    <a:pt x="43982" y="9730"/>
                  </a:cubicBezTo>
                  <a:cubicBezTo>
                    <a:pt x="43333" y="9039"/>
                    <a:pt x="42622" y="8600"/>
                    <a:pt x="41931" y="8328"/>
                  </a:cubicBezTo>
                  <a:cubicBezTo>
                    <a:pt x="45216" y="3013"/>
                    <a:pt x="51954" y="1381"/>
                    <a:pt x="52017" y="1360"/>
                  </a:cubicBezTo>
                  <a:cubicBezTo>
                    <a:pt x="52142" y="1339"/>
                    <a:pt x="52226" y="1256"/>
                    <a:pt x="52289" y="1151"/>
                  </a:cubicBezTo>
                  <a:cubicBezTo>
                    <a:pt x="52414" y="1109"/>
                    <a:pt x="52540" y="1067"/>
                    <a:pt x="52686" y="1005"/>
                  </a:cubicBezTo>
                  <a:cubicBezTo>
                    <a:pt x="53188" y="837"/>
                    <a:pt x="53711" y="733"/>
                    <a:pt x="54255" y="733"/>
                  </a:cubicBezTo>
                  <a:close/>
                  <a:moveTo>
                    <a:pt x="63659" y="5110"/>
                  </a:moveTo>
                  <a:cubicBezTo>
                    <a:pt x="64331" y="5110"/>
                    <a:pt x="64976" y="5160"/>
                    <a:pt x="65575" y="5252"/>
                  </a:cubicBezTo>
                  <a:cubicBezTo>
                    <a:pt x="66391" y="5796"/>
                    <a:pt x="66872" y="6340"/>
                    <a:pt x="66893" y="6340"/>
                  </a:cubicBezTo>
                  <a:cubicBezTo>
                    <a:pt x="67165" y="6675"/>
                    <a:pt x="67584" y="6884"/>
                    <a:pt x="68023" y="6905"/>
                  </a:cubicBezTo>
                  <a:cubicBezTo>
                    <a:pt x="68048" y="6906"/>
                    <a:pt x="68072" y="6907"/>
                    <a:pt x="68097" y="6907"/>
                  </a:cubicBezTo>
                  <a:cubicBezTo>
                    <a:pt x="68511" y="6907"/>
                    <a:pt x="68919" y="6741"/>
                    <a:pt x="69216" y="6445"/>
                  </a:cubicBezTo>
                  <a:cubicBezTo>
                    <a:pt x="69697" y="5943"/>
                    <a:pt x="70534" y="5671"/>
                    <a:pt x="71517" y="5671"/>
                  </a:cubicBezTo>
                  <a:cubicBezTo>
                    <a:pt x="72584" y="5671"/>
                    <a:pt x="73693" y="6005"/>
                    <a:pt x="74300" y="6528"/>
                  </a:cubicBezTo>
                  <a:cubicBezTo>
                    <a:pt x="75786" y="7805"/>
                    <a:pt x="77334" y="7930"/>
                    <a:pt x="78966" y="8098"/>
                  </a:cubicBezTo>
                  <a:cubicBezTo>
                    <a:pt x="79761" y="8160"/>
                    <a:pt x="80598" y="8244"/>
                    <a:pt x="81561" y="8453"/>
                  </a:cubicBezTo>
                  <a:cubicBezTo>
                    <a:pt x="83360" y="8851"/>
                    <a:pt x="84908" y="11592"/>
                    <a:pt x="85306" y="12534"/>
                  </a:cubicBezTo>
                  <a:cubicBezTo>
                    <a:pt x="85327" y="12534"/>
                    <a:pt x="85327" y="12534"/>
                    <a:pt x="85327" y="12554"/>
                  </a:cubicBezTo>
                  <a:cubicBezTo>
                    <a:pt x="85724" y="14228"/>
                    <a:pt x="86122" y="16969"/>
                    <a:pt x="85515" y="20087"/>
                  </a:cubicBezTo>
                  <a:cubicBezTo>
                    <a:pt x="85473" y="20296"/>
                    <a:pt x="85578" y="20526"/>
                    <a:pt x="85787" y="20568"/>
                  </a:cubicBezTo>
                  <a:cubicBezTo>
                    <a:pt x="85829" y="20589"/>
                    <a:pt x="85850" y="20589"/>
                    <a:pt x="85892" y="20589"/>
                  </a:cubicBezTo>
                  <a:cubicBezTo>
                    <a:pt x="86080" y="20589"/>
                    <a:pt x="86227" y="20464"/>
                    <a:pt x="86268" y="20275"/>
                  </a:cubicBezTo>
                  <a:cubicBezTo>
                    <a:pt x="86812" y="17576"/>
                    <a:pt x="86645" y="15149"/>
                    <a:pt x="86331" y="13412"/>
                  </a:cubicBezTo>
                  <a:lnTo>
                    <a:pt x="86331" y="13412"/>
                  </a:lnTo>
                  <a:cubicBezTo>
                    <a:pt x="86457" y="13459"/>
                    <a:pt x="86606" y="13483"/>
                    <a:pt x="86752" y="13483"/>
                  </a:cubicBezTo>
                  <a:cubicBezTo>
                    <a:pt x="86801" y="13483"/>
                    <a:pt x="86849" y="13480"/>
                    <a:pt x="86896" y="13475"/>
                  </a:cubicBezTo>
                  <a:cubicBezTo>
                    <a:pt x="87158" y="13453"/>
                    <a:pt x="87410" y="13442"/>
                    <a:pt x="87653" y="13442"/>
                  </a:cubicBezTo>
                  <a:cubicBezTo>
                    <a:pt x="89235" y="13442"/>
                    <a:pt x="90425" y="13916"/>
                    <a:pt x="91332" y="14877"/>
                  </a:cubicBezTo>
                  <a:cubicBezTo>
                    <a:pt x="93571" y="17241"/>
                    <a:pt x="93341" y="21761"/>
                    <a:pt x="93341" y="21803"/>
                  </a:cubicBezTo>
                  <a:cubicBezTo>
                    <a:pt x="93299" y="22451"/>
                    <a:pt x="93655" y="23037"/>
                    <a:pt x="94219" y="23330"/>
                  </a:cubicBezTo>
                  <a:cubicBezTo>
                    <a:pt x="98613" y="25464"/>
                    <a:pt x="98488" y="31595"/>
                    <a:pt x="97002" y="35257"/>
                  </a:cubicBezTo>
                  <a:cubicBezTo>
                    <a:pt x="95412" y="39148"/>
                    <a:pt x="92566" y="42538"/>
                    <a:pt x="92525" y="42580"/>
                  </a:cubicBezTo>
                  <a:cubicBezTo>
                    <a:pt x="92106" y="43040"/>
                    <a:pt x="92022" y="43731"/>
                    <a:pt x="92315" y="44296"/>
                  </a:cubicBezTo>
                  <a:cubicBezTo>
                    <a:pt x="92336" y="44337"/>
                    <a:pt x="94471" y="48690"/>
                    <a:pt x="91562" y="52330"/>
                  </a:cubicBezTo>
                  <a:cubicBezTo>
                    <a:pt x="88989" y="55573"/>
                    <a:pt x="84239" y="55824"/>
                    <a:pt x="82837" y="55824"/>
                  </a:cubicBezTo>
                  <a:lnTo>
                    <a:pt x="82460" y="55824"/>
                  </a:lnTo>
                  <a:cubicBezTo>
                    <a:pt x="82921" y="54862"/>
                    <a:pt x="83423" y="53523"/>
                    <a:pt x="83779" y="51744"/>
                  </a:cubicBezTo>
                  <a:cubicBezTo>
                    <a:pt x="84302" y="51493"/>
                    <a:pt x="85871" y="50594"/>
                    <a:pt x="87084" y="48627"/>
                  </a:cubicBezTo>
                  <a:cubicBezTo>
                    <a:pt x="87210" y="48438"/>
                    <a:pt x="87147" y="48187"/>
                    <a:pt x="86959" y="48083"/>
                  </a:cubicBezTo>
                  <a:cubicBezTo>
                    <a:pt x="86892" y="48038"/>
                    <a:pt x="86820" y="48017"/>
                    <a:pt x="86750" y="48017"/>
                  </a:cubicBezTo>
                  <a:cubicBezTo>
                    <a:pt x="86621" y="48017"/>
                    <a:pt x="86496" y="48087"/>
                    <a:pt x="86415" y="48208"/>
                  </a:cubicBezTo>
                  <a:cubicBezTo>
                    <a:pt x="85599" y="49526"/>
                    <a:pt x="84595" y="50322"/>
                    <a:pt x="83946" y="50740"/>
                  </a:cubicBezTo>
                  <a:cubicBezTo>
                    <a:pt x="84197" y="49108"/>
                    <a:pt x="84302" y="47162"/>
                    <a:pt x="84176" y="44881"/>
                  </a:cubicBezTo>
                  <a:cubicBezTo>
                    <a:pt x="84156" y="44683"/>
                    <a:pt x="83986" y="44503"/>
                    <a:pt x="83790" y="44503"/>
                  </a:cubicBezTo>
                  <a:cubicBezTo>
                    <a:pt x="83779" y="44503"/>
                    <a:pt x="83768" y="44504"/>
                    <a:pt x="83758" y="44505"/>
                  </a:cubicBezTo>
                  <a:cubicBezTo>
                    <a:pt x="83527" y="44526"/>
                    <a:pt x="83360" y="44714"/>
                    <a:pt x="83381" y="44923"/>
                  </a:cubicBezTo>
                  <a:cubicBezTo>
                    <a:pt x="83737" y="51012"/>
                    <a:pt x="82272" y="54611"/>
                    <a:pt x="81351" y="56243"/>
                  </a:cubicBezTo>
                  <a:cubicBezTo>
                    <a:pt x="81247" y="56348"/>
                    <a:pt x="81142" y="56452"/>
                    <a:pt x="81058" y="56599"/>
                  </a:cubicBezTo>
                  <a:cubicBezTo>
                    <a:pt x="81038" y="56620"/>
                    <a:pt x="80347" y="57729"/>
                    <a:pt x="79406" y="57791"/>
                  </a:cubicBezTo>
                  <a:cubicBezTo>
                    <a:pt x="77941" y="57896"/>
                    <a:pt x="76895" y="58879"/>
                    <a:pt x="75786" y="59946"/>
                  </a:cubicBezTo>
                  <a:cubicBezTo>
                    <a:pt x="74886" y="60804"/>
                    <a:pt x="73840" y="61767"/>
                    <a:pt x="72438" y="62395"/>
                  </a:cubicBezTo>
                  <a:cubicBezTo>
                    <a:pt x="70241" y="63357"/>
                    <a:pt x="67856" y="63462"/>
                    <a:pt x="66935" y="63462"/>
                  </a:cubicBezTo>
                  <a:cubicBezTo>
                    <a:pt x="66579" y="63462"/>
                    <a:pt x="66370" y="63441"/>
                    <a:pt x="66349" y="63441"/>
                  </a:cubicBezTo>
                  <a:cubicBezTo>
                    <a:pt x="66322" y="63439"/>
                    <a:pt x="66294" y="63439"/>
                    <a:pt x="66267" y="63439"/>
                  </a:cubicBezTo>
                  <a:cubicBezTo>
                    <a:pt x="65858" y="63439"/>
                    <a:pt x="65472" y="63585"/>
                    <a:pt x="65177" y="63859"/>
                  </a:cubicBezTo>
                  <a:cubicBezTo>
                    <a:pt x="64968" y="64047"/>
                    <a:pt x="64822" y="64278"/>
                    <a:pt x="64738" y="64529"/>
                  </a:cubicBezTo>
                  <a:cubicBezTo>
                    <a:pt x="64592" y="64738"/>
                    <a:pt x="63943" y="65470"/>
                    <a:pt x="61620" y="66809"/>
                  </a:cubicBezTo>
                  <a:cubicBezTo>
                    <a:pt x="59884" y="67835"/>
                    <a:pt x="57854" y="68044"/>
                    <a:pt x="56452" y="68044"/>
                  </a:cubicBezTo>
                  <a:cubicBezTo>
                    <a:pt x="54527" y="68044"/>
                    <a:pt x="52937" y="67646"/>
                    <a:pt x="52435" y="67332"/>
                  </a:cubicBezTo>
                  <a:cubicBezTo>
                    <a:pt x="51347" y="66705"/>
                    <a:pt x="49568" y="66454"/>
                    <a:pt x="47309" y="66161"/>
                  </a:cubicBezTo>
                  <a:cubicBezTo>
                    <a:pt x="45467" y="65910"/>
                    <a:pt x="43375" y="65617"/>
                    <a:pt x="41408" y="65073"/>
                  </a:cubicBezTo>
                  <a:cubicBezTo>
                    <a:pt x="37956" y="64131"/>
                    <a:pt x="36931" y="63315"/>
                    <a:pt x="36910" y="63315"/>
                  </a:cubicBezTo>
                  <a:lnTo>
                    <a:pt x="36910" y="63336"/>
                  </a:lnTo>
                  <a:cubicBezTo>
                    <a:pt x="36680" y="63064"/>
                    <a:pt x="36366" y="62897"/>
                    <a:pt x="36031" y="62834"/>
                  </a:cubicBezTo>
                  <a:cubicBezTo>
                    <a:pt x="34838" y="61432"/>
                    <a:pt x="33499" y="59130"/>
                    <a:pt x="32788" y="55532"/>
                  </a:cubicBezTo>
                  <a:cubicBezTo>
                    <a:pt x="32751" y="55331"/>
                    <a:pt x="32587" y="55210"/>
                    <a:pt x="32407" y="55210"/>
                  </a:cubicBezTo>
                  <a:cubicBezTo>
                    <a:pt x="32381" y="55210"/>
                    <a:pt x="32354" y="55212"/>
                    <a:pt x="32327" y="55218"/>
                  </a:cubicBezTo>
                  <a:cubicBezTo>
                    <a:pt x="32118" y="55260"/>
                    <a:pt x="31972" y="55469"/>
                    <a:pt x="32014" y="55678"/>
                  </a:cubicBezTo>
                  <a:cubicBezTo>
                    <a:pt x="32704" y="59109"/>
                    <a:pt x="33897" y="61411"/>
                    <a:pt x="35068" y="62918"/>
                  </a:cubicBezTo>
                  <a:cubicBezTo>
                    <a:pt x="34357" y="63085"/>
                    <a:pt x="32181" y="63587"/>
                    <a:pt x="29984" y="63587"/>
                  </a:cubicBezTo>
                  <a:cubicBezTo>
                    <a:pt x="28645" y="63587"/>
                    <a:pt x="27578" y="63420"/>
                    <a:pt x="26783" y="63064"/>
                  </a:cubicBezTo>
                  <a:cubicBezTo>
                    <a:pt x="26490" y="62939"/>
                    <a:pt x="26218" y="62792"/>
                    <a:pt x="25967" y="62625"/>
                  </a:cubicBezTo>
                  <a:cubicBezTo>
                    <a:pt x="25674" y="62436"/>
                    <a:pt x="25464" y="62143"/>
                    <a:pt x="25276" y="61809"/>
                  </a:cubicBezTo>
                  <a:cubicBezTo>
                    <a:pt x="25276" y="61788"/>
                    <a:pt x="25255" y="61767"/>
                    <a:pt x="25234" y="61725"/>
                  </a:cubicBezTo>
                  <a:cubicBezTo>
                    <a:pt x="24941" y="61327"/>
                    <a:pt x="18120" y="51975"/>
                    <a:pt x="26406" y="42936"/>
                  </a:cubicBezTo>
                  <a:cubicBezTo>
                    <a:pt x="27348" y="43605"/>
                    <a:pt x="29461" y="44756"/>
                    <a:pt x="33227" y="45321"/>
                  </a:cubicBezTo>
                  <a:cubicBezTo>
                    <a:pt x="31532" y="46137"/>
                    <a:pt x="28980" y="48041"/>
                    <a:pt x="27745" y="52205"/>
                  </a:cubicBezTo>
                  <a:cubicBezTo>
                    <a:pt x="27055" y="51640"/>
                    <a:pt x="26615" y="51117"/>
                    <a:pt x="26615" y="51096"/>
                  </a:cubicBezTo>
                  <a:cubicBezTo>
                    <a:pt x="26535" y="51004"/>
                    <a:pt x="26423" y="50956"/>
                    <a:pt x="26310" y="50956"/>
                  </a:cubicBezTo>
                  <a:cubicBezTo>
                    <a:pt x="26218" y="50956"/>
                    <a:pt x="26126" y="50988"/>
                    <a:pt x="26050" y="51054"/>
                  </a:cubicBezTo>
                  <a:cubicBezTo>
                    <a:pt x="25883" y="51179"/>
                    <a:pt x="25862" y="51431"/>
                    <a:pt x="26008" y="51598"/>
                  </a:cubicBezTo>
                  <a:cubicBezTo>
                    <a:pt x="26050" y="51661"/>
                    <a:pt x="26699" y="52435"/>
                    <a:pt x="27682" y="53146"/>
                  </a:cubicBezTo>
                  <a:cubicBezTo>
                    <a:pt x="27703" y="53167"/>
                    <a:pt x="27745" y="53188"/>
                    <a:pt x="27787" y="53209"/>
                  </a:cubicBezTo>
                  <a:cubicBezTo>
                    <a:pt x="28666" y="53837"/>
                    <a:pt x="29817" y="54402"/>
                    <a:pt x="31072" y="54402"/>
                  </a:cubicBezTo>
                  <a:cubicBezTo>
                    <a:pt x="31198" y="54402"/>
                    <a:pt x="31323" y="54381"/>
                    <a:pt x="31449" y="54381"/>
                  </a:cubicBezTo>
                  <a:cubicBezTo>
                    <a:pt x="31658" y="54360"/>
                    <a:pt x="31846" y="54172"/>
                    <a:pt x="31825" y="53962"/>
                  </a:cubicBezTo>
                  <a:cubicBezTo>
                    <a:pt x="31804" y="53732"/>
                    <a:pt x="31637" y="53586"/>
                    <a:pt x="31407" y="53586"/>
                  </a:cubicBezTo>
                  <a:cubicBezTo>
                    <a:pt x="31296" y="53596"/>
                    <a:pt x="31186" y="53601"/>
                    <a:pt x="31076" y="53601"/>
                  </a:cubicBezTo>
                  <a:cubicBezTo>
                    <a:pt x="30091" y="53601"/>
                    <a:pt x="29168" y="53194"/>
                    <a:pt x="28415" y="52686"/>
                  </a:cubicBezTo>
                  <a:cubicBezTo>
                    <a:pt x="30005" y="46974"/>
                    <a:pt x="34190" y="45697"/>
                    <a:pt x="34901" y="45509"/>
                  </a:cubicBezTo>
                  <a:cubicBezTo>
                    <a:pt x="35654" y="45593"/>
                    <a:pt x="36449" y="45635"/>
                    <a:pt x="37307" y="45656"/>
                  </a:cubicBezTo>
                  <a:lnTo>
                    <a:pt x="37747" y="45656"/>
                  </a:lnTo>
                  <a:cubicBezTo>
                    <a:pt x="43417" y="45656"/>
                    <a:pt x="45802" y="43291"/>
                    <a:pt x="46744" y="41743"/>
                  </a:cubicBezTo>
                  <a:lnTo>
                    <a:pt x="46744" y="41743"/>
                  </a:lnTo>
                  <a:cubicBezTo>
                    <a:pt x="47037" y="43103"/>
                    <a:pt x="47246" y="45718"/>
                    <a:pt x="45279" y="47874"/>
                  </a:cubicBezTo>
                  <a:cubicBezTo>
                    <a:pt x="45154" y="48020"/>
                    <a:pt x="45112" y="48250"/>
                    <a:pt x="45258" y="48418"/>
                  </a:cubicBezTo>
                  <a:cubicBezTo>
                    <a:pt x="45342" y="48501"/>
                    <a:pt x="45446" y="48543"/>
                    <a:pt x="45551" y="48543"/>
                  </a:cubicBezTo>
                  <a:cubicBezTo>
                    <a:pt x="45656" y="48543"/>
                    <a:pt x="45760" y="48501"/>
                    <a:pt x="45844" y="48418"/>
                  </a:cubicBezTo>
                  <a:cubicBezTo>
                    <a:pt x="48564" y="45446"/>
                    <a:pt x="47643" y="41785"/>
                    <a:pt x="47330" y="40801"/>
                  </a:cubicBezTo>
                  <a:lnTo>
                    <a:pt x="47330" y="40801"/>
                  </a:lnTo>
                  <a:cubicBezTo>
                    <a:pt x="47504" y="40820"/>
                    <a:pt x="47727" y="40835"/>
                    <a:pt x="47996" y="40835"/>
                  </a:cubicBezTo>
                  <a:cubicBezTo>
                    <a:pt x="49211" y="40835"/>
                    <a:pt x="51375" y="40532"/>
                    <a:pt x="54339" y="38939"/>
                  </a:cubicBezTo>
                  <a:cubicBezTo>
                    <a:pt x="54904" y="38646"/>
                    <a:pt x="55490" y="38311"/>
                    <a:pt x="56055" y="37977"/>
                  </a:cubicBezTo>
                  <a:cubicBezTo>
                    <a:pt x="58754" y="36456"/>
                    <a:pt x="61508" y="34899"/>
                    <a:pt x="64068" y="34899"/>
                  </a:cubicBezTo>
                  <a:cubicBezTo>
                    <a:pt x="65417" y="34899"/>
                    <a:pt x="66713" y="35331"/>
                    <a:pt x="67918" y="36428"/>
                  </a:cubicBezTo>
                  <a:cubicBezTo>
                    <a:pt x="67989" y="36499"/>
                    <a:pt x="68084" y="36536"/>
                    <a:pt x="68181" y="36536"/>
                  </a:cubicBezTo>
                  <a:cubicBezTo>
                    <a:pt x="68283" y="36536"/>
                    <a:pt x="68387" y="36494"/>
                    <a:pt x="68462" y="36407"/>
                  </a:cubicBezTo>
                  <a:cubicBezTo>
                    <a:pt x="68609" y="36240"/>
                    <a:pt x="68609" y="35989"/>
                    <a:pt x="68442" y="35842"/>
                  </a:cubicBezTo>
                  <a:cubicBezTo>
                    <a:pt x="67076" y="34594"/>
                    <a:pt x="65610" y="34111"/>
                    <a:pt x="64103" y="34111"/>
                  </a:cubicBezTo>
                  <a:cubicBezTo>
                    <a:pt x="61313" y="34111"/>
                    <a:pt x="58381" y="35765"/>
                    <a:pt x="55678" y="37286"/>
                  </a:cubicBezTo>
                  <a:cubicBezTo>
                    <a:pt x="55092" y="37621"/>
                    <a:pt x="54527" y="37956"/>
                    <a:pt x="53962" y="38249"/>
                  </a:cubicBezTo>
                  <a:cubicBezTo>
                    <a:pt x="51140" y="39776"/>
                    <a:pt x="49073" y="40050"/>
                    <a:pt x="47969" y="40050"/>
                  </a:cubicBezTo>
                  <a:cubicBezTo>
                    <a:pt x="47379" y="40050"/>
                    <a:pt x="47065" y="39972"/>
                    <a:pt x="47058" y="39964"/>
                  </a:cubicBezTo>
                  <a:cubicBezTo>
                    <a:pt x="47030" y="39959"/>
                    <a:pt x="47002" y="39956"/>
                    <a:pt x="46974" y="39956"/>
                  </a:cubicBezTo>
                  <a:cubicBezTo>
                    <a:pt x="46898" y="39956"/>
                    <a:pt x="46826" y="39976"/>
                    <a:pt x="46765" y="40006"/>
                  </a:cubicBezTo>
                  <a:cubicBezTo>
                    <a:pt x="46660" y="40069"/>
                    <a:pt x="46597" y="40153"/>
                    <a:pt x="46576" y="40257"/>
                  </a:cubicBezTo>
                  <a:cubicBezTo>
                    <a:pt x="46535" y="40442"/>
                    <a:pt x="45304" y="44865"/>
                    <a:pt x="37748" y="44865"/>
                  </a:cubicBezTo>
                  <a:cubicBezTo>
                    <a:pt x="37610" y="44865"/>
                    <a:pt x="37470" y="44864"/>
                    <a:pt x="37328" y="44861"/>
                  </a:cubicBezTo>
                  <a:cubicBezTo>
                    <a:pt x="36512" y="44861"/>
                    <a:pt x="35759" y="44798"/>
                    <a:pt x="35047" y="44735"/>
                  </a:cubicBezTo>
                  <a:cubicBezTo>
                    <a:pt x="34985" y="44714"/>
                    <a:pt x="34922" y="44714"/>
                    <a:pt x="34880" y="44714"/>
                  </a:cubicBezTo>
                  <a:cubicBezTo>
                    <a:pt x="31449" y="44400"/>
                    <a:pt x="29210" y="43584"/>
                    <a:pt x="27892" y="42894"/>
                  </a:cubicBezTo>
                  <a:cubicBezTo>
                    <a:pt x="27389" y="42643"/>
                    <a:pt x="27013" y="42203"/>
                    <a:pt x="26720" y="41722"/>
                  </a:cubicBezTo>
                  <a:cubicBezTo>
                    <a:pt x="26699" y="41701"/>
                    <a:pt x="26678" y="41659"/>
                    <a:pt x="26636" y="41638"/>
                  </a:cubicBezTo>
                  <a:cubicBezTo>
                    <a:pt x="26552" y="41534"/>
                    <a:pt x="24523" y="39086"/>
                    <a:pt x="26783" y="33771"/>
                  </a:cubicBezTo>
                  <a:cubicBezTo>
                    <a:pt x="28938" y="28666"/>
                    <a:pt x="34106" y="27850"/>
                    <a:pt x="34315" y="27808"/>
                  </a:cubicBezTo>
                  <a:cubicBezTo>
                    <a:pt x="34587" y="27766"/>
                    <a:pt x="34817" y="27599"/>
                    <a:pt x="34922" y="27347"/>
                  </a:cubicBezTo>
                  <a:cubicBezTo>
                    <a:pt x="34964" y="27285"/>
                    <a:pt x="37914" y="20757"/>
                    <a:pt x="42475" y="20275"/>
                  </a:cubicBezTo>
                  <a:cubicBezTo>
                    <a:pt x="42768" y="20254"/>
                    <a:pt x="43019" y="20066"/>
                    <a:pt x="43145" y="19794"/>
                  </a:cubicBezTo>
                  <a:cubicBezTo>
                    <a:pt x="43166" y="19732"/>
                    <a:pt x="45388" y="14309"/>
                    <a:pt x="50415" y="14309"/>
                  </a:cubicBezTo>
                  <a:cubicBezTo>
                    <a:pt x="50481" y="14309"/>
                    <a:pt x="50548" y="14310"/>
                    <a:pt x="50615" y="14312"/>
                  </a:cubicBezTo>
                  <a:cubicBezTo>
                    <a:pt x="50637" y="14315"/>
                    <a:pt x="50660" y="14316"/>
                    <a:pt x="50683" y="14316"/>
                  </a:cubicBezTo>
                  <a:cubicBezTo>
                    <a:pt x="51033" y="14316"/>
                    <a:pt x="51352" y="14017"/>
                    <a:pt x="51431" y="13663"/>
                  </a:cubicBezTo>
                  <a:cubicBezTo>
                    <a:pt x="51431" y="13622"/>
                    <a:pt x="51891" y="11048"/>
                    <a:pt x="55113" y="8160"/>
                  </a:cubicBezTo>
                  <a:cubicBezTo>
                    <a:pt x="57530" y="5980"/>
                    <a:pt x="60835" y="5110"/>
                    <a:pt x="63659" y="5110"/>
                  </a:cubicBezTo>
                  <a:close/>
                  <a:moveTo>
                    <a:pt x="54255" y="0"/>
                  </a:moveTo>
                  <a:cubicBezTo>
                    <a:pt x="53649" y="0"/>
                    <a:pt x="53042" y="105"/>
                    <a:pt x="52456" y="314"/>
                  </a:cubicBezTo>
                  <a:cubicBezTo>
                    <a:pt x="48208" y="1862"/>
                    <a:pt x="46137" y="2365"/>
                    <a:pt x="42287" y="2365"/>
                  </a:cubicBezTo>
                  <a:cubicBezTo>
                    <a:pt x="41785" y="2365"/>
                    <a:pt x="41220" y="2365"/>
                    <a:pt x="40571" y="2344"/>
                  </a:cubicBezTo>
                  <a:lnTo>
                    <a:pt x="40257" y="2344"/>
                  </a:lnTo>
                  <a:cubicBezTo>
                    <a:pt x="37182" y="2344"/>
                    <a:pt x="35487" y="3683"/>
                    <a:pt x="34734" y="4478"/>
                  </a:cubicBezTo>
                  <a:lnTo>
                    <a:pt x="33897" y="5378"/>
                  </a:lnTo>
                  <a:lnTo>
                    <a:pt x="32662" y="5231"/>
                  </a:lnTo>
                  <a:cubicBezTo>
                    <a:pt x="32160" y="5168"/>
                    <a:pt x="31344" y="5085"/>
                    <a:pt x="30402" y="5085"/>
                  </a:cubicBezTo>
                  <a:cubicBezTo>
                    <a:pt x="27787" y="5085"/>
                    <a:pt x="24188" y="5650"/>
                    <a:pt x="21907" y="8349"/>
                  </a:cubicBezTo>
                  <a:cubicBezTo>
                    <a:pt x="19501" y="11194"/>
                    <a:pt x="19166" y="13454"/>
                    <a:pt x="19292" y="14835"/>
                  </a:cubicBezTo>
                  <a:lnTo>
                    <a:pt x="19480" y="16802"/>
                  </a:lnTo>
                  <a:lnTo>
                    <a:pt x="17618" y="17388"/>
                  </a:lnTo>
                  <a:cubicBezTo>
                    <a:pt x="15693" y="17974"/>
                    <a:pt x="12324" y="19480"/>
                    <a:pt x="11153" y="22933"/>
                  </a:cubicBezTo>
                  <a:cubicBezTo>
                    <a:pt x="10127" y="25925"/>
                    <a:pt x="9772" y="27724"/>
                    <a:pt x="9667" y="28728"/>
                  </a:cubicBezTo>
                  <a:lnTo>
                    <a:pt x="9458" y="30340"/>
                  </a:lnTo>
                  <a:lnTo>
                    <a:pt x="7910" y="30779"/>
                  </a:lnTo>
                  <a:cubicBezTo>
                    <a:pt x="7366" y="30925"/>
                    <a:pt x="6612" y="31239"/>
                    <a:pt x="5985" y="31909"/>
                  </a:cubicBezTo>
                  <a:cubicBezTo>
                    <a:pt x="5231" y="32704"/>
                    <a:pt x="4855" y="33834"/>
                    <a:pt x="4876" y="35298"/>
                  </a:cubicBezTo>
                  <a:lnTo>
                    <a:pt x="4876" y="35905"/>
                  </a:lnTo>
                  <a:lnTo>
                    <a:pt x="4583" y="36449"/>
                  </a:lnTo>
                  <a:cubicBezTo>
                    <a:pt x="4101" y="37328"/>
                    <a:pt x="0" y="45279"/>
                    <a:pt x="2679" y="50426"/>
                  </a:cubicBezTo>
                  <a:cubicBezTo>
                    <a:pt x="4792" y="54464"/>
                    <a:pt x="7993" y="55322"/>
                    <a:pt x="9730" y="55469"/>
                  </a:cubicBezTo>
                  <a:lnTo>
                    <a:pt x="11111" y="55594"/>
                  </a:lnTo>
                  <a:lnTo>
                    <a:pt x="11697" y="56850"/>
                  </a:lnTo>
                  <a:cubicBezTo>
                    <a:pt x="12283" y="58084"/>
                    <a:pt x="13245" y="58837"/>
                    <a:pt x="14563" y="59047"/>
                  </a:cubicBezTo>
                  <a:cubicBezTo>
                    <a:pt x="15024" y="59130"/>
                    <a:pt x="15505" y="59172"/>
                    <a:pt x="16049" y="59172"/>
                  </a:cubicBezTo>
                  <a:cubicBezTo>
                    <a:pt x="17513" y="59172"/>
                    <a:pt x="18957" y="58879"/>
                    <a:pt x="19920" y="58649"/>
                  </a:cubicBezTo>
                  <a:lnTo>
                    <a:pt x="21782" y="58189"/>
                  </a:lnTo>
                  <a:lnTo>
                    <a:pt x="22661" y="59884"/>
                  </a:lnTo>
                  <a:cubicBezTo>
                    <a:pt x="23288" y="61139"/>
                    <a:pt x="24481" y="62834"/>
                    <a:pt x="26469" y="63713"/>
                  </a:cubicBezTo>
                  <a:cubicBezTo>
                    <a:pt x="27368" y="64110"/>
                    <a:pt x="28540" y="64319"/>
                    <a:pt x="29963" y="64319"/>
                  </a:cubicBezTo>
                  <a:cubicBezTo>
                    <a:pt x="31930" y="64319"/>
                    <a:pt x="33876" y="63943"/>
                    <a:pt x="34838" y="63713"/>
                  </a:cubicBezTo>
                  <a:lnTo>
                    <a:pt x="35822" y="63483"/>
                  </a:lnTo>
                  <a:lnTo>
                    <a:pt x="36680" y="64027"/>
                  </a:lnTo>
                  <a:cubicBezTo>
                    <a:pt x="36952" y="64194"/>
                    <a:pt x="37412" y="64445"/>
                    <a:pt x="38165" y="64759"/>
                  </a:cubicBezTo>
                  <a:lnTo>
                    <a:pt x="38312" y="64822"/>
                  </a:lnTo>
                  <a:lnTo>
                    <a:pt x="38500" y="64905"/>
                  </a:lnTo>
                  <a:cubicBezTo>
                    <a:pt x="39274" y="65198"/>
                    <a:pt x="40195" y="65491"/>
                    <a:pt x="41220" y="65784"/>
                  </a:cubicBezTo>
                  <a:cubicBezTo>
                    <a:pt x="43250" y="66328"/>
                    <a:pt x="45342" y="66621"/>
                    <a:pt x="47204" y="66872"/>
                  </a:cubicBezTo>
                  <a:cubicBezTo>
                    <a:pt x="49694" y="67207"/>
                    <a:pt x="51138" y="67437"/>
                    <a:pt x="52058" y="67960"/>
                  </a:cubicBezTo>
                  <a:cubicBezTo>
                    <a:pt x="52749" y="68379"/>
                    <a:pt x="54485" y="68776"/>
                    <a:pt x="56452" y="68776"/>
                  </a:cubicBezTo>
                  <a:cubicBezTo>
                    <a:pt x="57938" y="68776"/>
                    <a:pt x="60114" y="68546"/>
                    <a:pt x="61997" y="67437"/>
                  </a:cubicBezTo>
                  <a:cubicBezTo>
                    <a:pt x="64027" y="66265"/>
                    <a:pt x="64885" y="65491"/>
                    <a:pt x="65261" y="65052"/>
                  </a:cubicBezTo>
                  <a:lnTo>
                    <a:pt x="65973" y="64194"/>
                  </a:lnTo>
                  <a:lnTo>
                    <a:pt x="67082" y="64194"/>
                  </a:lnTo>
                  <a:cubicBezTo>
                    <a:pt x="68274" y="64173"/>
                    <a:pt x="70576" y="64006"/>
                    <a:pt x="72731" y="63064"/>
                  </a:cubicBezTo>
                  <a:cubicBezTo>
                    <a:pt x="74258" y="62395"/>
                    <a:pt x="75304" y="61411"/>
                    <a:pt x="76288" y="60470"/>
                  </a:cubicBezTo>
                  <a:cubicBezTo>
                    <a:pt x="77334" y="59465"/>
                    <a:pt x="78255" y="58607"/>
                    <a:pt x="79468" y="58524"/>
                  </a:cubicBezTo>
                  <a:cubicBezTo>
                    <a:pt x="80326" y="58461"/>
                    <a:pt x="80975" y="57875"/>
                    <a:pt x="81372" y="57415"/>
                  </a:cubicBezTo>
                  <a:lnTo>
                    <a:pt x="82063" y="56578"/>
                  </a:lnTo>
                  <a:lnTo>
                    <a:pt x="83151" y="56557"/>
                  </a:lnTo>
                  <a:cubicBezTo>
                    <a:pt x="84992" y="56515"/>
                    <a:pt x="89553" y="56055"/>
                    <a:pt x="92148" y="52791"/>
                  </a:cubicBezTo>
                  <a:cubicBezTo>
                    <a:pt x="94533" y="49778"/>
                    <a:pt x="93864" y="46388"/>
                    <a:pt x="93257" y="44651"/>
                  </a:cubicBezTo>
                  <a:lnTo>
                    <a:pt x="92818" y="43396"/>
                  </a:lnTo>
                  <a:lnTo>
                    <a:pt x="93634" y="42371"/>
                  </a:lnTo>
                  <a:cubicBezTo>
                    <a:pt x="94617" y="41094"/>
                    <a:pt x="96479" y="38479"/>
                    <a:pt x="97672" y="35508"/>
                  </a:cubicBezTo>
                  <a:cubicBezTo>
                    <a:pt x="99053" y="32118"/>
                    <a:pt x="99597" y="25736"/>
                    <a:pt x="95224" y="23016"/>
                  </a:cubicBezTo>
                  <a:lnTo>
                    <a:pt x="94115" y="22326"/>
                  </a:lnTo>
                  <a:lnTo>
                    <a:pt x="94073" y="21029"/>
                  </a:lnTo>
                  <a:cubicBezTo>
                    <a:pt x="94031" y="19689"/>
                    <a:pt x="93759" y="16363"/>
                    <a:pt x="91876" y="14354"/>
                  </a:cubicBezTo>
                  <a:cubicBezTo>
                    <a:pt x="90830" y="13245"/>
                    <a:pt x="89470" y="12701"/>
                    <a:pt x="87712" y="12701"/>
                  </a:cubicBezTo>
                  <a:lnTo>
                    <a:pt x="86268" y="12680"/>
                  </a:lnTo>
                  <a:lnTo>
                    <a:pt x="85599" y="11425"/>
                  </a:lnTo>
                  <a:cubicBezTo>
                    <a:pt x="85055" y="10441"/>
                    <a:pt x="83632" y="8140"/>
                    <a:pt x="81707" y="7721"/>
                  </a:cubicBezTo>
                  <a:cubicBezTo>
                    <a:pt x="80703" y="7491"/>
                    <a:pt x="79803" y="7407"/>
                    <a:pt x="79008" y="7344"/>
                  </a:cubicBezTo>
                  <a:cubicBezTo>
                    <a:pt x="77439" y="7198"/>
                    <a:pt x="76079" y="7072"/>
                    <a:pt x="74781" y="5964"/>
                  </a:cubicBezTo>
                  <a:cubicBezTo>
                    <a:pt x="74007" y="5315"/>
                    <a:pt x="72752" y="4917"/>
                    <a:pt x="71496" y="4917"/>
                  </a:cubicBezTo>
                  <a:cubicBezTo>
                    <a:pt x="70701" y="4917"/>
                    <a:pt x="69948" y="5085"/>
                    <a:pt x="69362" y="5399"/>
                  </a:cubicBezTo>
                  <a:lnTo>
                    <a:pt x="67939" y="6173"/>
                  </a:lnTo>
                  <a:lnTo>
                    <a:pt x="66684" y="5127"/>
                  </a:lnTo>
                  <a:cubicBezTo>
                    <a:pt x="65742" y="4373"/>
                    <a:pt x="64257" y="3432"/>
                    <a:pt x="62416" y="3432"/>
                  </a:cubicBezTo>
                  <a:cubicBezTo>
                    <a:pt x="62311" y="3432"/>
                    <a:pt x="62206" y="3453"/>
                    <a:pt x="62081" y="3453"/>
                  </a:cubicBezTo>
                  <a:lnTo>
                    <a:pt x="61056" y="3515"/>
                  </a:lnTo>
                  <a:lnTo>
                    <a:pt x="60302" y="2825"/>
                  </a:lnTo>
                  <a:cubicBezTo>
                    <a:pt x="59382" y="1967"/>
                    <a:pt x="56954" y="0"/>
                    <a:pt x="54255"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186"/>
            <p:cNvSpPr/>
            <p:nvPr/>
          </p:nvSpPr>
          <p:spPr>
            <a:xfrm>
              <a:off x="5971175" y="2215288"/>
              <a:ext cx="25" cy="25"/>
            </a:xfrm>
            <a:custGeom>
              <a:rect b="b" l="l" r="r" t="t"/>
              <a:pathLst>
                <a:path extrusionOk="0" h="1" w="1">
                  <a:moveTo>
                    <a:pt x="0" y="0"/>
                  </a:moveTo>
                  <a:cubicBezTo>
                    <a:pt x="0" y="0"/>
                    <a:pt x="0" y="0"/>
                    <a:pt x="0" y="0"/>
                  </a:cubicBezTo>
                  <a:cubicBezTo>
                    <a:pt x="0" y="0"/>
                    <a:pt x="0" y="0"/>
                    <a:pt x="0"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186"/>
            <p:cNvSpPr/>
            <p:nvPr/>
          </p:nvSpPr>
          <p:spPr>
            <a:xfrm>
              <a:off x="5852950" y="2166638"/>
              <a:ext cx="25" cy="25"/>
            </a:xfrm>
            <a:custGeom>
              <a:rect b="b" l="l" r="r" t="t"/>
              <a:pathLst>
                <a:path extrusionOk="0" h="1" w="1">
                  <a:moveTo>
                    <a:pt x="1" y="1"/>
                  </a:moveTo>
                  <a:lnTo>
                    <a:pt x="1" y="1"/>
                  </a:ln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186"/>
            <p:cNvSpPr/>
            <p:nvPr/>
          </p:nvSpPr>
          <p:spPr>
            <a:xfrm>
              <a:off x="5842500" y="1866913"/>
              <a:ext cx="550" cy="1075"/>
            </a:xfrm>
            <a:custGeom>
              <a:rect b="b" l="l" r="r" t="t"/>
              <a:pathLst>
                <a:path extrusionOk="0" h="43" w="22">
                  <a:moveTo>
                    <a:pt x="0" y="0"/>
                  </a:moveTo>
                  <a:cubicBezTo>
                    <a:pt x="0" y="21"/>
                    <a:pt x="21" y="21"/>
                    <a:pt x="21" y="42"/>
                  </a:cubicBezTo>
                  <a:cubicBezTo>
                    <a:pt x="21" y="21"/>
                    <a:pt x="21" y="21"/>
                    <a:pt x="0"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186"/>
            <p:cNvSpPr/>
            <p:nvPr/>
          </p:nvSpPr>
          <p:spPr>
            <a:xfrm>
              <a:off x="6543425" y="1472938"/>
              <a:ext cx="276750" cy="243350"/>
            </a:xfrm>
            <a:custGeom>
              <a:rect b="b" l="l" r="r" t="t"/>
              <a:pathLst>
                <a:path extrusionOk="0" h="9734" w="11070">
                  <a:moveTo>
                    <a:pt x="10617" y="1"/>
                  </a:moveTo>
                  <a:cubicBezTo>
                    <a:pt x="10557" y="1"/>
                    <a:pt x="10497" y="15"/>
                    <a:pt x="10442" y="46"/>
                  </a:cubicBezTo>
                  <a:cubicBezTo>
                    <a:pt x="6299" y="2117"/>
                    <a:pt x="5964" y="6155"/>
                    <a:pt x="5985" y="7620"/>
                  </a:cubicBezTo>
                  <a:cubicBezTo>
                    <a:pt x="5585" y="7547"/>
                    <a:pt x="5194" y="7515"/>
                    <a:pt x="4815" y="7515"/>
                  </a:cubicBezTo>
                  <a:cubicBezTo>
                    <a:pt x="2277" y="7515"/>
                    <a:pt x="301" y="8952"/>
                    <a:pt x="210" y="9043"/>
                  </a:cubicBezTo>
                  <a:cubicBezTo>
                    <a:pt x="43" y="9168"/>
                    <a:pt x="1" y="9419"/>
                    <a:pt x="126" y="9587"/>
                  </a:cubicBezTo>
                  <a:cubicBezTo>
                    <a:pt x="210" y="9691"/>
                    <a:pt x="336" y="9733"/>
                    <a:pt x="440" y="9733"/>
                  </a:cubicBezTo>
                  <a:cubicBezTo>
                    <a:pt x="524" y="9733"/>
                    <a:pt x="608" y="9712"/>
                    <a:pt x="691" y="9650"/>
                  </a:cubicBezTo>
                  <a:cubicBezTo>
                    <a:pt x="709" y="9632"/>
                    <a:pt x="2528" y="8299"/>
                    <a:pt x="4814" y="8299"/>
                  </a:cubicBezTo>
                  <a:cubicBezTo>
                    <a:pt x="5292" y="8299"/>
                    <a:pt x="5792" y="8358"/>
                    <a:pt x="6299" y="8499"/>
                  </a:cubicBezTo>
                  <a:cubicBezTo>
                    <a:pt x="6333" y="8510"/>
                    <a:pt x="6368" y="8515"/>
                    <a:pt x="6403" y="8515"/>
                  </a:cubicBezTo>
                  <a:cubicBezTo>
                    <a:pt x="6500" y="8515"/>
                    <a:pt x="6599" y="8476"/>
                    <a:pt x="6676" y="8415"/>
                  </a:cubicBezTo>
                  <a:cubicBezTo>
                    <a:pt x="6759" y="8331"/>
                    <a:pt x="6822" y="8206"/>
                    <a:pt x="6801" y="8059"/>
                  </a:cubicBezTo>
                  <a:cubicBezTo>
                    <a:pt x="6780" y="7871"/>
                    <a:pt x="6215" y="3038"/>
                    <a:pt x="10797" y="757"/>
                  </a:cubicBezTo>
                  <a:cubicBezTo>
                    <a:pt x="10986" y="652"/>
                    <a:pt x="11069" y="422"/>
                    <a:pt x="10965" y="234"/>
                  </a:cubicBezTo>
                  <a:cubicBezTo>
                    <a:pt x="10906" y="86"/>
                    <a:pt x="10762" y="1"/>
                    <a:pt x="10617"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186"/>
            <p:cNvSpPr/>
            <p:nvPr/>
          </p:nvSpPr>
          <p:spPr>
            <a:xfrm>
              <a:off x="6500025" y="2034238"/>
              <a:ext cx="950475" cy="455175"/>
            </a:xfrm>
            <a:custGeom>
              <a:rect b="b" l="l" r="r" t="t"/>
              <a:pathLst>
                <a:path extrusionOk="0" h="18207" w="38019">
                  <a:moveTo>
                    <a:pt x="35160" y="0"/>
                  </a:moveTo>
                  <a:cubicBezTo>
                    <a:pt x="35061" y="0"/>
                    <a:pt x="34961" y="37"/>
                    <a:pt x="34880" y="107"/>
                  </a:cubicBezTo>
                  <a:cubicBezTo>
                    <a:pt x="34712" y="254"/>
                    <a:pt x="34712" y="484"/>
                    <a:pt x="34859" y="652"/>
                  </a:cubicBezTo>
                  <a:cubicBezTo>
                    <a:pt x="36491" y="2451"/>
                    <a:pt x="36742" y="4376"/>
                    <a:pt x="35591" y="6071"/>
                  </a:cubicBezTo>
                  <a:cubicBezTo>
                    <a:pt x="34375" y="7832"/>
                    <a:pt x="31909" y="8956"/>
                    <a:pt x="29684" y="8956"/>
                  </a:cubicBezTo>
                  <a:cubicBezTo>
                    <a:pt x="29000" y="8956"/>
                    <a:pt x="28340" y="8850"/>
                    <a:pt x="27745" y="8623"/>
                  </a:cubicBezTo>
                  <a:cubicBezTo>
                    <a:pt x="25908" y="7914"/>
                    <a:pt x="24183" y="7565"/>
                    <a:pt x="22660" y="7565"/>
                  </a:cubicBezTo>
                  <a:cubicBezTo>
                    <a:pt x="20228" y="7565"/>
                    <a:pt x="18312" y="8456"/>
                    <a:pt x="17283" y="10193"/>
                  </a:cubicBezTo>
                  <a:cubicBezTo>
                    <a:pt x="15818" y="12599"/>
                    <a:pt x="11843" y="12976"/>
                    <a:pt x="11801" y="12976"/>
                  </a:cubicBezTo>
                  <a:cubicBezTo>
                    <a:pt x="11592" y="12996"/>
                    <a:pt x="11445" y="13143"/>
                    <a:pt x="11425" y="13352"/>
                  </a:cubicBezTo>
                  <a:cubicBezTo>
                    <a:pt x="11425" y="13373"/>
                    <a:pt x="11236" y="16219"/>
                    <a:pt x="7344" y="17202"/>
                  </a:cubicBezTo>
                  <a:cubicBezTo>
                    <a:pt x="6714" y="17356"/>
                    <a:pt x="6118" y="17421"/>
                    <a:pt x="5561" y="17421"/>
                  </a:cubicBezTo>
                  <a:cubicBezTo>
                    <a:pt x="2643" y="17421"/>
                    <a:pt x="799" y="15637"/>
                    <a:pt x="712" y="15549"/>
                  </a:cubicBezTo>
                  <a:cubicBezTo>
                    <a:pt x="641" y="15468"/>
                    <a:pt x="546" y="15431"/>
                    <a:pt x="447" y="15431"/>
                  </a:cubicBezTo>
                  <a:cubicBezTo>
                    <a:pt x="342" y="15431"/>
                    <a:pt x="233" y="15473"/>
                    <a:pt x="147" y="15549"/>
                  </a:cubicBezTo>
                  <a:cubicBezTo>
                    <a:pt x="0" y="15696"/>
                    <a:pt x="0" y="15947"/>
                    <a:pt x="147" y="16093"/>
                  </a:cubicBezTo>
                  <a:cubicBezTo>
                    <a:pt x="251" y="16198"/>
                    <a:pt x="2302" y="18206"/>
                    <a:pt x="5545" y="18206"/>
                  </a:cubicBezTo>
                  <a:cubicBezTo>
                    <a:pt x="6173" y="18206"/>
                    <a:pt x="6842" y="18144"/>
                    <a:pt x="7533" y="17955"/>
                  </a:cubicBezTo>
                  <a:cubicBezTo>
                    <a:pt x="11215" y="17035"/>
                    <a:pt x="12010" y="14628"/>
                    <a:pt x="12178" y="13729"/>
                  </a:cubicBezTo>
                  <a:cubicBezTo>
                    <a:pt x="13224" y="13582"/>
                    <a:pt x="16530" y="12955"/>
                    <a:pt x="17953" y="10590"/>
                  </a:cubicBezTo>
                  <a:cubicBezTo>
                    <a:pt x="18836" y="9114"/>
                    <a:pt x="20518" y="8353"/>
                    <a:pt x="22678" y="8353"/>
                  </a:cubicBezTo>
                  <a:cubicBezTo>
                    <a:pt x="24100" y="8353"/>
                    <a:pt x="25729" y="8683"/>
                    <a:pt x="27473" y="9356"/>
                  </a:cubicBezTo>
                  <a:cubicBezTo>
                    <a:pt x="28162" y="9622"/>
                    <a:pt x="28922" y="9747"/>
                    <a:pt x="29704" y="9747"/>
                  </a:cubicBezTo>
                  <a:cubicBezTo>
                    <a:pt x="32178" y="9747"/>
                    <a:pt x="34873" y="8497"/>
                    <a:pt x="36240" y="6510"/>
                  </a:cubicBezTo>
                  <a:cubicBezTo>
                    <a:pt x="37056" y="5338"/>
                    <a:pt x="38018" y="2953"/>
                    <a:pt x="35445" y="128"/>
                  </a:cubicBezTo>
                  <a:cubicBezTo>
                    <a:pt x="35369" y="42"/>
                    <a:pt x="35266" y="0"/>
                    <a:pt x="35160"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186"/>
            <p:cNvSpPr/>
            <p:nvPr/>
          </p:nvSpPr>
          <p:spPr>
            <a:xfrm>
              <a:off x="6858850" y="1986113"/>
              <a:ext cx="272050" cy="203575"/>
            </a:xfrm>
            <a:custGeom>
              <a:rect b="b" l="l" r="r" t="t"/>
              <a:pathLst>
                <a:path extrusionOk="0" h="8143" w="10882">
                  <a:moveTo>
                    <a:pt x="10444" y="0"/>
                  </a:moveTo>
                  <a:cubicBezTo>
                    <a:pt x="10343" y="0"/>
                    <a:pt x="10245" y="42"/>
                    <a:pt x="10170" y="128"/>
                  </a:cubicBezTo>
                  <a:cubicBezTo>
                    <a:pt x="10107" y="170"/>
                    <a:pt x="9291" y="1070"/>
                    <a:pt x="8831" y="2472"/>
                  </a:cubicBezTo>
                  <a:cubicBezTo>
                    <a:pt x="2658" y="2828"/>
                    <a:pt x="210" y="7368"/>
                    <a:pt x="105" y="7577"/>
                  </a:cubicBezTo>
                  <a:cubicBezTo>
                    <a:pt x="1" y="7766"/>
                    <a:pt x="85" y="7996"/>
                    <a:pt x="273" y="8100"/>
                  </a:cubicBezTo>
                  <a:cubicBezTo>
                    <a:pt x="336" y="8142"/>
                    <a:pt x="398" y="8142"/>
                    <a:pt x="461" y="8142"/>
                  </a:cubicBezTo>
                  <a:cubicBezTo>
                    <a:pt x="608" y="8142"/>
                    <a:pt x="733" y="8079"/>
                    <a:pt x="796" y="7933"/>
                  </a:cubicBezTo>
                  <a:cubicBezTo>
                    <a:pt x="838" y="7891"/>
                    <a:pt x="3077" y="3727"/>
                    <a:pt x="8621" y="3288"/>
                  </a:cubicBezTo>
                  <a:lnTo>
                    <a:pt x="8621" y="3288"/>
                  </a:lnTo>
                  <a:cubicBezTo>
                    <a:pt x="8475" y="4020"/>
                    <a:pt x="8454" y="4836"/>
                    <a:pt x="8663" y="5736"/>
                  </a:cubicBezTo>
                  <a:cubicBezTo>
                    <a:pt x="8705" y="5924"/>
                    <a:pt x="8872" y="6050"/>
                    <a:pt x="9040" y="6050"/>
                  </a:cubicBezTo>
                  <a:cubicBezTo>
                    <a:pt x="9082" y="6050"/>
                    <a:pt x="9103" y="6050"/>
                    <a:pt x="9144" y="6029"/>
                  </a:cubicBezTo>
                  <a:cubicBezTo>
                    <a:pt x="9354" y="5987"/>
                    <a:pt x="9479" y="5778"/>
                    <a:pt x="9437" y="5548"/>
                  </a:cubicBezTo>
                  <a:cubicBezTo>
                    <a:pt x="9228" y="4669"/>
                    <a:pt x="9291" y="3853"/>
                    <a:pt x="9458" y="3141"/>
                  </a:cubicBezTo>
                  <a:cubicBezTo>
                    <a:pt x="9563" y="3079"/>
                    <a:pt x="9626" y="2953"/>
                    <a:pt x="9626" y="2828"/>
                  </a:cubicBezTo>
                  <a:cubicBezTo>
                    <a:pt x="9626" y="2786"/>
                    <a:pt x="9605" y="2744"/>
                    <a:pt x="9584" y="2723"/>
                  </a:cubicBezTo>
                  <a:cubicBezTo>
                    <a:pt x="10002" y="1468"/>
                    <a:pt x="10735" y="672"/>
                    <a:pt x="10735" y="652"/>
                  </a:cubicBezTo>
                  <a:cubicBezTo>
                    <a:pt x="10881" y="484"/>
                    <a:pt x="10881" y="254"/>
                    <a:pt x="10714" y="108"/>
                  </a:cubicBezTo>
                  <a:cubicBezTo>
                    <a:pt x="10633" y="37"/>
                    <a:pt x="10537" y="0"/>
                    <a:pt x="10444"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186"/>
            <p:cNvSpPr/>
            <p:nvPr/>
          </p:nvSpPr>
          <p:spPr>
            <a:xfrm>
              <a:off x="6398550" y="1389013"/>
              <a:ext cx="938950" cy="573650"/>
            </a:xfrm>
            <a:custGeom>
              <a:rect b="b" l="l" r="r" t="t"/>
              <a:pathLst>
                <a:path extrusionOk="0" h="22946" w="37558">
                  <a:moveTo>
                    <a:pt x="35050" y="0"/>
                  </a:moveTo>
                  <a:cubicBezTo>
                    <a:pt x="32403" y="0"/>
                    <a:pt x="30502" y="2428"/>
                    <a:pt x="30486" y="2461"/>
                  </a:cubicBezTo>
                  <a:cubicBezTo>
                    <a:pt x="30339" y="2649"/>
                    <a:pt x="30381" y="2880"/>
                    <a:pt x="30549" y="3026"/>
                  </a:cubicBezTo>
                  <a:cubicBezTo>
                    <a:pt x="30611" y="3068"/>
                    <a:pt x="30716" y="3110"/>
                    <a:pt x="30779" y="3110"/>
                  </a:cubicBezTo>
                  <a:cubicBezTo>
                    <a:pt x="30904" y="3110"/>
                    <a:pt x="31030" y="3047"/>
                    <a:pt x="31093" y="2942"/>
                  </a:cubicBezTo>
                  <a:cubicBezTo>
                    <a:pt x="31176" y="2859"/>
                    <a:pt x="32160" y="1603"/>
                    <a:pt x="33624" y="1059"/>
                  </a:cubicBezTo>
                  <a:lnTo>
                    <a:pt x="33624" y="1059"/>
                  </a:lnTo>
                  <a:cubicBezTo>
                    <a:pt x="35507" y="5077"/>
                    <a:pt x="32725" y="7838"/>
                    <a:pt x="32201" y="8299"/>
                  </a:cubicBezTo>
                  <a:cubicBezTo>
                    <a:pt x="31867" y="8110"/>
                    <a:pt x="31532" y="7943"/>
                    <a:pt x="31113" y="7776"/>
                  </a:cubicBezTo>
                  <a:cubicBezTo>
                    <a:pt x="30265" y="7431"/>
                    <a:pt x="29459" y="7278"/>
                    <a:pt x="28695" y="7278"/>
                  </a:cubicBezTo>
                  <a:cubicBezTo>
                    <a:pt x="24915" y="7278"/>
                    <a:pt x="22141" y="11006"/>
                    <a:pt x="20191" y="13634"/>
                  </a:cubicBezTo>
                  <a:cubicBezTo>
                    <a:pt x="19375" y="14722"/>
                    <a:pt x="18664" y="15685"/>
                    <a:pt x="18120" y="16061"/>
                  </a:cubicBezTo>
                  <a:cubicBezTo>
                    <a:pt x="17120" y="16754"/>
                    <a:pt x="15611" y="16937"/>
                    <a:pt x="14293" y="16937"/>
                  </a:cubicBezTo>
                  <a:cubicBezTo>
                    <a:pt x="12824" y="16937"/>
                    <a:pt x="11593" y="16710"/>
                    <a:pt x="11571" y="16710"/>
                  </a:cubicBezTo>
                  <a:cubicBezTo>
                    <a:pt x="11544" y="16705"/>
                    <a:pt x="11517" y="16702"/>
                    <a:pt x="11491" y="16702"/>
                  </a:cubicBezTo>
                  <a:cubicBezTo>
                    <a:pt x="11315" y="16702"/>
                    <a:pt x="11165" y="16821"/>
                    <a:pt x="11110" y="17003"/>
                  </a:cubicBezTo>
                  <a:cubicBezTo>
                    <a:pt x="11110" y="17045"/>
                    <a:pt x="9918" y="21795"/>
                    <a:pt x="5859" y="22129"/>
                  </a:cubicBezTo>
                  <a:cubicBezTo>
                    <a:pt x="5613" y="22149"/>
                    <a:pt x="5379" y="22158"/>
                    <a:pt x="5155" y="22158"/>
                  </a:cubicBezTo>
                  <a:cubicBezTo>
                    <a:pt x="1725" y="22158"/>
                    <a:pt x="855" y="20031"/>
                    <a:pt x="816" y="19932"/>
                  </a:cubicBezTo>
                  <a:cubicBezTo>
                    <a:pt x="768" y="19772"/>
                    <a:pt x="622" y="19673"/>
                    <a:pt x="462" y="19673"/>
                  </a:cubicBezTo>
                  <a:cubicBezTo>
                    <a:pt x="413" y="19673"/>
                    <a:pt x="363" y="19683"/>
                    <a:pt x="314" y="19702"/>
                  </a:cubicBezTo>
                  <a:cubicBezTo>
                    <a:pt x="105" y="19765"/>
                    <a:pt x="0" y="19995"/>
                    <a:pt x="84" y="20204"/>
                  </a:cubicBezTo>
                  <a:cubicBezTo>
                    <a:pt x="126" y="20330"/>
                    <a:pt x="1172" y="22945"/>
                    <a:pt x="5147" y="22945"/>
                  </a:cubicBezTo>
                  <a:cubicBezTo>
                    <a:pt x="5398" y="22945"/>
                    <a:pt x="5649" y="22945"/>
                    <a:pt x="5921" y="22924"/>
                  </a:cubicBezTo>
                  <a:cubicBezTo>
                    <a:pt x="9834" y="22611"/>
                    <a:pt x="11382" y="18740"/>
                    <a:pt x="11780" y="17526"/>
                  </a:cubicBezTo>
                  <a:cubicBezTo>
                    <a:pt x="12272" y="17607"/>
                    <a:pt x="13212" y="17725"/>
                    <a:pt x="14285" y="17725"/>
                  </a:cubicBezTo>
                  <a:cubicBezTo>
                    <a:pt x="15722" y="17725"/>
                    <a:pt x="17398" y="17513"/>
                    <a:pt x="18559" y="16710"/>
                  </a:cubicBezTo>
                  <a:cubicBezTo>
                    <a:pt x="19229" y="16250"/>
                    <a:pt x="19940" y="15308"/>
                    <a:pt x="20819" y="14095"/>
                  </a:cubicBezTo>
                  <a:cubicBezTo>
                    <a:pt x="22758" y="11492"/>
                    <a:pt x="25309" y="8073"/>
                    <a:pt x="28704" y="8073"/>
                  </a:cubicBezTo>
                  <a:cubicBezTo>
                    <a:pt x="29376" y="8073"/>
                    <a:pt x="30081" y="8207"/>
                    <a:pt x="30821" y="8508"/>
                  </a:cubicBezTo>
                  <a:cubicBezTo>
                    <a:pt x="33101" y="9429"/>
                    <a:pt x="34064" y="10684"/>
                    <a:pt x="33562" y="12023"/>
                  </a:cubicBezTo>
                  <a:cubicBezTo>
                    <a:pt x="33112" y="13193"/>
                    <a:pt x="31564" y="14176"/>
                    <a:pt x="30394" y="14176"/>
                  </a:cubicBezTo>
                  <a:cubicBezTo>
                    <a:pt x="30203" y="14176"/>
                    <a:pt x="30022" y="14150"/>
                    <a:pt x="29858" y="14095"/>
                  </a:cubicBezTo>
                  <a:cubicBezTo>
                    <a:pt x="29814" y="14075"/>
                    <a:pt x="29767" y="14066"/>
                    <a:pt x="29721" y="14066"/>
                  </a:cubicBezTo>
                  <a:cubicBezTo>
                    <a:pt x="29570" y="14066"/>
                    <a:pt x="29420" y="14165"/>
                    <a:pt x="29356" y="14325"/>
                  </a:cubicBezTo>
                  <a:cubicBezTo>
                    <a:pt x="29293" y="14534"/>
                    <a:pt x="29398" y="14764"/>
                    <a:pt x="29607" y="14827"/>
                  </a:cubicBezTo>
                  <a:cubicBezTo>
                    <a:pt x="29863" y="14918"/>
                    <a:pt x="30141" y="14961"/>
                    <a:pt x="30429" y="14961"/>
                  </a:cubicBezTo>
                  <a:cubicBezTo>
                    <a:pt x="31928" y="14961"/>
                    <a:pt x="33715" y="13805"/>
                    <a:pt x="34294" y="12295"/>
                  </a:cubicBezTo>
                  <a:cubicBezTo>
                    <a:pt x="34545" y="11626"/>
                    <a:pt x="34817" y="10098"/>
                    <a:pt x="32892" y="8717"/>
                  </a:cubicBezTo>
                  <a:cubicBezTo>
                    <a:pt x="33729" y="7880"/>
                    <a:pt x="36219" y="4930"/>
                    <a:pt x="34398" y="850"/>
                  </a:cubicBezTo>
                  <a:cubicBezTo>
                    <a:pt x="34598" y="817"/>
                    <a:pt x="34805" y="798"/>
                    <a:pt x="35018" y="798"/>
                  </a:cubicBezTo>
                  <a:cubicBezTo>
                    <a:pt x="35609" y="798"/>
                    <a:pt x="36248" y="941"/>
                    <a:pt x="36909" y="1310"/>
                  </a:cubicBezTo>
                  <a:cubicBezTo>
                    <a:pt x="36965" y="1341"/>
                    <a:pt x="37027" y="1356"/>
                    <a:pt x="37088" y="1356"/>
                  </a:cubicBezTo>
                  <a:cubicBezTo>
                    <a:pt x="37234" y="1356"/>
                    <a:pt x="37380" y="1275"/>
                    <a:pt x="37453" y="1143"/>
                  </a:cubicBezTo>
                  <a:cubicBezTo>
                    <a:pt x="37558" y="955"/>
                    <a:pt x="37474" y="704"/>
                    <a:pt x="37286" y="599"/>
                  </a:cubicBezTo>
                  <a:cubicBezTo>
                    <a:pt x="36503" y="170"/>
                    <a:pt x="35750" y="0"/>
                    <a:pt x="35050"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186"/>
            <p:cNvSpPr/>
            <p:nvPr/>
          </p:nvSpPr>
          <p:spPr>
            <a:xfrm>
              <a:off x="6969750" y="2455213"/>
              <a:ext cx="283550" cy="102725"/>
            </a:xfrm>
            <a:custGeom>
              <a:rect b="b" l="l" r="r" t="t"/>
              <a:pathLst>
                <a:path extrusionOk="0" h="4109" w="11342">
                  <a:moveTo>
                    <a:pt x="6710" y="0"/>
                  </a:moveTo>
                  <a:cubicBezTo>
                    <a:pt x="6591" y="0"/>
                    <a:pt x="6476" y="51"/>
                    <a:pt x="6403" y="154"/>
                  </a:cubicBezTo>
                  <a:cubicBezTo>
                    <a:pt x="4110" y="3206"/>
                    <a:pt x="949" y="3314"/>
                    <a:pt x="478" y="3314"/>
                  </a:cubicBezTo>
                  <a:cubicBezTo>
                    <a:pt x="442" y="3314"/>
                    <a:pt x="422" y="3313"/>
                    <a:pt x="419" y="3313"/>
                  </a:cubicBezTo>
                  <a:cubicBezTo>
                    <a:pt x="189" y="3313"/>
                    <a:pt x="22" y="3481"/>
                    <a:pt x="1" y="3690"/>
                  </a:cubicBezTo>
                  <a:cubicBezTo>
                    <a:pt x="1" y="3920"/>
                    <a:pt x="168" y="4108"/>
                    <a:pt x="377" y="4108"/>
                  </a:cubicBezTo>
                  <a:lnTo>
                    <a:pt x="503" y="4108"/>
                  </a:lnTo>
                  <a:cubicBezTo>
                    <a:pt x="1193" y="4108"/>
                    <a:pt x="4395" y="3941"/>
                    <a:pt x="6864" y="865"/>
                  </a:cubicBezTo>
                  <a:cubicBezTo>
                    <a:pt x="7453" y="1068"/>
                    <a:pt x="8934" y="1497"/>
                    <a:pt x="10380" y="1497"/>
                  </a:cubicBezTo>
                  <a:cubicBezTo>
                    <a:pt x="10576" y="1497"/>
                    <a:pt x="10772" y="1490"/>
                    <a:pt x="10965" y="1472"/>
                  </a:cubicBezTo>
                  <a:cubicBezTo>
                    <a:pt x="11174" y="1451"/>
                    <a:pt x="11341" y="1263"/>
                    <a:pt x="11320" y="1054"/>
                  </a:cubicBezTo>
                  <a:cubicBezTo>
                    <a:pt x="11301" y="856"/>
                    <a:pt x="11113" y="696"/>
                    <a:pt x="10917" y="696"/>
                  </a:cubicBezTo>
                  <a:cubicBezTo>
                    <a:pt x="10905" y="696"/>
                    <a:pt x="10893" y="697"/>
                    <a:pt x="10881" y="698"/>
                  </a:cubicBezTo>
                  <a:cubicBezTo>
                    <a:pt x="10717" y="713"/>
                    <a:pt x="10550" y="720"/>
                    <a:pt x="10382" y="720"/>
                  </a:cubicBezTo>
                  <a:cubicBezTo>
                    <a:pt x="8700" y="720"/>
                    <a:pt x="6883" y="28"/>
                    <a:pt x="6864" y="28"/>
                  </a:cubicBezTo>
                  <a:cubicBezTo>
                    <a:pt x="6813" y="9"/>
                    <a:pt x="6761" y="0"/>
                    <a:pt x="6710"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186"/>
            <p:cNvSpPr/>
            <p:nvPr/>
          </p:nvSpPr>
          <p:spPr>
            <a:xfrm>
              <a:off x="7526325" y="1499488"/>
              <a:ext cx="221800" cy="659850"/>
            </a:xfrm>
            <a:custGeom>
              <a:rect b="b" l="l" r="r" t="t"/>
              <a:pathLst>
                <a:path extrusionOk="0" h="26394" w="8872">
                  <a:moveTo>
                    <a:pt x="4260" y="0"/>
                  </a:moveTo>
                  <a:cubicBezTo>
                    <a:pt x="4121" y="0"/>
                    <a:pt x="3984" y="70"/>
                    <a:pt x="3913" y="197"/>
                  </a:cubicBezTo>
                  <a:cubicBezTo>
                    <a:pt x="2930" y="2018"/>
                    <a:pt x="733" y="3545"/>
                    <a:pt x="712" y="3566"/>
                  </a:cubicBezTo>
                  <a:cubicBezTo>
                    <a:pt x="586" y="3671"/>
                    <a:pt x="523" y="3817"/>
                    <a:pt x="544" y="3984"/>
                  </a:cubicBezTo>
                  <a:cubicBezTo>
                    <a:pt x="586" y="4152"/>
                    <a:pt x="712" y="4256"/>
                    <a:pt x="879" y="4277"/>
                  </a:cubicBezTo>
                  <a:cubicBezTo>
                    <a:pt x="2699" y="4549"/>
                    <a:pt x="4708" y="5930"/>
                    <a:pt x="5985" y="7772"/>
                  </a:cubicBezTo>
                  <a:cubicBezTo>
                    <a:pt x="6989" y="9194"/>
                    <a:pt x="8035" y="11559"/>
                    <a:pt x="7386" y="14676"/>
                  </a:cubicBezTo>
                  <a:cubicBezTo>
                    <a:pt x="6445" y="19217"/>
                    <a:pt x="2490" y="21016"/>
                    <a:pt x="942" y="21560"/>
                  </a:cubicBezTo>
                  <a:cubicBezTo>
                    <a:pt x="1026" y="19928"/>
                    <a:pt x="1402" y="18756"/>
                    <a:pt x="1402" y="18736"/>
                  </a:cubicBezTo>
                  <a:cubicBezTo>
                    <a:pt x="1465" y="18526"/>
                    <a:pt x="1339" y="18317"/>
                    <a:pt x="1151" y="18254"/>
                  </a:cubicBezTo>
                  <a:cubicBezTo>
                    <a:pt x="1110" y="18242"/>
                    <a:pt x="1069" y="18236"/>
                    <a:pt x="1028" y="18236"/>
                  </a:cubicBezTo>
                  <a:cubicBezTo>
                    <a:pt x="859" y="18236"/>
                    <a:pt x="700" y="18337"/>
                    <a:pt x="649" y="18505"/>
                  </a:cubicBezTo>
                  <a:cubicBezTo>
                    <a:pt x="607" y="18610"/>
                    <a:pt x="189" y="19991"/>
                    <a:pt x="126" y="21853"/>
                  </a:cubicBezTo>
                  <a:cubicBezTo>
                    <a:pt x="42" y="21958"/>
                    <a:pt x="0" y="22083"/>
                    <a:pt x="21" y="22230"/>
                  </a:cubicBezTo>
                  <a:cubicBezTo>
                    <a:pt x="42" y="22293"/>
                    <a:pt x="84" y="22334"/>
                    <a:pt x="126" y="22397"/>
                  </a:cubicBezTo>
                  <a:cubicBezTo>
                    <a:pt x="147" y="23548"/>
                    <a:pt x="314" y="24866"/>
                    <a:pt x="837" y="26143"/>
                  </a:cubicBezTo>
                  <a:cubicBezTo>
                    <a:pt x="900" y="26289"/>
                    <a:pt x="1047" y="26394"/>
                    <a:pt x="1193" y="26394"/>
                  </a:cubicBezTo>
                  <a:cubicBezTo>
                    <a:pt x="1256" y="26394"/>
                    <a:pt x="1298" y="26373"/>
                    <a:pt x="1339" y="26352"/>
                  </a:cubicBezTo>
                  <a:cubicBezTo>
                    <a:pt x="1549" y="26268"/>
                    <a:pt x="1653" y="26038"/>
                    <a:pt x="1570" y="25850"/>
                  </a:cubicBezTo>
                  <a:cubicBezTo>
                    <a:pt x="1109" y="24678"/>
                    <a:pt x="942" y="23485"/>
                    <a:pt x="921" y="22397"/>
                  </a:cubicBezTo>
                  <a:cubicBezTo>
                    <a:pt x="2365" y="21937"/>
                    <a:pt x="7093" y="20054"/>
                    <a:pt x="8161" y="14844"/>
                  </a:cubicBezTo>
                  <a:cubicBezTo>
                    <a:pt x="8872" y="11433"/>
                    <a:pt x="7721" y="8881"/>
                    <a:pt x="6633" y="7311"/>
                  </a:cubicBezTo>
                  <a:cubicBezTo>
                    <a:pt x="5399" y="5554"/>
                    <a:pt x="3620" y="4236"/>
                    <a:pt x="1842" y="3691"/>
                  </a:cubicBezTo>
                  <a:cubicBezTo>
                    <a:pt x="2637" y="3064"/>
                    <a:pt x="3892" y="1913"/>
                    <a:pt x="4604" y="574"/>
                  </a:cubicBezTo>
                  <a:cubicBezTo>
                    <a:pt x="4708" y="386"/>
                    <a:pt x="4645" y="155"/>
                    <a:pt x="4457" y="51"/>
                  </a:cubicBezTo>
                  <a:cubicBezTo>
                    <a:pt x="4396" y="17"/>
                    <a:pt x="4328" y="0"/>
                    <a:pt x="4260"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186"/>
            <p:cNvSpPr/>
            <p:nvPr/>
          </p:nvSpPr>
          <p:spPr>
            <a:xfrm>
              <a:off x="7315000" y="1734913"/>
              <a:ext cx="333750" cy="107425"/>
            </a:xfrm>
            <a:custGeom>
              <a:rect b="b" l="l" r="r" t="t"/>
              <a:pathLst>
                <a:path extrusionOk="0" h="4297" w="13350">
                  <a:moveTo>
                    <a:pt x="3015" y="0"/>
                  </a:moveTo>
                  <a:cubicBezTo>
                    <a:pt x="2703" y="0"/>
                    <a:pt x="2403" y="38"/>
                    <a:pt x="2113" y="112"/>
                  </a:cubicBezTo>
                  <a:cubicBezTo>
                    <a:pt x="712" y="468"/>
                    <a:pt x="126" y="1619"/>
                    <a:pt x="84" y="1681"/>
                  </a:cubicBezTo>
                  <a:cubicBezTo>
                    <a:pt x="0" y="1870"/>
                    <a:pt x="84" y="2100"/>
                    <a:pt x="272" y="2205"/>
                  </a:cubicBezTo>
                  <a:cubicBezTo>
                    <a:pt x="327" y="2235"/>
                    <a:pt x="386" y="2250"/>
                    <a:pt x="444" y="2250"/>
                  </a:cubicBezTo>
                  <a:cubicBezTo>
                    <a:pt x="584" y="2250"/>
                    <a:pt x="721" y="2164"/>
                    <a:pt x="795" y="2016"/>
                  </a:cubicBezTo>
                  <a:cubicBezTo>
                    <a:pt x="795" y="2016"/>
                    <a:pt x="1235" y="1158"/>
                    <a:pt x="2323" y="865"/>
                  </a:cubicBezTo>
                  <a:cubicBezTo>
                    <a:pt x="2546" y="808"/>
                    <a:pt x="2780" y="780"/>
                    <a:pt x="3024" y="780"/>
                  </a:cubicBezTo>
                  <a:cubicBezTo>
                    <a:pt x="3943" y="780"/>
                    <a:pt x="5003" y="1185"/>
                    <a:pt x="6194" y="1995"/>
                  </a:cubicBezTo>
                  <a:cubicBezTo>
                    <a:pt x="8997" y="3920"/>
                    <a:pt x="10943" y="4297"/>
                    <a:pt x="12031" y="4297"/>
                  </a:cubicBezTo>
                  <a:cubicBezTo>
                    <a:pt x="12680" y="4297"/>
                    <a:pt x="13015" y="4150"/>
                    <a:pt x="13057" y="4130"/>
                  </a:cubicBezTo>
                  <a:cubicBezTo>
                    <a:pt x="13245" y="4046"/>
                    <a:pt x="13349" y="3837"/>
                    <a:pt x="13266" y="3627"/>
                  </a:cubicBezTo>
                  <a:cubicBezTo>
                    <a:pt x="13204" y="3472"/>
                    <a:pt x="13061" y="3386"/>
                    <a:pt x="12906" y="3386"/>
                  </a:cubicBezTo>
                  <a:cubicBezTo>
                    <a:pt x="12852" y="3386"/>
                    <a:pt x="12797" y="3396"/>
                    <a:pt x="12743" y="3418"/>
                  </a:cubicBezTo>
                  <a:cubicBezTo>
                    <a:pt x="12736" y="3418"/>
                    <a:pt x="12503" y="3500"/>
                    <a:pt x="12040" y="3500"/>
                  </a:cubicBezTo>
                  <a:cubicBezTo>
                    <a:pt x="11135" y="3500"/>
                    <a:pt x="9347" y="3188"/>
                    <a:pt x="6633" y="1347"/>
                  </a:cubicBezTo>
                  <a:cubicBezTo>
                    <a:pt x="5316" y="452"/>
                    <a:pt x="4100" y="0"/>
                    <a:pt x="3015"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186"/>
            <p:cNvSpPr/>
            <p:nvPr/>
          </p:nvSpPr>
          <p:spPr>
            <a:xfrm>
              <a:off x="7437400" y="1245263"/>
              <a:ext cx="162700" cy="216800"/>
            </a:xfrm>
            <a:custGeom>
              <a:rect b="b" l="l" r="r" t="t"/>
              <a:pathLst>
                <a:path extrusionOk="0" h="8672" w="6508">
                  <a:moveTo>
                    <a:pt x="463" y="0"/>
                  </a:moveTo>
                  <a:cubicBezTo>
                    <a:pt x="384" y="0"/>
                    <a:pt x="303" y="24"/>
                    <a:pt x="230" y="72"/>
                  </a:cubicBezTo>
                  <a:cubicBezTo>
                    <a:pt x="63" y="176"/>
                    <a:pt x="0" y="428"/>
                    <a:pt x="126" y="616"/>
                  </a:cubicBezTo>
                  <a:cubicBezTo>
                    <a:pt x="147" y="637"/>
                    <a:pt x="1486" y="2645"/>
                    <a:pt x="1653" y="4277"/>
                  </a:cubicBezTo>
                  <a:cubicBezTo>
                    <a:pt x="1653" y="4466"/>
                    <a:pt x="1821" y="4612"/>
                    <a:pt x="2009" y="4633"/>
                  </a:cubicBezTo>
                  <a:cubicBezTo>
                    <a:pt x="2009" y="4633"/>
                    <a:pt x="3934" y="4884"/>
                    <a:pt x="5712" y="8462"/>
                  </a:cubicBezTo>
                  <a:cubicBezTo>
                    <a:pt x="5775" y="8588"/>
                    <a:pt x="5922" y="8671"/>
                    <a:pt x="6068" y="8671"/>
                  </a:cubicBezTo>
                  <a:cubicBezTo>
                    <a:pt x="6131" y="8671"/>
                    <a:pt x="6194" y="8671"/>
                    <a:pt x="6236" y="8630"/>
                  </a:cubicBezTo>
                  <a:cubicBezTo>
                    <a:pt x="6445" y="8546"/>
                    <a:pt x="6508" y="8295"/>
                    <a:pt x="6424" y="8106"/>
                  </a:cubicBezTo>
                  <a:cubicBezTo>
                    <a:pt x="4834" y="4926"/>
                    <a:pt x="3097" y="4131"/>
                    <a:pt x="2386" y="3922"/>
                  </a:cubicBezTo>
                  <a:cubicBezTo>
                    <a:pt x="2093" y="2164"/>
                    <a:pt x="837" y="260"/>
                    <a:pt x="775" y="176"/>
                  </a:cubicBezTo>
                  <a:cubicBezTo>
                    <a:pt x="710" y="60"/>
                    <a:pt x="590" y="0"/>
                    <a:pt x="463"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186"/>
            <p:cNvSpPr/>
            <p:nvPr/>
          </p:nvSpPr>
          <p:spPr>
            <a:xfrm>
              <a:off x="6994850" y="1291388"/>
              <a:ext cx="188350" cy="100575"/>
            </a:xfrm>
            <a:custGeom>
              <a:rect b="b" l="l" r="r" t="t"/>
              <a:pathLst>
                <a:path extrusionOk="0" h="4023" w="7534">
                  <a:moveTo>
                    <a:pt x="6001" y="1"/>
                  </a:moveTo>
                  <a:cubicBezTo>
                    <a:pt x="1866" y="1"/>
                    <a:pt x="106" y="3419"/>
                    <a:pt x="106" y="3458"/>
                  </a:cubicBezTo>
                  <a:cubicBezTo>
                    <a:pt x="1" y="3646"/>
                    <a:pt x="85" y="3876"/>
                    <a:pt x="273" y="3981"/>
                  </a:cubicBezTo>
                  <a:cubicBezTo>
                    <a:pt x="336" y="4002"/>
                    <a:pt x="399" y="4023"/>
                    <a:pt x="461" y="4023"/>
                  </a:cubicBezTo>
                  <a:cubicBezTo>
                    <a:pt x="587" y="4023"/>
                    <a:pt x="733" y="3939"/>
                    <a:pt x="796" y="3813"/>
                  </a:cubicBezTo>
                  <a:cubicBezTo>
                    <a:pt x="873" y="3680"/>
                    <a:pt x="2383" y="782"/>
                    <a:pt x="5984" y="782"/>
                  </a:cubicBezTo>
                  <a:cubicBezTo>
                    <a:pt x="6321" y="782"/>
                    <a:pt x="6677" y="808"/>
                    <a:pt x="7052" y="863"/>
                  </a:cubicBezTo>
                  <a:cubicBezTo>
                    <a:pt x="7067" y="865"/>
                    <a:pt x="7081" y="865"/>
                    <a:pt x="7096" y="865"/>
                  </a:cubicBezTo>
                  <a:cubicBezTo>
                    <a:pt x="7306" y="865"/>
                    <a:pt x="7473" y="724"/>
                    <a:pt x="7513" y="528"/>
                  </a:cubicBezTo>
                  <a:cubicBezTo>
                    <a:pt x="7533" y="319"/>
                    <a:pt x="7387" y="110"/>
                    <a:pt x="7178" y="89"/>
                  </a:cubicBezTo>
                  <a:cubicBezTo>
                    <a:pt x="6766" y="28"/>
                    <a:pt x="6374" y="1"/>
                    <a:pt x="6001"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186"/>
            <p:cNvSpPr/>
            <p:nvPr/>
          </p:nvSpPr>
          <p:spPr>
            <a:xfrm>
              <a:off x="7321800" y="2258663"/>
              <a:ext cx="111950" cy="237025"/>
            </a:xfrm>
            <a:custGeom>
              <a:rect b="b" l="l" r="r" t="t"/>
              <a:pathLst>
                <a:path extrusionOk="0" h="9481" w="4478">
                  <a:moveTo>
                    <a:pt x="3454" y="0"/>
                  </a:moveTo>
                  <a:cubicBezTo>
                    <a:pt x="3440" y="0"/>
                    <a:pt x="3425" y="1"/>
                    <a:pt x="3411" y="2"/>
                  </a:cubicBezTo>
                  <a:cubicBezTo>
                    <a:pt x="3202" y="44"/>
                    <a:pt x="3034" y="232"/>
                    <a:pt x="3076" y="462"/>
                  </a:cubicBezTo>
                  <a:cubicBezTo>
                    <a:pt x="3076" y="504"/>
                    <a:pt x="3662" y="5442"/>
                    <a:pt x="168" y="8790"/>
                  </a:cubicBezTo>
                  <a:cubicBezTo>
                    <a:pt x="0" y="8957"/>
                    <a:pt x="0" y="9208"/>
                    <a:pt x="147" y="9355"/>
                  </a:cubicBezTo>
                  <a:cubicBezTo>
                    <a:pt x="230" y="9439"/>
                    <a:pt x="335" y="9480"/>
                    <a:pt x="440" y="9480"/>
                  </a:cubicBezTo>
                  <a:cubicBezTo>
                    <a:pt x="523" y="9480"/>
                    <a:pt x="628" y="9439"/>
                    <a:pt x="712" y="9376"/>
                  </a:cubicBezTo>
                  <a:cubicBezTo>
                    <a:pt x="4478" y="5714"/>
                    <a:pt x="3871" y="567"/>
                    <a:pt x="3850" y="358"/>
                  </a:cubicBezTo>
                  <a:cubicBezTo>
                    <a:pt x="3831" y="142"/>
                    <a:pt x="3664" y="0"/>
                    <a:pt x="3454"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186"/>
            <p:cNvSpPr/>
            <p:nvPr/>
          </p:nvSpPr>
          <p:spPr>
            <a:xfrm>
              <a:off x="7814550" y="1626688"/>
              <a:ext cx="114575" cy="319750"/>
            </a:xfrm>
            <a:custGeom>
              <a:rect b="b" l="l" r="r" t="t"/>
              <a:pathLst>
                <a:path extrusionOk="0" h="12790" w="4583">
                  <a:moveTo>
                    <a:pt x="882" y="0"/>
                  </a:moveTo>
                  <a:cubicBezTo>
                    <a:pt x="780" y="0"/>
                    <a:pt x="680" y="37"/>
                    <a:pt x="607" y="110"/>
                  </a:cubicBezTo>
                  <a:cubicBezTo>
                    <a:pt x="461" y="277"/>
                    <a:pt x="461" y="528"/>
                    <a:pt x="607" y="675"/>
                  </a:cubicBezTo>
                  <a:cubicBezTo>
                    <a:pt x="649" y="696"/>
                    <a:pt x="3641" y="3709"/>
                    <a:pt x="1758" y="10258"/>
                  </a:cubicBezTo>
                  <a:cubicBezTo>
                    <a:pt x="607" y="11220"/>
                    <a:pt x="126" y="12162"/>
                    <a:pt x="105" y="12225"/>
                  </a:cubicBezTo>
                  <a:cubicBezTo>
                    <a:pt x="0" y="12434"/>
                    <a:pt x="84" y="12664"/>
                    <a:pt x="272" y="12748"/>
                  </a:cubicBezTo>
                  <a:cubicBezTo>
                    <a:pt x="335" y="12769"/>
                    <a:pt x="398" y="12790"/>
                    <a:pt x="461" y="12790"/>
                  </a:cubicBezTo>
                  <a:cubicBezTo>
                    <a:pt x="607" y="12790"/>
                    <a:pt x="733" y="12706"/>
                    <a:pt x="816" y="12560"/>
                  </a:cubicBezTo>
                  <a:cubicBezTo>
                    <a:pt x="816" y="12560"/>
                    <a:pt x="1737" y="10676"/>
                    <a:pt x="4269" y="9693"/>
                  </a:cubicBezTo>
                  <a:cubicBezTo>
                    <a:pt x="4478" y="9609"/>
                    <a:pt x="4583" y="9400"/>
                    <a:pt x="4499" y="9191"/>
                  </a:cubicBezTo>
                  <a:cubicBezTo>
                    <a:pt x="4435" y="9031"/>
                    <a:pt x="4297" y="8932"/>
                    <a:pt x="4142" y="8932"/>
                  </a:cubicBezTo>
                  <a:cubicBezTo>
                    <a:pt x="4095" y="8932"/>
                    <a:pt x="4046" y="8941"/>
                    <a:pt x="3997" y="8961"/>
                  </a:cubicBezTo>
                  <a:cubicBezTo>
                    <a:pt x="3536" y="9149"/>
                    <a:pt x="3118" y="9358"/>
                    <a:pt x="2762" y="9567"/>
                  </a:cubicBezTo>
                  <a:cubicBezTo>
                    <a:pt x="4227" y="3207"/>
                    <a:pt x="1298" y="236"/>
                    <a:pt x="1172" y="110"/>
                  </a:cubicBezTo>
                  <a:cubicBezTo>
                    <a:pt x="1088" y="37"/>
                    <a:pt x="984" y="0"/>
                    <a:pt x="882"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186"/>
            <p:cNvSpPr/>
            <p:nvPr/>
          </p:nvSpPr>
          <p:spPr>
            <a:xfrm>
              <a:off x="5964900" y="1322163"/>
              <a:ext cx="478125" cy="621150"/>
            </a:xfrm>
            <a:custGeom>
              <a:rect b="b" l="l" r="r" t="t"/>
              <a:pathLst>
                <a:path extrusionOk="0" h="24846" w="19125">
                  <a:moveTo>
                    <a:pt x="17443" y="0"/>
                  </a:moveTo>
                  <a:cubicBezTo>
                    <a:pt x="16744" y="0"/>
                    <a:pt x="16083" y="224"/>
                    <a:pt x="15484" y="657"/>
                  </a:cubicBezTo>
                  <a:cubicBezTo>
                    <a:pt x="14061" y="1725"/>
                    <a:pt x="13245" y="3901"/>
                    <a:pt x="13412" y="6202"/>
                  </a:cubicBezTo>
                  <a:cubicBezTo>
                    <a:pt x="13663" y="9320"/>
                    <a:pt x="11257" y="11224"/>
                    <a:pt x="5713" y="14781"/>
                  </a:cubicBezTo>
                  <a:cubicBezTo>
                    <a:pt x="0" y="18463"/>
                    <a:pt x="1988" y="24510"/>
                    <a:pt x="2009" y="24573"/>
                  </a:cubicBezTo>
                  <a:cubicBezTo>
                    <a:pt x="2051" y="24741"/>
                    <a:pt x="2218" y="24845"/>
                    <a:pt x="2365" y="24845"/>
                  </a:cubicBezTo>
                  <a:cubicBezTo>
                    <a:pt x="2407" y="24845"/>
                    <a:pt x="2469" y="24845"/>
                    <a:pt x="2511" y="24824"/>
                  </a:cubicBezTo>
                  <a:cubicBezTo>
                    <a:pt x="2700" y="24761"/>
                    <a:pt x="2825" y="24531"/>
                    <a:pt x="2741" y="24322"/>
                  </a:cubicBezTo>
                  <a:cubicBezTo>
                    <a:pt x="2679" y="24092"/>
                    <a:pt x="942" y="18777"/>
                    <a:pt x="6131" y="15450"/>
                  </a:cubicBezTo>
                  <a:cubicBezTo>
                    <a:pt x="11487" y="11998"/>
                    <a:pt x="14500" y="9885"/>
                    <a:pt x="14207" y="6139"/>
                  </a:cubicBezTo>
                  <a:cubicBezTo>
                    <a:pt x="14061" y="4131"/>
                    <a:pt x="14752" y="2185"/>
                    <a:pt x="15965" y="1306"/>
                  </a:cubicBezTo>
                  <a:cubicBezTo>
                    <a:pt x="16419" y="966"/>
                    <a:pt x="16919" y="800"/>
                    <a:pt x="17450" y="800"/>
                  </a:cubicBezTo>
                  <a:cubicBezTo>
                    <a:pt x="17801" y="800"/>
                    <a:pt x="18165" y="872"/>
                    <a:pt x="18539" y="1013"/>
                  </a:cubicBezTo>
                  <a:cubicBezTo>
                    <a:pt x="18583" y="1033"/>
                    <a:pt x="18629" y="1042"/>
                    <a:pt x="18676" y="1042"/>
                  </a:cubicBezTo>
                  <a:cubicBezTo>
                    <a:pt x="18827" y="1042"/>
                    <a:pt x="18977" y="943"/>
                    <a:pt x="19041" y="783"/>
                  </a:cubicBezTo>
                  <a:cubicBezTo>
                    <a:pt x="19125" y="595"/>
                    <a:pt x="19020" y="365"/>
                    <a:pt x="18832" y="281"/>
                  </a:cubicBezTo>
                  <a:cubicBezTo>
                    <a:pt x="18357" y="93"/>
                    <a:pt x="17892" y="0"/>
                    <a:pt x="17443"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186"/>
            <p:cNvSpPr/>
            <p:nvPr/>
          </p:nvSpPr>
          <p:spPr>
            <a:xfrm>
              <a:off x="6171000" y="1206838"/>
              <a:ext cx="166875" cy="144325"/>
            </a:xfrm>
            <a:custGeom>
              <a:rect b="b" l="l" r="r" t="t"/>
              <a:pathLst>
                <a:path extrusionOk="0" h="5773" w="6675">
                  <a:moveTo>
                    <a:pt x="6231" y="1"/>
                  </a:moveTo>
                  <a:cubicBezTo>
                    <a:pt x="6191" y="1"/>
                    <a:pt x="6151" y="6"/>
                    <a:pt x="6110" y="19"/>
                  </a:cubicBezTo>
                  <a:cubicBezTo>
                    <a:pt x="3662" y="835"/>
                    <a:pt x="2762" y="3032"/>
                    <a:pt x="2511" y="3827"/>
                  </a:cubicBezTo>
                  <a:cubicBezTo>
                    <a:pt x="1067" y="3973"/>
                    <a:pt x="168" y="5103"/>
                    <a:pt x="126" y="5145"/>
                  </a:cubicBezTo>
                  <a:cubicBezTo>
                    <a:pt x="0" y="5312"/>
                    <a:pt x="21" y="5563"/>
                    <a:pt x="189" y="5689"/>
                  </a:cubicBezTo>
                  <a:cubicBezTo>
                    <a:pt x="272" y="5752"/>
                    <a:pt x="356" y="5773"/>
                    <a:pt x="440" y="5773"/>
                  </a:cubicBezTo>
                  <a:cubicBezTo>
                    <a:pt x="565" y="5773"/>
                    <a:pt x="670" y="5731"/>
                    <a:pt x="754" y="5626"/>
                  </a:cubicBezTo>
                  <a:cubicBezTo>
                    <a:pt x="754" y="5626"/>
                    <a:pt x="1570" y="4601"/>
                    <a:pt x="2804" y="4601"/>
                  </a:cubicBezTo>
                  <a:cubicBezTo>
                    <a:pt x="2992" y="4601"/>
                    <a:pt x="3160" y="4475"/>
                    <a:pt x="3202" y="4287"/>
                  </a:cubicBezTo>
                  <a:cubicBezTo>
                    <a:pt x="3202" y="4266"/>
                    <a:pt x="3829" y="1609"/>
                    <a:pt x="6361" y="772"/>
                  </a:cubicBezTo>
                  <a:cubicBezTo>
                    <a:pt x="6570" y="709"/>
                    <a:pt x="6675" y="479"/>
                    <a:pt x="6591" y="270"/>
                  </a:cubicBezTo>
                  <a:cubicBezTo>
                    <a:pt x="6541" y="101"/>
                    <a:pt x="6395" y="1"/>
                    <a:pt x="6231" y="1"/>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186"/>
            <p:cNvSpPr/>
            <p:nvPr/>
          </p:nvSpPr>
          <p:spPr>
            <a:xfrm>
              <a:off x="5868650" y="1982788"/>
              <a:ext cx="77975" cy="131575"/>
            </a:xfrm>
            <a:custGeom>
              <a:rect b="b" l="l" r="r" t="t"/>
              <a:pathLst>
                <a:path extrusionOk="0" h="5263" w="3119">
                  <a:moveTo>
                    <a:pt x="2662" y="0"/>
                  </a:moveTo>
                  <a:cubicBezTo>
                    <a:pt x="2583" y="0"/>
                    <a:pt x="2502" y="24"/>
                    <a:pt x="2428" y="73"/>
                  </a:cubicBezTo>
                  <a:cubicBezTo>
                    <a:pt x="0" y="1935"/>
                    <a:pt x="984" y="4948"/>
                    <a:pt x="984" y="4990"/>
                  </a:cubicBezTo>
                  <a:cubicBezTo>
                    <a:pt x="1047" y="5158"/>
                    <a:pt x="1193" y="5262"/>
                    <a:pt x="1360" y="5262"/>
                  </a:cubicBezTo>
                  <a:cubicBezTo>
                    <a:pt x="1402" y="5262"/>
                    <a:pt x="1444" y="5241"/>
                    <a:pt x="1486" y="5241"/>
                  </a:cubicBezTo>
                  <a:cubicBezTo>
                    <a:pt x="1695" y="5158"/>
                    <a:pt x="1800" y="4948"/>
                    <a:pt x="1737" y="4739"/>
                  </a:cubicBezTo>
                  <a:cubicBezTo>
                    <a:pt x="1695" y="4634"/>
                    <a:pt x="942" y="2207"/>
                    <a:pt x="2909" y="701"/>
                  </a:cubicBezTo>
                  <a:cubicBezTo>
                    <a:pt x="3076" y="575"/>
                    <a:pt x="3118" y="324"/>
                    <a:pt x="2992" y="157"/>
                  </a:cubicBezTo>
                  <a:cubicBezTo>
                    <a:pt x="2904" y="55"/>
                    <a:pt x="2784" y="0"/>
                    <a:pt x="2662" y="0"/>
                  </a:cubicBezTo>
                  <a:close/>
                </a:path>
              </a:pathLst>
            </a:custGeom>
            <a:solidFill>
              <a:srgbClr val="98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7" name="Google Shape;4387;p186"/>
          <p:cNvGrpSpPr/>
          <p:nvPr/>
        </p:nvGrpSpPr>
        <p:grpSpPr>
          <a:xfrm rot="232837">
            <a:off x="2705163" y="2683307"/>
            <a:ext cx="3384701" cy="2594245"/>
            <a:chOff x="1645525" y="677625"/>
            <a:chExt cx="4313925" cy="3465375"/>
          </a:xfrm>
        </p:grpSpPr>
        <p:sp>
          <p:nvSpPr>
            <p:cNvPr id="4388" name="Google Shape;4388;p18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18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18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18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18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18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18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18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6" name="Google Shape;4396;p186"/>
          <p:cNvGrpSpPr/>
          <p:nvPr/>
        </p:nvGrpSpPr>
        <p:grpSpPr>
          <a:xfrm rot="10307909">
            <a:off x="7795002" y="2536446"/>
            <a:ext cx="2782125" cy="1688957"/>
            <a:chOff x="1594550" y="402485"/>
            <a:chExt cx="4541014" cy="3603938"/>
          </a:xfrm>
        </p:grpSpPr>
        <p:sp>
          <p:nvSpPr>
            <p:cNvPr id="4397" name="Google Shape;4397;p186"/>
            <p:cNvSpPr/>
            <p:nvPr/>
          </p:nvSpPr>
          <p:spPr>
            <a:xfrm rot="494922">
              <a:off x="1698624" y="707949"/>
              <a:ext cx="4332866" cy="2993012"/>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18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18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18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18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18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18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18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5" name="Google Shape;4405;p186"/>
          <p:cNvSpPr txBox="1"/>
          <p:nvPr>
            <p:ph idx="1" type="subTitle"/>
          </p:nvPr>
        </p:nvSpPr>
        <p:spPr>
          <a:xfrm flipH="1">
            <a:off x="107863" y="2118513"/>
            <a:ext cx="5693100" cy="21255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Clr>
                <a:srgbClr val="41294A"/>
              </a:buClr>
              <a:buSzPts val="1400"/>
              <a:buChar char="-"/>
            </a:pPr>
            <a:r>
              <a:rPr lang="en" sz="1400">
                <a:solidFill>
                  <a:srgbClr val="41294A"/>
                </a:solidFill>
              </a:rPr>
              <a:t>Brain stroke is the 5th Leading cause of death and the leading cause of disability in the United States</a:t>
            </a:r>
            <a:endParaRPr sz="1400">
              <a:solidFill>
                <a:srgbClr val="41294A"/>
              </a:solidFill>
            </a:endParaRPr>
          </a:p>
          <a:p>
            <a:pPr indent="-317500" lvl="0" marL="457200" rtl="0" algn="l">
              <a:spcBef>
                <a:spcPts val="0"/>
              </a:spcBef>
              <a:spcAft>
                <a:spcPts val="0"/>
              </a:spcAft>
              <a:buClr>
                <a:srgbClr val="41294A"/>
              </a:buClr>
              <a:buSzPts val="1400"/>
              <a:buChar char="-"/>
            </a:pPr>
            <a:r>
              <a:rPr lang="en" sz="1400">
                <a:solidFill>
                  <a:srgbClr val="41294A"/>
                </a:solidFill>
              </a:rPr>
              <a:t>A stroke occurs when a blood vessel that carries oxygen and nutrients to the brain is either blocked by a clot or bursts (or ruptures).</a:t>
            </a:r>
            <a:endParaRPr sz="1400">
              <a:solidFill>
                <a:srgbClr val="41294A"/>
              </a:solidFill>
            </a:endParaRPr>
          </a:p>
          <a:p>
            <a:pPr indent="-317500" lvl="0" marL="457200" rtl="0" algn="l">
              <a:spcBef>
                <a:spcPts val="0"/>
              </a:spcBef>
              <a:spcAft>
                <a:spcPts val="0"/>
              </a:spcAft>
              <a:buClr>
                <a:srgbClr val="41294A"/>
              </a:buClr>
              <a:buSzPts val="1400"/>
              <a:buChar char="-"/>
            </a:pPr>
            <a:r>
              <a:rPr lang="en" sz="1400">
                <a:solidFill>
                  <a:srgbClr val="41294A"/>
                </a:solidFill>
              </a:rPr>
              <a:t>High blood pressure is a leading cause of stroke. It occurs when the pressure of the blood in your arteries is too high.</a:t>
            </a:r>
            <a:endParaRPr sz="1400">
              <a:solidFill>
                <a:srgbClr val="41294A"/>
              </a:solidFill>
            </a:endParaRPr>
          </a:p>
          <a:p>
            <a:pPr indent="-317500" lvl="0" marL="457200" rtl="0" algn="l">
              <a:spcBef>
                <a:spcPts val="0"/>
              </a:spcBef>
              <a:spcAft>
                <a:spcPts val="0"/>
              </a:spcAft>
              <a:buClr>
                <a:srgbClr val="41294A"/>
              </a:buClr>
              <a:buSzPts val="1400"/>
              <a:buChar char="-"/>
            </a:pPr>
            <a:r>
              <a:rPr lang="en" sz="1400">
                <a:solidFill>
                  <a:srgbClr val="41294A"/>
                </a:solidFill>
              </a:rPr>
              <a:t>High Glucose levels almost doubles chances of stroke.</a:t>
            </a:r>
            <a:endParaRPr sz="1400">
              <a:solidFill>
                <a:srgbClr val="41294A"/>
              </a:solidFill>
            </a:endParaRPr>
          </a:p>
          <a:p>
            <a:pPr indent="-317500" lvl="0" marL="457200" rtl="0" algn="l">
              <a:spcBef>
                <a:spcPts val="0"/>
              </a:spcBef>
              <a:spcAft>
                <a:spcPts val="0"/>
              </a:spcAft>
              <a:buClr>
                <a:srgbClr val="41294A"/>
              </a:buClr>
              <a:buSzPts val="1400"/>
              <a:buChar char="-"/>
            </a:pPr>
            <a:r>
              <a:rPr lang="en" sz="1400">
                <a:solidFill>
                  <a:srgbClr val="41294A"/>
                </a:solidFill>
              </a:rPr>
              <a:t>Strokes can and Do occur at ANY age. Nearly one quarter of  strokes occur under the age of 65. The risk of stroke more than doubles each decade after the age of 55. </a:t>
            </a:r>
            <a:endParaRPr sz="1400">
              <a:solidFill>
                <a:srgbClr val="41294A"/>
              </a:solidFill>
            </a:endParaRPr>
          </a:p>
          <a:p>
            <a:pPr indent="0" lvl="0" marL="0" rtl="0" algn="l">
              <a:spcBef>
                <a:spcPts val="0"/>
              </a:spcBef>
              <a:spcAft>
                <a:spcPts val="0"/>
              </a:spcAft>
              <a:buNone/>
            </a:pPr>
            <a:r>
              <a:t/>
            </a:r>
            <a:endParaRPr sz="1400">
              <a:solidFill>
                <a:srgbClr val="41294A"/>
              </a:solidFill>
            </a:endParaRPr>
          </a:p>
          <a:p>
            <a:pPr indent="0" lvl="0" marL="0" rtl="0" algn="l">
              <a:spcBef>
                <a:spcPts val="0"/>
              </a:spcBef>
              <a:spcAft>
                <a:spcPts val="0"/>
              </a:spcAft>
              <a:buNone/>
            </a:pPr>
            <a:r>
              <a:rPr lang="en" sz="1400">
                <a:solidFill>
                  <a:srgbClr val="41294A"/>
                </a:solidFill>
              </a:rPr>
              <a:t>                        80% OF STROKES ARE PREVENTABLE!!</a:t>
            </a:r>
            <a:endParaRPr sz="1400">
              <a:solidFill>
                <a:srgbClr val="41294A"/>
              </a:solidFill>
            </a:endParaRPr>
          </a:p>
          <a:p>
            <a:pPr indent="0" lvl="0" marL="0" rtl="0" algn="l">
              <a:spcBef>
                <a:spcPts val="0"/>
              </a:spcBef>
              <a:spcAft>
                <a:spcPts val="0"/>
              </a:spcAft>
              <a:buNone/>
            </a:pPr>
            <a:r>
              <a:t/>
            </a:r>
            <a:endParaRPr sz="1400">
              <a:solidFill>
                <a:srgbClr val="41294A"/>
              </a:solidFill>
            </a:endParaRPr>
          </a:p>
          <a:p>
            <a:pPr indent="0" lvl="0" marL="457200" rtl="0" algn="l">
              <a:spcBef>
                <a:spcPts val="0"/>
              </a:spcBef>
              <a:spcAft>
                <a:spcPts val="0"/>
              </a:spcAft>
              <a:buNone/>
            </a:pPr>
            <a:r>
              <a:t/>
            </a:r>
            <a:endParaRPr sz="1400">
              <a:solidFill>
                <a:srgbClr val="41294A"/>
              </a:solidFill>
            </a:endParaRPr>
          </a:p>
          <a:p>
            <a:pPr indent="0" lvl="0" marL="0" rtl="0" algn="l">
              <a:spcBef>
                <a:spcPts val="0"/>
              </a:spcBef>
              <a:spcAft>
                <a:spcPts val="0"/>
              </a:spcAft>
              <a:buNone/>
            </a:pPr>
            <a:r>
              <a:t/>
            </a:r>
            <a:endParaRPr sz="1400">
              <a:solidFill>
                <a:srgbClr val="41294A"/>
              </a:solidFill>
            </a:endParaRPr>
          </a:p>
        </p:txBody>
      </p:sp>
      <p:pic>
        <p:nvPicPr>
          <p:cNvPr id="4406" name="Google Shape;4406;p186"/>
          <p:cNvPicPr preferRelativeResize="0"/>
          <p:nvPr/>
        </p:nvPicPr>
        <p:blipFill>
          <a:blip r:embed="rId3">
            <a:alphaModFix/>
          </a:blip>
          <a:stretch>
            <a:fillRect/>
          </a:stretch>
        </p:blipFill>
        <p:spPr>
          <a:xfrm>
            <a:off x="4909326" y="1846900"/>
            <a:ext cx="4274020" cy="3492426"/>
          </a:xfrm>
          <a:prstGeom prst="rect">
            <a:avLst/>
          </a:prstGeom>
          <a:noFill/>
          <a:ln>
            <a:noFill/>
          </a:ln>
        </p:spPr>
      </p:pic>
      <p:sp>
        <p:nvSpPr>
          <p:cNvPr id="4407" name="Google Shape;4407;p186"/>
          <p:cNvSpPr txBox="1"/>
          <p:nvPr>
            <p:ph idx="4294967295" type="subTitle"/>
          </p:nvPr>
        </p:nvSpPr>
        <p:spPr>
          <a:xfrm>
            <a:off x="6272250" y="1986475"/>
            <a:ext cx="2069700" cy="274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660000"/>
                </a:solidFill>
              </a:rPr>
              <a:t>TYPES OF STROKE</a:t>
            </a:r>
            <a:endParaRPr b="1">
              <a:solidFill>
                <a:srgbClr val="660000"/>
              </a:solidFill>
            </a:endParaRPr>
          </a:p>
        </p:txBody>
      </p:sp>
      <p:sp>
        <p:nvSpPr>
          <p:cNvPr id="4408" name="Google Shape;4408;p186"/>
          <p:cNvSpPr txBox="1"/>
          <p:nvPr>
            <p:ph idx="4294967295" type="subTitle"/>
          </p:nvPr>
        </p:nvSpPr>
        <p:spPr>
          <a:xfrm>
            <a:off x="4942625" y="4750175"/>
            <a:ext cx="1601400" cy="22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rgbClr val="660000"/>
                </a:solidFill>
              </a:rPr>
              <a:t>Ischemic Stroke</a:t>
            </a:r>
            <a:endParaRPr sz="1200">
              <a:solidFill>
                <a:srgbClr val="660000"/>
              </a:solidFill>
            </a:endParaRPr>
          </a:p>
        </p:txBody>
      </p:sp>
      <p:sp>
        <p:nvSpPr>
          <p:cNvPr id="4409" name="Google Shape;4409;p186"/>
          <p:cNvSpPr txBox="1"/>
          <p:nvPr>
            <p:ph idx="4294967295" type="subTitle"/>
          </p:nvPr>
        </p:nvSpPr>
        <p:spPr>
          <a:xfrm>
            <a:off x="6272250" y="4750175"/>
            <a:ext cx="1601400" cy="22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rgbClr val="660000"/>
                </a:solidFill>
              </a:rPr>
              <a:t>Hemorrhagic</a:t>
            </a:r>
            <a:r>
              <a:rPr lang="en" sz="1200">
                <a:solidFill>
                  <a:srgbClr val="660000"/>
                </a:solidFill>
              </a:rPr>
              <a:t> Stroke</a:t>
            </a:r>
            <a:endParaRPr sz="1200">
              <a:solidFill>
                <a:srgbClr val="660000"/>
              </a:solidFill>
            </a:endParaRPr>
          </a:p>
        </p:txBody>
      </p:sp>
      <p:sp>
        <p:nvSpPr>
          <p:cNvPr id="4410" name="Google Shape;4410;p186"/>
          <p:cNvSpPr txBox="1"/>
          <p:nvPr>
            <p:ph idx="4294967295" type="subTitle"/>
          </p:nvPr>
        </p:nvSpPr>
        <p:spPr>
          <a:xfrm>
            <a:off x="7834800" y="4750175"/>
            <a:ext cx="1601400" cy="22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rgbClr val="660000"/>
                </a:solidFill>
              </a:rPr>
              <a:t>Transient </a:t>
            </a:r>
            <a:r>
              <a:rPr lang="en" sz="1200">
                <a:solidFill>
                  <a:srgbClr val="660000"/>
                </a:solidFill>
              </a:rPr>
              <a:t>Stroke</a:t>
            </a:r>
            <a:endParaRPr sz="1200">
              <a:solidFill>
                <a:srgbClr val="66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69138"/>
        </a:solidFill>
      </p:bgPr>
    </p:bg>
    <p:spTree>
      <p:nvGrpSpPr>
        <p:cNvPr id="4414" name="Shape 4414"/>
        <p:cNvGrpSpPr/>
        <p:nvPr/>
      </p:nvGrpSpPr>
      <p:grpSpPr>
        <a:xfrm>
          <a:off x="0" y="0"/>
          <a:ext cx="0" cy="0"/>
          <a:chOff x="0" y="0"/>
          <a:chExt cx="0" cy="0"/>
        </a:xfrm>
      </p:grpSpPr>
      <p:sp>
        <p:nvSpPr>
          <p:cNvPr id="4415" name="Google Shape;4415;p187"/>
          <p:cNvSpPr txBox="1"/>
          <p:nvPr>
            <p:ph idx="1" type="subTitle"/>
          </p:nvPr>
        </p:nvSpPr>
        <p:spPr>
          <a:xfrm>
            <a:off x="236725" y="947375"/>
            <a:ext cx="4644900" cy="2903100"/>
          </a:xfrm>
          <a:prstGeom prst="rect">
            <a:avLst/>
          </a:prstGeom>
        </p:spPr>
        <p:txBody>
          <a:bodyPr anchorCtr="0" anchor="ctr" bIns="91425" lIns="91425" spcFirstLastPara="1" rIns="91425" wrap="square" tIns="91425">
            <a:noAutofit/>
          </a:bodyPr>
          <a:lstStyle/>
          <a:p>
            <a:pPr indent="-304800" lvl="0" marL="457200" rtl="0" algn="l">
              <a:spcBef>
                <a:spcPts val="0"/>
              </a:spcBef>
              <a:spcAft>
                <a:spcPts val="0"/>
              </a:spcAft>
              <a:buClr>
                <a:srgbClr val="41294A"/>
              </a:buClr>
              <a:buSzPts val="1200"/>
              <a:buChar char="●"/>
            </a:pPr>
            <a:r>
              <a:rPr lang="en" sz="1400">
                <a:solidFill>
                  <a:srgbClr val="41294A"/>
                </a:solidFill>
              </a:rPr>
              <a:t>Dataset Overview:</a:t>
            </a:r>
            <a:endParaRPr sz="1400">
              <a:solidFill>
                <a:srgbClr val="41294A"/>
              </a:solidFill>
            </a:endParaRPr>
          </a:p>
          <a:p>
            <a:pPr indent="-304800" lvl="1" marL="914400" rtl="0" algn="l">
              <a:spcBef>
                <a:spcPts val="0"/>
              </a:spcBef>
              <a:spcAft>
                <a:spcPts val="0"/>
              </a:spcAft>
              <a:buClr>
                <a:srgbClr val="41294A"/>
              </a:buClr>
              <a:buSzPts val="1200"/>
              <a:buChar char="○"/>
            </a:pPr>
            <a:r>
              <a:rPr lang="en" sz="1400">
                <a:solidFill>
                  <a:srgbClr val="41294A"/>
                </a:solidFill>
              </a:rPr>
              <a:t>Source: Brain Stroke Dataset (Kaggle)</a:t>
            </a:r>
            <a:endParaRPr sz="1400">
              <a:solidFill>
                <a:srgbClr val="41294A"/>
              </a:solidFill>
            </a:endParaRPr>
          </a:p>
          <a:p>
            <a:pPr indent="-304800" lvl="1" marL="914400" rtl="0" algn="l">
              <a:spcBef>
                <a:spcPts val="0"/>
              </a:spcBef>
              <a:spcAft>
                <a:spcPts val="0"/>
              </a:spcAft>
              <a:buClr>
                <a:srgbClr val="41294A"/>
              </a:buClr>
              <a:buSzPts val="1200"/>
              <a:buChar char="○"/>
            </a:pPr>
            <a:r>
              <a:rPr lang="en" sz="1400">
                <a:solidFill>
                  <a:srgbClr val="41294A"/>
                </a:solidFill>
              </a:rPr>
              <a:t>Size: 4,981 rows, 11 columns</a:t>
            </a:r>
            <a:endParaRPr sz="1400">
              <a:solidFill>
                <a:srgbClr val="41294A"/>
              </a:solidFill>
            </a:endParaRPr>
          </a:p>
          <a:p>
            <a:pPr indent="-304800" lvl="0" marL="457200" rtl="0" algn="l">
              <a:spcBef>
                <a:spcPts val="0"/>
              </a:spcBef>
              <a:spcAft>
                <a:spcPts val="0"/>
              </a:spcAft>
              <a:buClr>
                <a:srgbClr val="41294A"/>
              </a:buClr>
              <a:buSzPts val="1200"/>
              <a:buChar char="●"/>
            </a:pPr>
            <a:r>
              <a:rPr lang="en" sz="1400">
                <a:solidFill>
                  <a:srgbClr val="41294A"/>
                </a:solidFill>
              </a:rPr>
              <a:t>Attributes:</a:t>
            </a:r>
            <a:endParaRPr sz="1400">
              <a:solidFill>
                <a:srgbClr val="41294A"/>
              </a:solidFill>
            </a:endParaRPr>
          </a:p>
          <a:p>
            <a:pPr indent="-304800" lvl="1" marL="914400" rtl="0" algn="l">
              <a:spcBef>
                <a:spcPts val="0"/>
              </a:spcBef>
              <a:spcAft>
                <a:spcPts val="0"/>
              </a:spcAft>
              <a:buClr>
                <a:srgbClr val="41294A"/>
              </a:buClr>
              <a:buSzPts val="1200"/>
              <a:buChar char="○"/>
            </a:pPr>
            <a:r>
              <a:rPr i="1" lang="en" sz="1400">
                <a:solidFill>
                  <a:srgbClr val="41294A"/>
                </a:solidFill>
              </a:rPr>
              <a:t>Continuous:</a:t>
            </a:r>
            <a:r>
              <a:rPr lang="en" sz="1400">
                <a:solidFill>
                  <a:srgbClr val="41294A"/>
                </a:solidFill>
              </a:rPr>
              <a:t> Age, Avg Glucose Level, BMI</a:t>
            </a:r>
            <a:endParaRPr sz="1400">
              <a:solidFill>
                <a:srgbClr val="41294A"/>
              </a:solidFill>
            </a:endParaRPr>
          </a:p>
          <a:p>
            <a:pPr indent="-304800" lvl="1" marL="914400" rtl="0" algn="l">
              <a:spcBef>
                <a:spcPts val="0"/>
              </a:spcBef>
              <a:spcAft>
                <a:spcPts val="0"/>
              </a:spcAft>
              <a:buClr>
                <a:srgbClr val="41294A"/>
              </a:buClr>
              <a:buSzPts val="1200"/>
              <a:buChar char="○"/>
            </a:pPr>
            <a:r>
              <a:rPr i="1" lang="en" sz="1400">
                <a:solidFill>
                  <a:srgbClr val="41294A"/>
                </a:solidFill>
              </a:rPr>
              <a:t>Categorical:</a:t>
            </a:r>
            <a:r>
              <a:rPr lang="en" sz="1400">
                <a:solidFill>
                  <a:srgbClr val="41294A"/>
                </a:solidFill>
              </a:rPr>
              <a:t> Gender, Hypertension, Heart Disease, Ever Married, Work Type, Residence Type, Smoking Status</a:t>
            </a:r>
            <a:endParaRPr sz="1400">
              <a:solidFill>
                <a:srgbClr val="41294A"/>
              </a:solidFill>
            </a:endParaRPr>
          </a:p>
          <a:p>
            <a:pPr indent="-304800" lvl="1" marL="914400" rtl="0" algn="l">
              <a:spcBef>
                <a:spcPts val="0"/>
              </a:spcBef>
              <a:spcAft>
                <a:spcPts val="0"/>
              </a:spcAft>
              <a:buClr>
                <a:srgbClr val="41294A"/>
              </a:buClr>
              <a:buSzPts val="1200"/>
              <a:buChar char="○"/>
            </a:pPr>
            <a:r>
              <a:rPr i="1" lang="en" sz="1400">
                <a:solidFill>
                  <a:srgbClr val="41294A"/>
                </a:solidFill>
              </a:rPr>
              <a:t>Target Variable</a:t>
            </a:r>
            <a:r>
              <a:rPr lang="en" sz="1400">
                <a:solidFill>
                  <a:srgbClr val="41294A"/>
                </a:solidFill>
              </a:rPr>
              <a:t>: Stroke (1 = Stroke, 0 = No Stroke)</a:t>
            </a:r>
            <a:endParaRPr sz="1400">
              <a:solidFill>
                <a:srgbClr val="41294A"/>
              </a:solidFill>
            </a:endParaRPr>
          </a:p>
          <a:p>
            <a:pPr indent="0" lvl="0" marL="0" rtl="0" algn="l">
              <a:spcBef>
                <a:spcPts val="1600"/>
              </a:spcBef>
              <a:spcAft>
                <a:spcPts val="0"/>
              </a:spcAft>
              <a:buNone/>
            </a:pPr>
            <a:r>
              <a:t/>
            </a:r>
            <a:endParaRPr sz="1400">
              <a:solidFill>
                <a:srgbClr val="41294A"/>
              </a:solidFill>
            </a:endParaRPr>
          </a:p>
          <a:p>
            <a:pPr indent="0" lvl="0" marL="0" rtl="0" algn="l">
              <a:spcBef>
                <a:spcPts val="0"/>
              </a:spcBef>
              <a:spcAft>
                <a:spcPts val="0"/>
              </a:spcAft>
              <a:buNone/>
            </a:pPr>
            <a:r>
              <a:t/>
            </a:r>
            <a:endParaRPr sz="1400">
              <a:solidFill>
                <a:schemeClr val="dk1"/>
              </a:solidFill>
            </a:endParaRPr>
          </a:p>
        </p:txBody>
      </p:sp>
      <p:sp>
        <p:nvSpPr>
          <p:cNvPr id="4416" name="Google Shape;4416;p187"/>
          <p:cNvSpPr txBox="1"/>
          <p:nvPr>
            <p:ph type="ctrTitle"/>
          </p:nvPr>
        </p:nvSpPr>
        <p:spPr>
          <a:xfrm>
            <a:off x="715350" y="331475"/>
            <a:ext cx="7713300" cy="51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980000"/>
                </a:solidFill>
              </a:rPr>
              <a:t>Data Processing</a:t>
            </a:r>
            <a:endParaRPr sz="3000">
              <a:solidFill>
                <a:srgbClr val="980000"/>
              </a:solidFill>
            </a:endParaRPr>
          </a:p>
          <a:p>
            <a:pPr indent="0" lvl="0" marL="0" rtl="0" algn="ctr">
              <a:spcBef>
                <a:spcPts val="0"/>
              </a:spcBef>
              <a:spcAft>
                <a:spcPts val="0"/>
              </a:spcAft>
              <a:buNone/>
            </a:pPr>
            <a:r>
              <a:t/>
            </a:r>
            <a:endParaRPr>
              <a:solidFill>
                <a:schemeClr val="dk1"/>
              </a:solidFill>
            </a:endParaRPr>
          </a:p>
          <a:p>
            <a:pPr indent="0" lvl="0" marL="0" rtl="0" algn="ctr">
              <a:spcBef>
                <a:spcPts val="0"/>
              </a:spcBef>
              <a:spcAft>
                <a:spcPts val="0"/>
              </a:spcAft>
              <a:buNone/>
            </a:pPr>
            <a:r>
              <a:t/>
            </a:r>
            <a:endParaRPr>
              <a:solidFill>
                <a:schemeClr val="dk1"/>
              </a:solidFill>
            </a:endParaRPr>
          </a:p>
        </p:txBody>
      </p:sp>
      <p:pic>
        <p:nvPicPr>
          <p:cNvPr id="4417" name="Google Shape;4417;p187"/>
          <p:cNvPicPr preferRelativeResize="0"/>
          <p:nvPr/>
        </p:nvPicPr>
        <p:blipFill>
          <a:blip r:embed="rId3">
            <a:alphaModFix/>
          </a:blip>
          <a:stretch>
            <a:fillRect/>
          </a:stretch>
        </p:blipFill>
        <p:spPr>
          <a:xfrm>
            <a:off x="2036738" y="3100525"/>
            <a:ext cx="5070525" cy="1923749"/>
          </a:xfrm>
          <a:prstGeom prst="rect">
            <a:avLst/>
          </a:prstGeom>
          <a:noFill/>
          <a:ln>
            <a:noFill/>
          </a:ln>
        </p:spPr>
      </p:pic>
      <p:sp>
        <p:nvSpPr>
          <p:cNvPr id="4418" name="Google Shape;4418;p187"/>
          <p:cNvSpPr txBox="1"/>
          <p:nvPr>
            <p:ph idx="1" type="subTitle"/>
          </p:nvPr>
        </p:nvSpPr>
        <p:spPr>
          <a:xfrm>
            <a:off x="4499100" y="796050"/>
            <a:ext cx="4644900" cy="237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1294A"/>
              </a:solidFill>
            </a:endParaRPr>
          </a:p>
          <a:p>
            <a:pPr indent="-304800" lvl="0" marL="457200" rtl="0" algn="l">
              <a:spcBef>
                <a:spcPts val="0"/>
              </a:spcBef>
              <a:spcAft>
                <a:spcPts val="0"/>
              </a:spcAft>
              <a:buClr>
                <a:srgbClr val="41294A"/>
              </a:buClr>
              <a:buSzPts val="1200"/>
              <a:buChar char="●"/>
            </a:pPr>
            <a:r>
              <a:rPr lang="en" sz="1400">
                <a:solidFill>
                  <a:srgbClr val="41294A"/>
                </a:solidFill>
              </a:rPr>
              <a:t>Data Cleaning Process:</a:t>
            </a:r>
            <a:endParaRPr sz="1400">
              <a:solidFill>
                <a:srgbClr val="41294A"/>
              </a:solidFill>
            </a:endParaRPr>
          </a:p>
          <a:p>
            <a:pPr indent="-304800" lvl="1" marL="914400" rtl="0" algn="l">
              <a:spcBef>
                <a:spcPts val="0"/>
              </a:spcBef>
              <a:spcAft>
                <a:spcPts val="0"/>
              </a:spcAft>
              <a:buClr>
                <a:srgbClr val="41294A"/>
              </a:buClr>
              <a:buSzPts val="1200"/>
              <a:buChar char="○"/>
            </a:pPr>
            <a:r>
              <a:rPr lang="en" sz="1400">
                <a:solidFill>
                  <a:srgbClr val="41294A"/>
                </a:solidFill>
              </a:rPr>
              <a:t>Missing Values: No missing values</a:t>
            </a:r>
            <a:endParaRPr sz="1400">
              <a:solidFill>
                <a:srgbClr val="41294A"/>
              </a:solidFill>
            </a:endParaRPr>
          </a:p>
          <a:p>
            <a:pPr indent="-304800" lvl="1" marL="914400" rtl="0" algn="l">
              <a:spcBef>
                <a:spcPts val="0"/>
              </a:spcBef>
              <a:spcAft>
                <a:spcPts val="0"/>
              </a:spcAft>
              <a:buClr>
                <a:srgbClr val="41294A"/>
              </a:buClr>
              <a:buSzPts val="1200"/>
              <a:buChar char="○"/>
            </a:pPr>
            <a:r>
              <a:rPr lang="en" sz="1400">
                <a:solidFill>
                  <a:srgbClr val="41294A"/>
                </a:solidFill>
              </a:rPr>
              <a:t>Data Type Check: Verified continuous and categorical types for model compatibility.</a:t>
            </a:r>
            <a:endParaRPr sz="1400">
              <a:solidFill>
                <a:srgbClr val="41294A"/>
              </a:solidFill>
            </a:endParaRPr>
          </a:p>
          <a:p>
            <a:pPr indent="-304800" lvl="1" marL="914400" rtl="0" algn="l">
              <a:spcBef>
                <a:spcPts val="0"/>
              </a:spcBef>
              <a:spcAft>
                <a:spcPts val="0"/>
              </a:spcAft>
              <a:buClr>
                <a:srgbClr val="41294A"/>
              </a:buClr>
              <a:buSzPts val="1200"/>
              <a:buChar char="○"/>
            </a:pPr>
            <a:r>
              <a:rPr lang="en" sz="1400">
                <a:solidFill>
                  <a:srgbClr val="41294A"/>
                </a:solidFill>
              </a:rPr>
              <a:t>Encoding: Converted categorical features using Label Encoding for analysis.</a:t>
            </a:r>
            <a:endParaRPr sz="1400">
              <a:solidFill>
                <a:srgbClr val="41294A"/>
              </a:solidFill>
            </a:endParaRPr>
          </a:p>
          <a:p>
            <a:pPr indent="0" lvl="0" marL="0" rtl="0" algn="l">
              <a:spcBef>
                <a:spcPts val="1600"/>
              </a:spcBef>
              <a:spcAft>
                <a:spcPts val="0"/>
              </a:spcAft>
              <a:buNone/>
            </a:pPr>
            <a:r>
              <a:t/>
            </a:r>
            <a:endParaRPr sz="14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6B26B"/>
        </a:solidFill>
      </p:bgPr>
    </p:bg>
    <p:spTree>
      <p:nvGrpSpPr>
        <p:cNvPr id="4422" name="Shape 4422"/>
        <p:cNvGrpSpPr/>
        <p:nvPr/>
      </p:nvGrpSpPr>
      <p:grpSpPr>
        <a:xfrm>
          <a:off x="0" y="0"/>
          <a:ext cx="0" cy="0"/>
          <a:chOff x="0" y="0"/>
          <a:chExt cx="0" cy="0"/>
        </a:xfrm>
      </p:grpSpPr>
      <p:pic>
        <p:nvPicPr>
          <p:cNvPr id="4423" name="Google Shape;4423;p188"/>
          <p:cNvPicPr preferRelativeResize="0"/>
          <p:nvPr/>
        </p:nvPicPr>
        <p:blipFill>
          <a:blip r:embed="rId3">
            <a:alphaModFix/>
          </a:blip>
          <a:stretch>
            <a:fillRect/>
          </a:stretch>
        </p:blipFill>
        <p:spPr>
          <a:xfrm>
            <a:off x="5248475" y="2818825"/>
            <a:ext cx="3923973" cy="2670901"/>
          </a:xfrm>
          <a:prstGeom prst="rect">
            <a:avLst/>
          </a:prstGeom>
          <a:noFill/>
          <a:ln>
            <a:noFill/>
          </a:ln>
        </p:spPr>
      </p:pic>
      <p:grpSp>
        <p:nvGrpSpPr>
          <p:cNvPr id="4424" name="Google Shape;4424;p188"/>
          <p:cNvGrpSpPr/>
          <p:nvPr/>
        </p:nvGrpSpPr>
        <p:grpSpPr>
          <a:xfrm rot="-9606066">
            <a:off x="3004803" y="1524375"/>
            <a:ext cx="3134415" cy="2182751"/>
            <a:chOff x="1792270" y="704650"/>
            <a:chExt cx="4313925" cy="3896892"/>
          </a:xfrm>
        </p:grpSpPr>
        <p:sp>
          <p:nvSpPr>
            <p:cNvPr id="4425" name="Google Shape;4425;p188"/>
            <p:cNvSpPr/>
            <p:nvPr/>
          </p:nvSpPr>
          <p:spPr>
            <a:xfrm>
              <a:off x="1792270" y="1136167"/>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18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18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18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18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18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18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18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3" name="Google Shape;4433;p188"/>
          <p:cNvSpPr txBox="1"/>
          <p:nvPr>
            <p:ph idx="4294967295" type="ctrTitle"/>
          </p:nvPr>
        </p:nvSpPr>
        <p:spPr>
          <a:xfrm>
            <a:off x="756500" y="167900"/>
            <a:ext cx="7707300" cy="51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980000"/>
                </a:solidFill>
              </a:rPr>
              <a:t>Methods</a:t>
            </a:r>
            <a:endParaRPr sz="3000">
              <a:solidFill>
                <a:srgbClr val="980000"/>
              </a:solidFill>
            </a:endParaRPr>
          </a:p>
        </p:txBody>
      </p:sp>
      <p:grpSp>
        <p:nvGrpSpPr>
          <p:cNvPr id="4434" name="Google Shape;4434;p188"/>
          <p:cNvGrpSpPr/>
          <p:nvPr/>
        </p:nvGrpSpPr>
        <p:grpSpPr>
          <a:xfrm>
            <a:off x="2669190" y="3393558"/>
            <a:ext cx="3134498" cy="2183039"/>
            <a:chOff x="1792270" y="704650"/>
            <a:chExt cx="4313925" cy="3896892"/>
          </a:xfrm>
        </p:grpSpPr>
        <p:sp>
          <p:nvSpPr>
            <p:cNvPr id="4435" name="Google Shape;4435;p188"/>
            <p:cNvSpPr/>
            <p:nvPr/>
          </p:nvSpPr>
          <p:spPr>
            <a:xfrm>
              <a:off x="1792270" y="1136167"/>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18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18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18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18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18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18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18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3" name="Google Shape;4443;p188"/>
          <p:cNvGrpSpPr/>
          <p:nvPr/>
        </p:nvGrpSpPr>
        <p:grpSpPr>
          <a:xfrm rot="-1612995">
            <a:off x="8340885" y="1965446"/>
            <a:ext cx="2188570" cy="1530848"/>
            <a:chOff x="1792270" y="704650"/>
            <a:chExt cx="4313925" cy="3896892"/>
          </a:xfrm>
        </p:grpSpPr>
        <p:sp>
          <p:nvSpPr>
            <p:cNvPr id="4444" name="Google Shape;4444;p188"/>
            <p:cNvSpPr/>
            <p:nvPr/>
          </p:nvSpPr>
          <p:spPr>
            <a:xfrm>
              <a:off x="1792270" y="1136167"/>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18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18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18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18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18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18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18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2" name="Google Shape;4452;p188"/>
          <p:cNvSpPr txBox="1"/>
          <p:nvPr/>
        </p:nvSpPr>
        <p:spPr>
          <a:xfrm>
            <a:off x="474000" y="897400"/>
            <a:ext cx="4717500" cy="37866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000000"/>
              </a:buClr>
              <a:buSzPts val="1600"/>
              <a:buFont typeface="Roboto"/>
              <a:buChar char="●"/>
            </a:pPr>
            <a:r>
              <a:rPr lang="en" sz="1800">
                <a:latin typeface="Roboto"/>
                <a:ea typeface="Roboto"/>
                <a:cs typeface="Roboto"/>
                <a:sym typeface="Roboto"/>
              </a:rPr>
              <a:t>We used five models to train our dataset:</a:t>
            </a:r>
            <a:endParaRPr sz="1800">
              <a:latin typeface="Roboto"/>
              <a:ea typeface="Roboto"/>
              <a:cs typeface="Roboto"/>
              <a:sym typeface="Roboto"/>
            </a:endParaRPr>
          </a:p>
          <a:p>
            <a:pPr indent="-342900" lvl="1" marL="914400" rtl="0" algn="l">
              <a:spcBef>
                <a:spcPts val="0"/>
              </a:spcBef>
              <a:spcAft>
                <a:spcPts val="0"/>
              </a:spcAft>
              <a:buClr>
                <a:srgbClr val="000000"/>
              </a:buClr>
              <a:buSzPts val="1800"/>
              <a:buFont typeface="Roboto"/>
              <a:buChar char="○"/>
            </a:pPr>
            <a:r>
              <a:rPr lang="en" sz="1800">
                <a:latin typeface="Roboto"/>
                <a:ea typeface="Roboto"/>
                <a:cs typeface="Roboto"/>
                <a:sym typeface="Roboto"/>
              </a:rPr>
              <a:t>K Nearest Neighbor (KNN)</a:t>
            </a:r>
            <a:endParaRPr sz="1800">
              <a:latin typeface="Roboto"/>
              <a:ea typeface="Roboto"/>
              <a:cs typeface="Roboto"/>
              <a:sym typeface="Roboto"/>
            </a:endParaRPr>
          </a:p>
          <a:p>
            <a:pPr indent="-342900" lvl="1" marL="914400" rtl="0" algn="l">
              <a:spcBef>
                <a:spcPts val="0"/>
              </a:spcBef>
              <a:spcAft>
                <a:spcPts val="0"/>
              </a:spcAft>
              <a:buClr>
                <a:srgbClr val="000000"/>
              </a:buClr>
              <a:buSzPts val="1800"/>
              <a:buFont typeface="Roboto"/>
              <a:buChar char="○"/>
            </a:pPr>
            <a:r>
              <a:rPr lang="en" sz="1800">
                <a:latin typeface="Roboto"/>
                <a:ea typeface="Roboto"/>
                <a:cs typeface="Roboto"/>
                <a:sym typeface="Roboto"/>
              </a:rPr>
              <a:t>Decision Tree</a:t>
            </a:r>
            <a:endParaRPr sz="1800">
              <a:latin typeface="Roboto"/>
              <a:ea typeface="Roboto"/>
              <a:cs typeface="Roboto"/>
              <a:sym typeface="Roboto"/>
            </a:endParaRPr>
          </a:p>
          <a:p>
            <a:pPr indent="-342900" lvl="1" marL="914400" rtl="0" algn="l">
              <a:spcBef>
                <a:spcPts val="0"/>
              </a:spcBef>
              <a:spcAft>
                <a:spcPts val="0"/>
              </a:spcAft>
              <a:buClr>
                <a:srgbClr val="000000"/>
              </a:buClr>
              <a:buSzPts val="1800"/>
              <a:buFont typeface="Roboto"/>
              <a:buChar char="○"/>
            </a:pPr>
            <a:r>
              <a:rPr lang="en" sz="1800">
                <a:latin typeface="Roboto"/>
                <a:ea typeface="Roboto"/>
                <a:cs typeface="Roboto"/>
                <a:sym typeface="Roboto"/>
              </a:rPr>
              <a:t>Gradient Boosting</a:t>
            </a:r>
            <a:endParaRPr sz="1800">
              <a:latin typeface="Roboto"/>
              <a:ea typeface="Roboto"/>
              <a:cs typeface="Roboto"/>
              <a:sym typeface="Roboto"/>
            </a:endParaRPr>
          </a:p>
          <a:p>
            <a:pPr indent="-342900" lvl="1" marL="914400" rtl="0" algn="l">
              <a:spcBef>
                <a:spcPts val="0"/>
              </a:spcBef>
              <a:spcAft>
                <a:spcPts val="0"/>
              </a:spcAft>
              <a:buClr>
                <a:srgbClr val="000000"/>
              </a:buClr>
              <a:buSzPts val="1800"/>
              <a:buFont typeface="Roboto"/>
              <a:buChar char="○"/>
            </a:pPr>
            <a:r>
              <a:rPr lang="en" sz="1800">
                <a:latin typeface="Roboto"/>
                <a:ea typeface="Roboto"/>
                <a:cs typeface="Roboto"/>
                <a:sym typeface="Roboto"/>
              </a:rPr>
              <a:t>Random Forest</a:t>
            </a:r>
            <a:endParaRPr sz="1800">
              <a:latin typeface="Roboto"/>
              <a:ea typeface="Roboto"/>
              <a:cs typeface="Roboto"/>
              <a:sym typeface="Roboto"/>
            </a:endParaRPr>
          </a:p>
          <a:p>
            <a:pPr indent="-342900" lvl="1" marL="914400" rtl="0" algn="l">
              <a:spcBef>
                <a:spcPts val="0"/>
              </a:spcBef>
              <a:spcAft>
                <a:spcPts val="0"/>
              </a:spcAft>
              <a:buClr>
                <a:srgbClr val="000000"/>
              </a:buClr>
              <a:buSzPts val="1800"/>
              <a:buFont typeface="Roboto"/>
              <a:buChar char="○"/>
            </a:pPr>
            <a:r>
              <a:rPr lang="en" sz="1800">
                <a:latin typeface="Roboto"/>
                <a:ea typeface="Roboto"/>
                <a:cs typeface="Roboto"/>
                <a:sym typeface="Roboto"/>
              </a:rPr>
              <a:t>Logistic Regression</a:t>
            </a:r>
            <a:endParaRPr sz="1800">
              <a:latin typeface="Roboto"/>
              <a:ea typeface="Roboto"/>
              <a:cs typeface="Roboto"/>
              <a:sym typeface="Roboto"/>
            </a:endParaRPr>
          </a:p>
          <a:p>
            <a:pPr indent="-342900" lvl="0" marL="457200" rtl="0" algn="l">
              <a:spcBef>
                <a:spcPts val="0"/>
              </a:spcBef>
              <a:spcAft>
                <a:spcPts val="0"/>
              </a:spcAft>
              <a:buClr>
                <a:srgbClr val="000000"/>
              </a:buClr>
              <a:buSzPts val="1800"/>
              <a:buFont typeface="Roboto"/>
              <a:buChar char="●"/>
            </a:pPr>
            <a:r>
              <a:rPr lang="en" sz="1800">
                <a:latin typeface="Roboto"/>
                <a:ea typeface="Roboto"/>
                <a:cs typeface="Roboto"/>
                <a:sym typeface="Roboto"/>
              </a:rPr>
              <a:t>All models used Grid Search and Stratified Cross-validation for optimization.</a:t>
            </a:r>
            <a:endParaRPr sz="1500">
              <a:latin typeface="Roboto"/>
              <a:ea typeface="Roboto"/>
              <a:cs typeface="Roboto"/>
              <a:sym typeface="Roboto"/>
            </a:endParaRPr>
          </a:p>
          <a:p>
            <a:pPr indent="-342900" lvl="0" marL="457200" rtl="0" algn="l">
              <a:spcBef>
                <a:spcPts val="0"/>
              </a:spcBef>
              <a:spcAft>
                <a:spcPts val="0"/>
              </a:spcAft>
              <a:buClr>
                <a:srgbClr val="000000"/>
              </a:buClr>
              <a:buSzPts val="1800"/>
              <a:buFont typeface="Roboto"/>
              <a:buChar char="●"/>
            </a:pPr>
            <a:r>
              <a:rPr lang="en" sz="1800">
                <a:latin typeface="Roboto"/>
                <a:ea typeface="Roboto"/>
                <a:cs typeface="Roboto"/>
                <a:sym typeface="Roboto"/>
              </a:rPr>
              <a:t>In our study</a:t>
            </a:r>
            <a:r>
              <a:rPr lang="en" sz="1800">
                <a:latin typeface="Roboto"/>
                <a:ea typeface="Roboto"/>
                <a:cs typeface="Roboto"/>
                <a:sym typeface="Roboto"/>
              </a:rPr>
              <a:t>, the Random Forest model achieved notably better results than other models tested. </a:t>
            </a:r>
            <a:endParaRPr sz="1500">
              <a:latin typeface="Roboto"/>
              <a:ea typeface="Roboto"/>
              <a:cs typeface="Roboto"/>
              <a:sym typeface="Roboto"/>
            </a:endParaRPr>
          </a:p>
        </p:txBody>
      </p:sp>
      <p:sp>
        <p:nvSpPr>
          <p:cNvPr id="4453" name="Google Shape;4453;p188"/>
          <p:cNvSpPr txBox="1"/>
          <p:nvPr/>
        </p:nvSpPr>
        <p:spPr>
          <a:xfrm>
            <a:off x="8791275" y="2556475"/>
            <a:ext cx="1167600" cy="62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434343"/>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69138"/>
        </a:solidFill>
      </p:bgPr>
    </p:bg>
    <p:spTree>
      <p:nvGrpSpPr>
        <p:cNvPr id="4457" name="Shape 4457"/>
        <p:cNvGrpSpPr/>
        <p:nvPr/>
      </p:nvGrpSpPr>
      <p:grpSpPr>
        <a:xfrm>
          <a:off x="0" y="0"/>
          <a:ext cx="0" cy="0"/>
          <a:chOff x="0" y="0"/>
          <a:chExt cx="0" cy="0"/>
        </a:xfrm>
      </p:grpSpPr>
      <p:grpSp>
        <p:nvGrpSpPr>
          <p:cNvPr id="4458" name="Google Shape;4458;p189"/>
          <p:cNvGrpSpPr/>
          <p:nvPr/>
        </p:nvGrpSpPr>
        <p:grpSpPr>
          <a:xfrm rot="3619955">
            <a:off x="-2765480" y="-1176591"/>
            <a:ext cx="4313363" cy="3435266"/>
            <a:chOff x="1645525" y="677625"/>
            <a:chExt cx="4313925" cy="3465375"/>
          </a:xfrm>
        </p:grpSpPr>
        <p:sp>
          <p:nvSpPr>
            <p:cNvPr id="4459" name="Google Shape;4459;p18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18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18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18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18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18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18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18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7" name="Google Shape;4467;p189"/>
          <p:cNvSpPr txBox="1"/>
          <p:nvPr>
            <p:ph type="ctrTitle"/>
          </p:nvPr>
        </p:nvSpPr>
        <p:spPr>
          <a:xfrm>
            <a:off x="1967100" y="216975"/>
            <a:ext cx="5209800" cy="51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980000"/>
                </a:solidFill>
              </a:rPr>
              <a:t>Best Model</a:t>
            </a:r>
            <a:endParaRPr sz="3000">
              <a:solidFill>
                <a:srgbClr val="980000"/>
              </a:solidFill>
            </a:endParaRPr>
          </a:p>
        </p:txBody>
      </p:sp>
      <p:sp>
        <p:nvSpPr>
          <p:cNvPr id="4468" name="Google Shape;4468;p189"/>
          <p:cNvSpPr txBox="1"/>
          <p:nvPr/>
        </p:nvSpPr>
        <p:spPr>
          <a:xfrm>
            <a:off x="2798101" y="1347050"/>
            <a:ext cx="3547800" cy="57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t/>
            </a:r>
            <a:endParaRPr sz="1600">
              <a:solidFill>
                <a:schemeClr val="lt2"/>
              </a:solidFill>
              <a:latin typeface="Roboto"/>
              <a:ea typeface="Roboto"/>
              <a:cs typeface="Roboto"/>
              <a:sym typeface="Roboto"/>
            </a:endParaRPr>
          </a:p>
        </p:txBody>
      </p:sp>
      <p:sp>
        <p:nvSpPr>
          <p:cNvPr id="4469" name="Google Shape;4469;p189"/>
          <p:cNvSpPr txBox="1"/>
          <p:nvPr/>
        </p:nvSpPr>
        <p:spPr>
          <a:xfrm>
            <a:off x="226100" y="1347050"/>
            <a:ext cx="4972500" cy="33426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rgbClr val="000000"/>
              </a:buClr>
              <a:buSzPts val="1600"/>
              <a:buFont typeface="Roboto"/>
              <a:buChar char="●"/>
            </a:pPr>
            <a:r>
              <a:rPr lang="en" sz="1600">
                <a:latin typeface="Roboto"/>
                <a:ea typeface="Roboto"/>
                <a:cs typeface="Roboto"/>
                <a:sym typeface="Roboto"/>
              </a:rPr>
              <a:t>Here’s a comparison based on the top two outputs:</a:t>
            </a:r>
            <a:endParaRPr sz="1600">
              <a:latin typeface="Roboto"/>
              <a:ea typeface="Roboto"/>
              <a:cs typeface="Roboto"/>
              <a:sym typeface="Roboto"/>
            </a:endParaRPr>
          </a:p>
          <a:p>
            <a:pPr indent="-330200" lvl="1" marL="914400" rtl="0" algn="l">
              <a:spcBef>
                <a:spcPts val="0"/>
              </a:spcBef>
              <a:spcAft>
                <a:spcPts val="0"/>
              </a:spcAft>
              <a:buClr>
                <a:srgbClr val="000000"/>
              </a:buClr>
              <a:buSzPts val="1600"/>
              <a:buFont typeface="Roboto"/>
              <a:buChar char="○"/>
            </a:pPr>
            <a:r>
              <a:rPr lang="en" sz="1600">
                <a:latin typeface="Roboto"/>
                <a:ea typeface="Roboto"/>
                <a:cs typeface="Roboto"/>
                <a:sym typeface="Roboto"/>
              </a:rPr>
              <a:t>The Random Forest model reached a cross validated score of ~95.1%, and was selected due to its strong handling of complex feature interactions, which contributed to a higher predictive accuracy compared to other models.</a:t>
            </a:r>
            <a:endParaRPr sz="1600">
              <a:latin typeface="Roboto"/>
              <a:ea typeface="Roboto"/>
              <a:cs typeface="Roboto"/>
              <a:sym typeface="Roboto"/>
            </a:endParaRPr>
          </a:p>
          <a:p>
            <a:pPr indent="-330200" lvl="1" marL="914400" rtl="0" algn="l">
              <a:spcBef>
                <a:spcPts val="0"/>
              </a:spcBef>
              <a:spcAft>
                <a:spcPts val="0"/>
              </a:spcAft>
              <a:buClr>
                <a:srgbClr val="000000"/>
              </a:buClr>
              <a:buSzPts val="1600"/>
              <a:buFont typeface="Roboto"/>
              <a:buChar char="○"/>
            </a:pPr>
            <a:r>
              <a:rPr lang="en" sz="1600">
                <a:latin typeface="Roboto"/>
                <a:ea typeface="Roboto"/>
                <a:cs typeface="Roboto"/>
                <a:sym typeface="Roboto"/>
              </a:rPr>
              <a:t>The Logistic Regression model reached accuracies of 95.12% in training and 94.78% in testing, but it struggled with the data's complexity due to incorrect penalty settings, causing frequent fitting failures.</a:t>
            </a:r>
            <a:endParaRPr sz="16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0" lvl="0" marL="0" rtl="0" algn="l">
              <a:spcBef>
                <a:spcPts val="0"/>
              </a:spcBef>
              <a:spcAft>
                <a:spcPts val="0"/>
              </a:spcAft>
              <a:buNone/>
            </a:pPr>
            <a:r>
              <a:t/>
            </a:r>
            <a:endParaRPr>
              <a:solidFill>
                <a:srgbClr val="434343"/>
              </a:solidFill>
              <a:latin typeface="Roboto"/>
              <a:ea typeface="Roboto"/>
              <a:cs typeface="Roboto"/>
              <a:sym typeface="Roboto"/>
            </a:endParaRPr>
          </a:p>
        </p:txBody>
      </p:sp>
      <p:pic>
        <p:nvPicPr>
          <p:cNvPr id="4470" name="Google Shape;4470;p189"/>
          <p:cNvPicPr preferRelativeResize="0"/>
          <p:nvPr/>
        </p:nvPicPr>
        <p:blipFill rotWithShape="1">
          <a:blip r:embed="rId3">
            <a:alphaModFix/>
          </a:blip>
          <a:srcRect b="0" l="0" r="1960" t="0"/>
          <a:stretch/>
        </p:blipFill>
        <p:spPr>
          <a:xfrm>
            <a:off x="5380990" y="1459275"/>
            <a:ext cx="3644610" cy="2224950"/>
          </a:xfrm>
          <a:prstGeom prst="rect">
            <a:avLst/>
          </a:prstGeom>
          <a:noFill/>
          <a:ln>
            <a:noFill/>
          </a:ln>
        </p:spPr>
      </p:pic>
      <p:grpSp>
        <p:nvGrpSpPr>
          <p:cNvPr id="4471" name="Google Shape;4471;p189"/>
          <p:cNvGrpSpPr/>
          <p:nvPr/>
        </p:nvGrpSpPr>
        <p:grpSpPr>
          <a:xfrm rot="-540350">
            <a:off x="7433201" y="2816883"/>
            <a:ext cx="4566503" cy="3619540"/>
            <a:chOff x="1645525" y="677625"/>
            <a:chExt cx="4313925" cy="3465375"/>
          </a:xfrm>
        </p:grpSpPr>
        <p:sp>
          <p:nvSpPr>
            <p:cNvPr id="4472" name="Google Shape;4472;p18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18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18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18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18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18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18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18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69138"/>
        </a:solidFill>
      </p:bgPr>
    </p:bg>
    <p:spTree>
      <p:nvGrpSpPr>
        <p:cNvPr id="4483" name="Shape 4483"/>
        <p:cNvGrpSpPr/>
        <p:nvPr/>
      </p:nvGrpSpPr>
      <p:grpSpPr>
        <a:xfrm>
          <a:off x="0" y="0"/>
          <a:ext cx="0" cy="0"/>
          <a:chOff x="0" y="0"/>
          <a:chExt cx="0" cy="0"/>
        </a:xfrm>
      </p:grpSpPr>
      <p:sp>
        <p:nvSpPr>
          <p:cNvPr id="4484" name="Google Shape;4484;p190"/>
          <p:cNvSpPr txBox="1"/>
          <p:nvPr>
            <p:ph idx="4294967295" type="title"/>
          </p:nvPr>
        </p:nvSpPr>
        <p:spPr>
          <a:xfrm>
            <a:off x="3908588" y="477250"/>
            <a:ext cx="1527300" cy="6501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sz="3000">
                <a:solidFill>
                  <a:schemeClr val="lt2"/>
                </a:solidFill>
              </a:rPr>
              <a:t>Results</a:t>
            </a:r>
            <a:endParaRPr sz="3000">
              <a:solidFill>
                <a:schemeClr val="lt2"/>
              </a:solidFill>
            </a:endParaRPr>
          </a:p>
        </p:txBody>
      </p:sp>
      <p:sp>
        <p:nvSpPr>
          <p:cNvPr id="4485" name="Google Shape;4485;p190"/>
          <p:cNvSpPr txBox="1"/>
          <p:nvPr>
            <p:ph idx="1" type="subTitle"/>
          </p:nvPr>
        </p:nvSpPr>
        <p:spPr>
          <a:xfrm flipH="1">
            <a:off x="0" y="978075"/>
            <a:ext cx="9144000" cy="2231700"/>
          </a:xfrm>
          <a:prstGeom prst="rect">
            <a:avLst/>
          </a:prstGeom>
        </p:spPr>
        <p:txBody>
          <a:bodyPr anchorCtr="0" anchor="ctr" bIns="91425" lIns="91425" spcFirstLastPara="1" rIns="91425" wrap="square" tIns="91425">
            <a:noAutofit/>
          </a:bodyPr>
          <a:lstStyle/>
          <a:p>
            <a:pPr indent="-311150" lvl="0" marL="457200" rtl="0" algn="l">
              <a:spcBef>
                <a:spcPts val="0"/>
              </a:spcBef>
              <a:spcAft>
                <a:spcPts val="0"/>
              </a:spcAft>
              <a:buClr>
                <a:schemeClr val="accent4"/>
              </a:buClr>
              <a:buSzPts val="1300"/>
              <a:buFont typeface="Nunito Light"/>
              <a:buChar char="●"/>
            </a:pPr>
            <a:r>
              <a:rPr lang="en" sz="1900">
                <a:solidFill>
                  <a:schemeClr val="accent4"/>
                </a:solidFill>
              </a:rPr>
              <a:t>In conclusion Random Forest model was the most optimal model specifically when the Grid Search </a:t>
            </a:r>
            <a:r>
              <a:rPr lang="en" sz="1900"/>
              <a:t>method </a:t>
            </a:r>
            <a:r>
              <a:rPr lang="en" sz="1900">
                <a:solidFill>
                  <a:schemeClr val="accent4"/>
                </a:solidFill>
              </a:rPr>
              <a:t>is applied (resulting in a performance boost of 91% to 94%) </a:t>
            </a:r>
            <a:endParaRPr sz="1900">
              <a:solidFill>
                <a:schemeClr val="accent4"/>
              </a:solidFill>
            </a:endParaRPr>
          </a:p>
          <a:p>
            <a:pPr indent="-311150" lvl="0" marL="457200" rtl="0" algn="l">
              <a:spcBef>
                <a:spcPts val="0"/>
              </a:spcBef>
              <a:spcAft>
                <a:spcPts val="0"/>
              </a:spcAft>
              <a:buClr>
                <a:schemeClr val="accent4"/>
              </a:buClr>
              <a:buSzPts val="1300"/>
              <a:buFont typeface="Nunito Light"/>
              <a:buChar char="●"/>
            </a:pPr>
            <a:r>
              <a:rPr lang="en" sz="1900">
                <a:solidFill>
                  <a:schemeClr val="accent4"/>
                </a:solidFill>
              </a:rPr>
              <a:t>We determined that Average Glucose Level has </a:t>
            </a:r>
            <a:r>
              <a:rPr lang="en" sz="1900">
                <a:solidFill>
                  <a:schemeClr val="accent4"/>
                </a:solidFill>
              </a:rPr>
              <a:t>the strongest corollary relationship with strokes and can reliably be used as a predictor</a:t>
            </a:r>
            <a:endParaRPr sz="1900">
              <a:solidFill>
                <a:schemeClr val="accent4"/>
              </a:solidFill>
            </a:endParaRPr>
          </a:p>
          <a:p>
            <a:pPr indent="0" lvl="0" marL="457200" rtl="0" algn="l">
              <a:spcBef>
                <a:spcPts val="0"/>
              </a:spcBef>
              <a:spcAft>
                <a:spcPts val="0"/>
              </a:spcAft>
              <a:buNone/>
            </a:pPr>
            <a:r>
              <a:t/>
            </a:r>
            <a:endParaRPr sz="1900">
              <a:solidFill>
                <a:schemeClr val="accent4"/>
              </a:solidFill>
            </a:endParaRPr>
          </a:p>
        </p:txBody>
      </p:sp>
      <p:pic>
        <p:nvPicPr>
          <p:cNvPr id="4486" name="Google Shape;4486;p190"/>
          <p:cNvPicPr preferRelativeResize="0"/>
          <p:nvPr/>
        </p:nvPicPr>
        <p:blipFill>
          <a:blip r:embed="rId3">
            <a:alphaModFix/>
          </a:blip>
          <a:stretch>
            <a:fillRect/>
          </a:stretch>
        </p:blipFill>
        <p:spPr>
          <a:xfrm>
            <a:off x="2697700" y="2770999"/>
            <a:ext cx="3949200" cy="2265300"/>
          </a:xfrm>
          <a:prstGeom prst="roundRect">
            <a:avLst>
              <a:gd fmla="val 0" name="adj"/>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9CB9C"/>
        </a:solidFill>
      </p:bgPr>
    </p:bg>
    <p:spTree>
      <p:nvGrpSpPr>
        <p:cNvPr id="4490" name="Shape 4490"/>
        <p:cNvGrpSpPr/>
        <p:nvPr/>
      </p:nvGrpSpPr>
      <p:grpSpPr>
        <a:xfrm>
          <a:off x="0" y="0"/>
          <a:ext cx="0" cy="0"/>
          <a:chOff x="0" y="0"/>
          <a:chExt cx="0" cy="0"/>
        </a:xfrm>
      </p:grpSpPr>
      <p:grpSp>
        <p:nvGrpSpPr>
          <p:cNvPr id="4491" name="Google Shape;4491;p191"/>
          <p:cNvGrpSpPr/>
          <p:nvPr/>
        </p:nvGrpSpPr>
        <p:grpSpPr>
          <a:xfrm>
            <a:off x="4734800" y="2089325"/>
            <a:ext cx="74100" cy="59700"/>
            <a:chOff x="4740750" y="2088475"/>
            <a:chExt cx="74100" cy="59700"/>
          </a:xfrm>
        </p:grpSpPr>
        <p:grpSp>
          <p:nvGrpSpPr>
            <p:cNvPr id="4492" name="Google Shape;4492;p191"/>
            <p:cNvGrpSpPr/>
            <p:nvPr/>
          </p:nvGrpSpPr>
          <p:grpSpPr>
            <a:xfrm>
              <a:off x="4740750" y="2088475"/>
              <a:ext cx="74100" cy="59700"/>
              <a:chOff x="5013175" y="2074025"/>
              <a:chExt cx="74100" cy="59700"/>
            </a:xfrm>
          </p:grpSpPr>
          <p:sp>
            <p:nvSpPr>
              <p:cNvPr id="4493" name="Google Shape;4493;p191"/>
              <p:cNvSpPr/>
              <p:nvPr/>
            </p:nvSpPr>
            <p:spPr>
              <a:xfrm>
                <a:off x="5013175" y="2096675"/>
                <a:ext cx="59700" cy="14400"/>
              </a:xfrm>
              <a:prstGeom prst="rect">
                <a:avLst/>
              </a:prstGeom>
              <a:solidFill>
                <a:srgbClr val="B7B7B7"/>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494" name="Google Shape;4494;p191"/>
              <p:cNvSpPr/>
              <p:nvPr/>
            </p:nvSpPr>
            <p:spPr>
              <a:xfrm rot="-5400000">
                <a:off x="5050225" y="2096675"/>
                <a:ext cx="59700" cy="14400"/>
              </a:xfrm>
              <a:prstGeom prst="rect">
                <a:avLst/>
              </a:prstGeom>
              <a:solidFill>
                <a:srgbClr val="B7B7B7"/>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grpSp>
        <p:sp>
          <p:nvSpPr>
            <p:cNvPr id="4495" name="Google Shape;4495;p191"/>
            <p:cNvSpPr/>
            <p:nvPr/>
          </p:nvSpPr>
          <p:spPr>
            <a:xfrm>
              <a:off x="4764950" y="2115925"/>
              <a:ext cx="41700" cy="4800"/>
            </a:xfrm>
            <a:prstGeom prst="rect">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grpSp>
      <p:grpSp>
        <p:nvGrpSpPr>
          <p:cNvPr id="4496" name="Google Shape;4496;p191"/>
          <p:cNvGrpSpPr/>
          <p:nvPr/>
        </p:nvGrpSpPr>
        <p:grpSpPr>
          <a:xfrm rot="10800000">
            <a:off x="4398250" y="2097175"/>
            <a:ext cx="74100" cy="59700"/>
            <a:chOff x="4740750" y="2088475"/>
            <a:chExt cx="74100" cy="59700"/>
          </a:xfrm>
        </p:grpSpPr>
        <p:grpSp>
          <p:nvGrpSpPr>
            <p:cNvPr id="4497" name="Google Shape;4497;p191"/>
            <p:cNvGrpSpPr/>
            <p:nvPr/>
          </p:nvGrpSpPr>
          <p:grpSpPr>
            <a:xfrm>
              <a:off x="4740750" y="2088475"/>
              <a:ext cx="74100" cy="59700"/>
              <a:chOff x="5013175" y="2074025"/>
              <a:chExt cx="74100" cy="59700"/>
            </a:xfrm>
          </p:grpSpPr>
          <p:sp>
            <p:nvSpPr>
              <p:cNvPr id="4498" name="Google Shape;4498;p191"/>
              <p:cNvSpPr/>
              <p:nvPr/>
            </p:nvSpPr>
            <p:spPr>
              <a:xfrm>
                <a:off x="5013175" y="2096675"/>
                <a:ext cx="59700" cy="14400"/>
              </a:xfrm>
              <a:prstGeom prst="rect">
                <a:avLst/>
              </a:prstGeom>
              <a:solidFill>
                <a:srgbClr val="B7B7B7"/>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499" name="Google Shape;4499;p191"/>
              <p:cNvSpPr/>
              <p:nvPr/>
            </p:nvSpPr>
            <p:spPr>
              <a:xfrm rot="-5400000">
                <a:off x="5050225" y="2096675"/>
                <a:ext cx="59700" cy="14400"/>
              </a:xfrm>
              <a:prstGeom prst="rect">
                <a:avLst/>
              </a:prstGeom>
              <a:solidFill>
                <a:srgbClr val="B7B7B7"/>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grpSp>
        <p:sp>
          <p:nvSpPr>
            <p:cNvPr id="4500" name="Google Shape;4500;p191"/>
            <p:cNvSpPr/>
            <p:nvPr/>
          </p:nvSpPr>
          <p:spPr>
            <a:xfrm>
              <a:off x="4764950" y="2115925"/>
              <a:ext cx="41700" cy="4800"/>
            </a:xfrm>
            <a:prstGeom prst="rect">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grpSp>
      <p:sp>
        <p:nvSpPr>
          <p:cNvPr id="4501" name="Google Shape;4501;p191"/>
          <p:cNvSpPr txBox="1"/>
          <p:nvPr>
            <p:ph type="ctrTitle"/>
          </p:nvPr>
        </p:nvSpPr>
        <p:spPr>
          <a:xfrm>
            <a:off x="716725" y="545125"/>
            <a:ext cx="7710600" cy="59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980000"/>
                </a:solidFill>
              </a:rPr>
              <a:t>Next Steps</a:t>
            </a:r>
            <a:endParaRPr sz="3000">
              <a:solidFill>
                <a:srgbClr val="980000"/>
              </a:solidFill>
            </a:endParaRPr>
          </a:p>
        </p:txBody>
      </p:sp>
      <p:sp>
        <p:nvSpPr>
          <p:cNvPr id="4502" name="Google Shape;4502;p191"/>
          <p:cNvSpPr txBox="1"/>
          <p:nvPr>
            <p:ph idx="1" type="subTitle"/>
          </p:nvPr>
        </p:nvSpPr>
        <p:spPr>
          <a:xfrm>
            <a:off x="5899500" y="1822975"/>
            <a:ext cx="2069700" cy="27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660000"/>
                </a:solidFill>
              </a:rPr>
              <a:t>Additional Research</a:t>
            </a:r>
            <a:endParaRPr>
              <a:solidFill>
                <a:srgbClr val="660000"/>
              </a:solidFill>
            </a:endParaRPr>
          </a:p>
        </p:txBody>
      </p:sp>
      <p:sp>
        <p:nvSpPr>
          <p:cNvPr id="4503" name="Google Shape;4503;p191"/>
          <p:cNvSpPr txBox="1"/>
          <p:nvPr>
            <p:ph idx="2" type="subTitle"/>
          </p:nvPr>
        </p:nvSpPr>
        <p:spPr>
          <a:xfrm>
            <a:off x="5899490" y="2068891"/>
            <a:ext cx="2509800" cy="59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A61C00"/>
                </a:solidFill>
              </a:rPr>
              <a:t>The next step for this project would be to find data on the </a:t>
            </a:r>
            <a:r>
              <a:rPr lang="en" sz="1200">
                <a:solidFill>
                  <a:srgbClr val="A61C00"/>
                </a:solidFill>
              </a:rPr>
              <a:t>likelihood</a:t>
            </a:r>
            <a:r>
              <a:rPr lang="en" sz="1200">
                <a:solidFill>
                  <a:srgbClr val="A61C00"/>
                </a:solidFill>
              </a:rPr>
              <a:t> of </a:t>
            </a:r>
            <a:r>
              <a:rPr lang="en" sz="1200">
                <a:solidFill>
                  <a:srgbClr val="A61C00"/>
                </a:solidFill>
              </a:rPr>
              <a:t>surviving</a:t>
            </a:r>
            <a:r>
              <a:rPr lang="en" sz="1200">
                <a:solidFill>
                  <a:srgbClr val="A61C00"/>
                </a:solidFill>
              </a:rPr>
              <a:t> the strokes.</a:t>
            </a:r>
            <a:endParaRPr sz="1200">
              <a:solidFill>
                <a:srgbClr val="A61C00"/>
              </a:solidFill>
            </a:endParaRPr>
          </a:p>
        </p:txBody>
      </p:sp>
      <p:sp>
        <p:nvSpPr>
          <p:cNvPr id="4504" name="Google Shape;4504;p191"/>
          <p:cNvSpPr txBox="1"/>
          <p:nvPr>
            <p:ph idx="3" type="subTitle"/>
          </p:nvPr>
        </p:nvSpPr>
        <p:spPr>
          <a:xfrm>
            <a:off x="1998000" y="1851213"/>
            <a:ext cx="1334100" cy="27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660000"/>
                </a:solidFill>
              </a:rPr>
              <a:t>Limitations</a:t>
            </a:r>
            <a:endParaRPr>
              <a:solidFill>
                <a:srgbClr val="660000"/>
              </a:solidFill>
            </a:endParaRPr>
          </a:p>
        </p:txBody>
      </p:sp>
      <p:sp>
        <p:nvSpPr>
          <p:cNvPr id="4505" name="Google Shape;4505;p191"/>
          <p:cNvSpPr txBox="1"/>
          <p:nvPr>
            <p:ph idx="4" type="subTitle"/>
          </p:nvPr>
        </p:nvSpPr>
        <p:spPr>
          <a:xfrm>
            <a:off x="483900" y="2068900"/>
            <a:ext cx="2760600" cy="593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rgbClr val="A61C00"/>
                </a:solidFill>
              </a:rPr>
              <a:t>The primary limitations we encountered were the absence of lethality data, small sample size, and lack of temporal/geographical data.</a:t>
            </a:r>
            <a:endParaRPr sz="1200">
              <a:solidFill>
                <a:srgbClr val="A61C00"/>
              </a:solidFill>
            </a:endParaRPr>
          </a:p>
        </p:txBody>
      </p:sp>
      <p:sp>
        <p:nvSpPr>
          <p:cNvPr id="4506" name="Google Shape;4506;p191"/>
          <p:cNvSpPr txBox="1"/>
          <p:nvPr>
            <p:ph idx="5" type="subTitle"/>
          </p:nvPr>
        </p:nvSpPr>
        <p:spPr>
          <a:xfrm>
            <a:off x="1352400" y="3400650"/>
            <a:ext cx="1892100" cy="274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rgbClr val="660000"/>
                </a:solidFill>
              </a:rPr>
              <a:t>Other Questions</a:t>
            </a:r>
            <a:endParaRPr>
              <a:solidFill>
                <a:srgbClr val="660000"/>
              </a:solidFill>
            </a:endParaRPr>
          </a:p>
        </p:txBody>
      </p:sp>
      <p:sp>
        <p:nvSpPr>
          <p:cNvPr id="4507" name="Google Shape;4507;p191"/>
          <p:cNvSpPr txBox="1"/>
          <p:nvPr>
            <p:ph idx="6" type="subTitle"/>
          </p:nvPr>
        </p:nvSpPr>
        <p:spPr>
          <a:xfrm>
            <a:off x="483900" y="3600750"/>
            <a:ext cx="2742600" cy="593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rgbClr val="A61C00"/>
                </a:solidFill>
              </a:rPr>
              <a:t>Does living in an urban or rural area influence your risk of having a stroke? </a:t>
            </a:r>
            <a:r>
              <a:rPr lang="en" sz="1200">
                <a:solidFill>
                  <a:srgbClr val="A61C00"/>
                </a:solidFill>
              </a:rPr>
              <a:t>Why did our data find Average Glucose Level as the strongest feature rather than Hypertension?</a:t>
            </a:r>
            <a:endParaRPr sz="1200">
              <a:solidFill>
                <a:schemeClr val="accent5"/>
              </a:solidFill>
            </a:endParaRPr>
          </a:p>
        </p:txBody>
      </p:sp>
      <p:sp>
        <p:nvSpPr>
          <p:cNvPr id="4508" name="Google Shape;4508;p191"/>
          <p:cNvSpPr txBox="1"/>
          <p:nvPr>
            <p:ph idx="7" type="subTitle"/>
          </p:nvPr>
        </p:nvSpPr>
        <p:spPr>
          <a:xfrm>
            <a:off x="5780750" y="3400650"/>
            <a:ext cx="1863900" cy="274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rgbClr val="660000"/>
                </a:solidFill>
              </a:rPr>
              <a:t>Future Directions</a:t>
            </a:r>
            <a:endParaRPr>
              <a:solidFill>
                <a:srgbClr val="660000"/>
              </a:solidFill>
            </a:endParaRPr>
          </a:p>
        </p:txBody>
      </p:sp>
      <p:sp>
        <p:nvSpPr>
          <p:cNvPr id="4509" name="Google Shape;4509;p191"/>
          <p:cNvSpPr txBox="1"/>
          <p:nvPr>
            <p:ph idx="8" type="subTitle"/>
          </p:nvPr>
        </p:nvSpPr>
        <p:spPr>
          <a:xfrm>
            <a:off x="5834150" y="3600758"/>
            <a:ext cx="2509800" cy="59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A61C00"/>
                </a:solidFill>
              </a:rPr>
              <a:t>We would pursue a larger dataset and additional fine-tuning to cross-reference and continue improving our findings.</a:t>
            </a:r>
            <a:endParaRPr sz="1200">
              <a:solidFill>
                <a:srgbClr val="A61C00"/>
              </a:solidFill>
            </a:endParaRPr>
          </a:p>
          <a:p>
            <a:pPr indent="0" lvl="0" marL="0" rtl="0" algn="l">
              <a:spcBef>
                <a:spcPts val="0"/>
              </a:spcBef>
              <a:spcAft>
                <a:spcPts val="0"/>
              </a:spcAft>
              <a:buNone/>
            </a:pPr>
            <a:r>
              <a:t/>
            </a:r>
            <a:endParaRPr sz="1200">
              <a:solidFill>
                <a:srgbClr val="A61C00"/>
              </a:solidFill>
            </a:endParaRPr>
          </a:p>
          <a:p>
            <a:pPr indent="0" lvl="0" marL="0" rtl="0" algn="l">
              <a:spcBef>
                <a:spcPts val="0"/>
              </a:spcBef>
              <a:spcAft>
                <a:spcPts val="0"/>
              </a:spcAft>
              <a:buNone/>
            </a:pPr>
            <a:r>
              <a:rPr lang="en" sz="1000">
                <a:solidFill>
                  <a:srgbClr val="A61C00"/>
                </a:solidFill>
              </a:rPr>
              <a:t>The most </a:t>
            </a:r>
            <a:r>
              <a:rPr i="1" lang="en" sz="1000">
                <a:solidFill>
                  <a:srgbClr val="A61C00"/>
                </a:solidFill>
              </a:rPr>
              <a:t>financially lucrative </a:t>
            </a:r>
            <a:r>
              <a:rPr lang="en" sz="1000">
                <a:solidFill>
                  <a:srgbClr val="A61C00"/>
                </a:solidFill>
              </a:rPr>
              <a:t>opportunity provided by this data would be to sell it to insurance agencies. </a:t>
            </a:r>
            <a:endParaRPr sz="1000">
              <a:solidFill>
                <a:srgbClr val="A61C00"/>
              </a:solidFill>
            </a:endParaRPr>
          </a:p>
        </p:txBody>
      </p:sp>
      <p:sp>
        <p:nvSpPr>
          <p:cNvPr id="4510" name="Google Shape;4510;p191"/>
          <p:cNvSpPr txBox="1"/>
          <p:nvPr>
            <p:ph idx="9" type="title"/>
          </p:nvPr>
        </p:nvSpPr>
        <p:spPr>
          <a:xfrm>
            <a:off x="2121275" y="2834827"/>
            <a:ext cx="1158600" cy="593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rgbClr val="980000"/>
                </a:solidFill>
              </a:rPr>
              <a:t>03</a:t>
            </a:r>
            <a:endParaRPr>
              <a:solidFill>
                <a:srgbClr val="980000"/>
              </a:solidFill>
            </a:endParaRPr>
          </a:p>
        </p:txBody>
      </p:sp>
      <p:sp>
        <p:nvSpPr>
          <p:cNvPr id="4511" name="Google Shape;4511;p191"/>
          <p:cNvSpPr txBox="1"/>
          <p:nvPr>
            <p:ph idx="13" type="title"/>
          </p:nvPr>
        </p:nvSpPr>
        <p:spPr>
          <a:xfrm>
            <a:off x="2085750" y="1229265"/>
            <a:ext cx="1158600" cy="593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rgbClr val="980000"/>
                </a:solidFill>
              </a:rPr>
              <a:t>01</a:t>
            </a:r>
            <a:endParaRPr>
              <a:solidFill>
                <a:srgbClr val="980000"/>
              </a:solidFill>
            </a:endParaRPr>
          </a:p>
        </p:txBody>
      </p:sp>
      <p:sp>
        <p:nvSpPr>
          <p:cNvPr id="4512" name="Google Shape;4512;p191"/>
          <p:cNvSpPr/>
          <p:nvPr/>
        </p:nvSpPr>
        <p:spPr>
          <a:xfrm>
            <a:off x="4314385" y="1544870"/>
            <a:ext cx="626050" cy="865800"/>
          </a:xfrm>
          <a:custGeom>
            <a:rect b="b" l="l" r="r" t="t"/>
            <a:pathLst>
              <a:path extrusionOk="0" h="34632" w="25042">
                <a:moveTo>
                  <a:pt x="431" y="1974"/>
                </a:moveTo>
                <a:cubicBezTo>
                  <a:pt x="-492" y="2690"/>
                  <a:pt x="370" y="5194"/>
                  <a:pt x="358" y="6605"/>
                </a:cubicBezTo>
                <a:cubicBezTo>
                  <a:pt x="346" y="8016"/>
                  <a:pt x="316" y="9108"/>
                  <a:pt x="358" y="10441"/>
                </a:cubicBezTo>
                <a:cubicBezTo>
                  <a:pt x="400" y="11774"/>
                  <a:pt x="449" y="13251"/>
                  <a:pt x="612" y="14602"/>
                </a:cubicBezTo>
                <a:cubicBezTo>
                  <a:pt x="775" y="15953"/>
                  <a:pt x="931" y="17520"/>
                  <a:pt x="1335" y="18545"/>
                </a:cubicBezTo>
                <a:cubicBezTo>
                  <a:pt x="1739" y="19570"/>
                  <a:pt x="2198" y="20096"/>
                  <a:pt x="3036" y="20753"/>
                </a:cubicBezTo>
                <a:cubicBezTo>
                  <a:pt x="3874" y="21410"/>
                  <a:pt x="5774" y="21958"/>
                  <a:pt x="6365" y="22489"/>
                </a:cubicBezTo>
                <a:cubicBezTo>
                  <a:pt x="6956" y="23020"/>
                  <a:pt x="6522" y="23533"/>
                  <a:pt x="6582" y="23937"/>
                </a:cubicBezTo>
                <a:cubicBezTo>
                  <a:pt x="6642" y="24341"/>
                  <a:pt x="6444" y="24498"/>
                  <a:pt x="6727" y="24914"/>
                </a:cubicBezTo>
                <a:cubicBezTo>
                  <a:pt x="7010" y="25330"/>
                  <a:pt x="7673" y="25737"/>
                  <a:pt x="8282" y="26433"/>
                </a:cubicBezTo>
                <a:cubicBezTo>
                  <a:pt x="8891" y="27129"/>
                  <a:pt x="9953" y="28311"/>
                  <a:pt x="10381" y="29091"/>
                </a:cubicBezTo>
                <a:cubicBezTo>
                  <a:pt x="10809" y="29871"/>
                  <a:pt x="10851" y="30325"/>
                  <a:pt x="10851" y="31115"/>
                </a:cubicBezTo>
                <a:cubicBezTo>
                  <a:pt x="10851" y="31905"/>
                  <a:pt x="10399" y="33244"/>
                  <a:pt x="10381" y="33829"/>
                </a:cubicBezTo>
                <a:cubicBezTo>
                  <a:pt x="10363" y="34414"/>
                  <a:pt x="10514" y="34655"/>
                  <a:pt x="10743" y="34625"/>
                </a:cubicBezTo>
                <a:cubicBezTo>
                  <a:pt x="10972" y="34595"/>
                  <a:pt x="11593" y="34348"/>
                  <a:pt x="11756" y="33648"/>
                </a:cubicBezTo>
                <a:cubicBezTo>
                  <a:pt x="11919" y="32949"/>
                  <a:pt x="11334" y="31598"/>
                  <a:pt x="11720" y="30428"/>
                </a:cubicBezTo>
                <a:cubicBezTo>
                  <a:pt x="12106" y="29258"/>
                  <a:pt x="13288" y="27697"/>
                  <a:pt x="14072" y="26629"/>
                </a:cubicBezTo>
                <a:cubicBezTo>
                  <a:pt x="14856" y="25562"/>
                  <a:pt x="15989" y="24693"/>
                  <a:pt x="16423" y="24023"/>
                </a:cubicBezTo>
                <a:cubicBezTo>
                  <a:pt x="16857" y="23354"/>
                  <a:pt x="16424" y="23040"/>
                  <a:pt x="16677" y="22612"/>
                </a:cubicBezTo>
                <a:cubicBezTo>
                  <a:pt x="16930" y="22184"/>
                  <a:pt x="17443" y="22044"/>
                  <a:pt x="17943" y="21455"/>
                </a:cubicBezTo>
                <a:cubicBezTo>
                  <a:pt x="18444" y="20866"/>
                  <a:pt x="19192" y="20277"/>
                  <a:pt x="19680" y="19079"/>
                </a:cubicBezTo>
                <a:cubicBezTo>
                  <a:pt x="20169" y="17881"/>
                  <a:pt x="20633" y="15020"/>
                  <a:pt x="20874" y="14266"/>
                </a:cubicBezTo>
                <a:cubicBezTo>
                  <a:pt x="21115" y="13512"/>
                  <a:pt x="20898" y="14429"/>
                  <a:pt x="21127" y="14556"/>
                </a:cubicBezTo>
                <a:cubicBezTo>
                  <a:pt x="21356" y="14683"/>
                  <a:pt x="21809" y="15086"/>
                  <a:pt x="22249" y="15026"/>
                </a:cubicBezTo>
                <a:cubicBezTo>
                  <a:pt x="22689" y="14966"/>
                  <a:pt x="23310" y="14851"/>
                  <a:pt x="23768" y="14194"/>
                </a:cubicBezTo>
                <a:cubicBezTo>
                  <a:pt x="24226" y="13537"/>
                  <a:pt x="24866" y="12089"/>
                  <a:pt x="24999" y="11082"/>
                </a:cubicBezTo>
                <a:cubicBezTo>
                  <a:pt x="25132" y="10075"/>
                  <a:pt x="24908" y="8781"/>
                  <a:pt x="24564" y="8151"/>
                </a:cubicBezTo>
                <a:cubicBezTo>
                  <a:pt x="24220" y="7521"/>
                  <a:pt x="23539" y="7285"/>
                  <a:pt x="22936" y="7300"/>
                </a:cubicBezTo>
                <a:cubicBezTo>
                  <a:pt x="22333" y="7315"/>
                  <a:pt x="21320" y="8392"/>
                  <a:pt x="20946" y="8241"/>
                </a:cubicBezTo>
                <a:cubicBezTo>
                  <a:pt x="20572" y="8090"/>
                  <a:pt x="21091" y="7095"/>
                  <a:pt x="20693" y="6395"/>
                </a:cubicBezTo>
                <a:cubicBezTo>
                  <a:pt x="20295" y="5696"/>
                  <a:pt x="19041" y="4750"/>
                  <a:pt x="18558" y="4044"/>
                </a:cubicBezTo>
                <a:cubicBezTo>
                  <a:pt x="18076" y="3339"/>
                  <a:pt x="18486" y="2832"/>
                  <a:pt x="17798" y="2162"/>
                </a:cubicBezTo>
                <a:cubicBezTo>
                  <a:pt x="17111" y="1493"/>
                  <a:pt x="15579" y="202"/>
                  <a:pt x="14433" y="27"/>
                </a:cubicBezTo>
                <a:cubicBezTo>
                  <a:pt x="13287" y="-148"/>
                  <a:pt x="12347" y="733"/>
                  <a:pt x="10924" y="1113"/>
                </a:cubicBezTo>
                <a:cubicBezTo>
                  <a:pt x="9501" y="1493"/>
                  <a:pt x="7643" y="2164"/>
                  <a:pt x="5894" y="2307"/>
                </a:cubicBezTo>
                <a:cubicBezTo>
                  <a:pt x="4145" y="2451"/>
                  <a:pt x="1354" y="1258"/>
                  <a:pt x="431" y="1974"/>
                </a:cubicBezTo>
                <a:close/>
              </a:path>
            </a:pathLst>
          </a:custGeom>
          <a:solidFill>
            <a:srgbClr val="B6D7A8"/>
          </a:solidFill>
          <a:ln cap="flat" cmpd="sng" w="9525">
            <a:solidFill>
              <a:srgbClr val="B6D7A8"/>
            </a:solidFill>
            <a:prstDash val="solid"/>
            <a:round/>
            <a:headEnd len="med" w="med" type="none"/>
            <a:tailEnd len="med" w="med" type="none"/>
          </a:ln>
        </p:spPr>
      </p:sp>
      <p:sp>
        <p:nvSpPr>
          <p:cNvPr id="4513" name="Google Shape;4513;p191"/>
          <p:cNvSpPr txBox="1"/>
          <p:nvPr>
            <p:ph idx="14" type="title"/>
          </p:nvPr>
        </p:nvSpPr>
        <p:spPr>
          <a:xfrm>
            <a:off x="5899500" y="2834827"/>
            <a:ext cx="1158600" cy="59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980000"/>
                </a:solidFill>
              </a:rPr>
              <a:t>04</a:t>
            </a:r>
            <a:endParaRPr>
              <a:solidFill>
                <a:srgbClr val="980000"/>
              </a:solidFill>
            </a:endParaRPr>
          </a:p>
        </p:txBody>
      </p:sp>
      <p:sp>
        <p:nvSpPr>
          <p:cNvPr id="4514" name="Google Shape;4514;p191"/>
          <p:cNvSpPr txBox="1"/>
          <p:nvPr>
            <p:ph idx="15" type="title"/>
          </p:nvPr>
        </p:nvSpPr>
        <p:spPr>
          <a:xfrm>
            <a:off x="5899500" y="1229265"/>
            <a:ext cx="1158600" cy="59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980000"/>
                </a:solidFill>
              </a:rPr>
              <a:t>02</a:t>
            </a:r>
            <a:endParaRPr>
              <a:solidFill>
                <a:srgbClr val="980000"/>
              </a:solidFill>
            </a:endParaRPr>
          </a:p>
        </p:txBody>
      </p:sp>
      <p:sp>
        <p:nvSpPr>
          <p:cNvPr id="4515" name="Google Shape;4515;p191"/>
          <p:cNvSpPr/>
          <p:nvPr/>
        </p:nvSpPr>
        <p:spPr>
          <a:xfrm>
            <a:off x="4377750" y="1604425"/>
            <a:ext cx="32000" cy="125400"/>
          </a:xfrm>
          <a:custGeom>
            <a:rect b="b" l="l" r="r" t="t"/>
            <a:pathLst>
              <a:path extrusionOk="0" h="5016" w="1280">
                <a:moveTo>
                  <a:pt x="0" y="0"/>
                </a:moveTo>
                <a:cubicBezTo>
                  <a:pt x="178" y="196"/>
                  <a:pt x="996" y="694"/>
                  <a:pt x="1067" y="1174"/>
                </a:cubicBezTo>
                <a:cubicBezTo>
                  <a:pt x="1138" y="1654"/>
                  <a:pt x="391" y="2242"/>
                  <a:pt x="426" y="2882"/>
                </a:cubicBezTo>
                <a:cubicBezTo>
                  <a:pt x="462" y="3522"/>
                  <a:pt x="1138" y="4660"/>
                  <a:pt x="1280" y="5016"/>
                </a:cubicBezTo>
              </a:path>
            </a:pathLst>
          </a:custGeom>
          <a:noFill/>
          <a:ln cap="flat" cmpd="sng" w="9525">
            <a:solidFill>
              <a:srgbClr val="5B0F00"/>
            </a:solidFill>
            <a:prstDash val="solid"/>
            <a:round/>
            <a:headEnd len="med" w="med" type="none"/>
            <a:tailEnd len="med" w="med" type="none"/>
          </a:ln>
        </p:spPr>
      </p:sp>
      <p:grpSp>
        <p:nvGrpSpPr>
          <p:cNvPr id="4516" name="Google Shape;4516;p191"/>
          <p:cNvGrpSpPr/>
          <p:nvPr/>
        </p:nvGrpSpPr>
        <p:grpSpPr>
          <a:xfrm>
            <a:off x="3757515" y="1193335"/>
            <a:ext cx="1628972" cy="4077900"/>
            <a:chOff x="2055038" y="1452425"/>
            <a:chExt cx="1474450" cy="3691075"/>
          </a:xfrm>
        </p:grpSpPr>
        <p:grpSp>
          <p:nvGrpSpPr>
            <p:cNvPr id="4517" name="Google Shape;4517;p191"/>
            <p:cNvGrpSpPr/>
            <p:nvPr/>
          </p:nvGrpSpPr>
          <p:grpSpPr>
            <a:xfrm>
              <a:off x="2055038" y="1452425"/>
              <a:ext cx="1474450" cy="3691075"/>
              <a:chOff x="3826463" y="1452425"/>
              <a:chExt cx="1474450" cy="3691075"/>
            </a:xfrm>
          </p:grpSpPr>
          <p:sp>
            <p:nvSpPr>
              <p:cNvPr id="4518" name="Google Shape;4518;p191"/>
              <p:cNvSpPr/>
              <p:nvPr/>
            </p:nvSpPr>
            <p:spPr>
              <a:xfrm>
                <a:off x="4053063" y="4081250"/>
                <a:ext cx="992100" cy="1056300"/>
              </a:xfrm>
              <a:custGeom>
                <a:rect b="b" l="l" r="r" t="t"/>
                <a:pathLst>
                  <a:path extrusionOk="0" h="42252" w="39684">
                    <a:moveTo>
                      <a:pt x="20425" y="1"/>
                    </a:moveTo>
                    <a:lnTo>
                      <a:pt x="19604" y="994"/>
                    </a:lnTo>
                    <a:lnTo>
                      <a:pt x="0" y="857"/>
                    </a:lnTo>
                    <a:lnTo>
                      <a:pt x="1300" y="42251"/>
                    </a:lnTo>
                    <a:lnTo>
                      <a:pt x="38009" y="42251"/>
                    </a:lnTo>
                    <a:lnTo>
                      <a:pt x="39684" y="857"/>
                    </a:lnTo>
                    <a:lnTo>
                      <a:pt x="21347" y="994"/>
                    </a:lnTo>
                    <a:lnTo>
                      <a:pt x="20425" y="1"/>
                    </a:lnTo>
                    <a:close/>
                  </a:path>
                </a:pathLst>
              </a:custGeom>
              <a:solidFill>
                <a:srgbClr val="040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191"/>
              <p:cNvSpPr/>
              <p:nvPr/>
            </p:nvSpPr>
            <p:spPr>
              <a:xfrm>
                <a:off x="4047113" y="4076125"/>
                <a:ext cx="1003175" cy="1067375"/>
              </a:xfrm>
              <a:custGeom>
                <a:rect b="b" l="l" r="r" t="t"/>
                <a:pathLst>
                  <a:path extrusionOk="0" h="42695" w="40127">
                    <a:moveTo>
                      <a:pt x="20663" y="548"/>
                    </a:moveTo>
                    <a:lnTo>
                      <a:pt x="21448" y="1336"/>
                    </a:lnTo>
                    <a:cubicBezTo>
                      <a:pt x="21484" y="1369"/>
                      <a:pt x="21552" y="1404"/>
                      <a:pt x="21621" y="1404"/>
                    </a:cubicBezTo>
                    <a:lnTo>
                      <a:pt x="39684" y="1300"/>
                    </a:lnTo>
                    <a:lnTo>
                      <a:pt x="38041" y="42251"/>
                    </a:lnTo>
                    <a:lnTo>
                      <a:pt x="1744" y="42251"/>
                    </a:lnTo>
                    <a:lnTo>
                      <a:pt x="444" y="1300"/>
                    </a:lnTo>
                    <a:lnTo>
                      <a:pt x="19842" y="1404"/>
                    </a:lnTo>
                    <a:cubicBezTo>
                      <a:pt x="19910" y="1404"/>
                      <a:pt x="19979" y="1369"/>
                      <a:pt x="20012" y="1336"/>
                    </a:cubicBezTo>
                    <a:lnTo>
                      <a:pt x="20663" y="548"/>
                    </a:lnTo>
                    <a:close/>
                    <a:moveTo>
                      <a:pt x="20663" y="0"/>
                    </a:moveTo>
                    <a:cubicBezTo>
                      <a:pt x="20595" y="0"/>
                      <a:pt x="20526" y="36"/>
                      <a:pt x="20491" y="69"/>
                    </a:cubicBezTo>
                    <a:lnTo>
                      <a:pt x="19738" y="958"/>
                    </a:lnTo>
                    <a:lnTo>
                      <a:pt x="238" y="857"/>
                    </a:lnTo>
                    <a:cubicBezTo>
                      <a:pt x="170" y="857"/>
                      <a:pt x="102" y="857"/>
                      <a:pt x="69" y="925"/>
                    </a:cubicBezTo>
                    <a:cubicBezTo>
                      <a:pt x="33" y="958"/>
                      <a:pt x="0" y="1027"/>
                      <a:pt x="0" y="1095"/>
                    </a:cubicBezTo>
                    <a:lnTo>
                      <a:pt x="1300" y="42489"/>
                    </a:lnTo>
                    <a:cubicBezTo>
                      <a:pt x="1333" y="42593"/>
                      <a:pt x="1401" y="42694"/>
                      <a:pt x="1538" y="42694"/>
                    </a:cubicBezTo>
                    <a:lnTo>
                      <a:pt x="38247" y="42694"/>
                    </a:lnTo>
                    <a:cubicBezTo>
                      <a:pt x="38384" y="42694"/>
                      <a:pt x="38485" y="42593"/>
                      <a:pt x="38485" y="42489"/>
                    </a:cubicBezTo>
                    <a:lnTo>
                      <a:pt x="40127" y="1095"/>
                    </a:lnTo>
                    <a:cubicBezTo>
                      <a:pt x="40127" y="1027"/>
                      <a:pt x="40127" y="958"/>
                      <a:pt x="40059" y="925"/>
                    </a:cubicBezTo>
                    <a:cubicBezTo>
                      <a:pt x="40026" y="857"/>
                      <a:pt x="39957" y="857"/>
                      <a:pt x="39889" y="857"/>
                    </a:cubicBezTo>
                    <a:lnTo>
                      <a:pt x="21689" y="958"/>
                    </a:lnTo>
                    <a:lnTo>
                      <a:pt x="20833" y="69"/>
                    </a:lnTo>
                    <a:cubicBezTo>
                      <a:pt x="20800" y="0"/>
                      <a:pt x="20731" y="0"/>
                      <a:pt x="206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191"/>
              <p:cNvSpPr/>
              <p:nvPr/>
            </p:nvSpPr>
            <p:spPr>
              <a:xfrm>
                <a:off x="4552513" y="4088975"/>
                <a:ext cx="13725" cy="1044250"/>
              </a:xfrm>
              <a:custGeom>
                <a:rect b="b" l="l" r="r" t="t"/>
                <a:pathLst>
                  <a:path extrusionOk="0" h="41770" w="549">
                    <a:moveTo>
                      <a:pt x="242" y="1"/>
                    </a:moveTo>
                    <a:cubicBezTo>
                      <a:pt x="105" y="1"/>
                      <a:pt x="1" y="102"/>
                      <a:pt x="1" y="239"/>
                    </a:cubicBezTo>
                    <a:lnTo>
                      <a:pt x="105" y="41532"/>
                    </a:lnTo>
                    <a:cubicBezTo>
                      <a:pt x="105" y="41668"/>
                      <a:pt x="206" y="41770"/>
                      <a:pt x="310" y="41770"/>
                    </a:cubicBezTo>
                    <a:cubicBezTo>
                      <a:pt x="447" y="41770"/>
                      <a:pt x="548" y="41668"/>
                      <a:pt x="548" y="41532"/>
                    </a:cubicBezTo>
                    <a:lnTo>
                      <a:pt x="447" y="239"/>
                    </a:lnTo>
                    <a:cubicBezTo>
                      <a:pt x="447" y="102"/>
                      <a:pt x="343"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191"/>
              <p:cNvSpPr/>
              <p:nvPr/>
            </p:nvSpPr>
            <p:spPr>
              <a:xfrm>
                <a:off x="4090688" y="4100950"/>
                <a:ext cx="94100" cy="102675"/>
              </a:xfrm>
              <a:custGeom>
                <a:rect b="b" l="l" r="r" t="t"/>
                <a:pathLst>
                  <a:path extrusionOk="0" h="4107" w="3764">
                    <a:moveTo>
                      <a:pt x="3558" y="1"/>
                    </a:moveTo>
                    <a:cubicBezTo>
                      <a:pt x="3422" y="1"/>
                      <a:pt x="3320" y="69"/>
                      <a:pt x="3285" y="171"/>
                    </a:cubicBezTo>
                    <a:cubicBezTo>
                      <a:pt x="2978" y="1575"/>
                      <a:pt x="2190" y="3318"/>
                      <a:pt x="206" y="3660"/>
                    </a:cubicBezTo>
                    <a:cubicBezTo>
                      <a:pt x="105" y="3696"/>
                      <a:pt x="1" y="3797"/>
                      <a:pt x="36" y="3934"/>
                    </a:cubicBezTo>
                    <a:cubicBezTo>
                      <a:pt x="69" y="4038"/>
                      <a:pt x="137" y="4106"/>
                      <a:pt x="274" y="4106"/>
                    </a:cubicBezTo>
                    <a:lnTo>
                      <a:pt x="310" y="4106"/>
                    </a:lnTo>
                    <a:cubicBezTo>
                      <a:pt x="2532" y="3728"/>
                      <a:pt x="3389" y="1813"/>
                      <a:pt x="3731" y="275"/>
                    </a:cubicBezTo>
                    <a:cubicBezTo>
                      <a:pt x="3764" y="171"/>
                      <a:pt x="3662" y="34"/>
                      <a:pt x="35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191"/>
              <p:cNvSpPr/>
              <p:nvPr/>
            </p:nvSpPr>
            <p:spPr>
              <a:xfrm>
                <a:off x="4320788" y="1814850"/>
                <a:ext cx="171075" cy="556825"/>
              </a:xfrm>
              <a:custGeom>
                <a:rect b="b" l="l" r="r" t="t"/>
                <a:pathLst>
                  <a:path extrusionOk="0" h="22273" w="6843">
                    <a:moveTo>
                      <a:pt x="616" y="1"/>
                    </a:moveTo>
                    <a:cubicBezTo>
                      <a:pt x="479" y="1"/>
                      <a:pt x="375" y="105"/>
                      <a:pt x="375" y="242"/>
                    </a:cubicBezTo>
                    <a:cubicBezTo>
                      <a:pt x="375" y="617"/>
                      <a:pt x="0" y="9342"/>
                      <a:pt x="890" y="13480"/>
                    </a:cubicBezTo>
                    <a:cubicBezTo>
                      <a:pt x="1607" y="16832"/>
                      <a:pt x="3933" y="17757"/>
                      <a:pt x="5200" y="18269"/>
                    </a:cubicBezTo>
                    <a:cubicBezTo>
                      <a:pt x="5507" y="18373"/>
                      <a:pt x="5780" y="18510"/>
                      <a:pt x="5884" y="18578"/>
                    </a:cubicBezTo>
                    <a:cubicBezTo>
                      <a:pt x="6191" y="18885"/>
                      <a:pt x="6090" y="20562"/>
                      <a:pt x="5816" y="21999"/>
                    </a:cubicBezTo>
                    <a:cubicBezTo>
                      <a:pt x="5780" y="22136"/>
                      <a:pt x="5884" y="22237"/>
                      <a:pt x="5986" y="22273"/>
                    </a:cubicBezTo>
                    <a:lnTo>
                      <a:pt x="6054" y="22273"/>
                    </a:lnTo>
                    <a:cubicBezTo>
                      <a:pt x="6158" y="22273"/>
                      <a:pt x="6227" y="22204"/>
                      <a:pt x="6259" y="22068"/>
                    </a:cubicBezTo>
                    <a:cubicBezTo>
                      <a:pt x="6363" y="21553"/>
                      <a:pt x="6842" y="18852"/>
                      <a:pt x="6191" y="18269"/>
                    </a:cubicBezTo>
                    <a:cubicBezTo>
                      <a:pt x="6021" y="18099"/>
                      <a:pt x="5748" y="17995"/>
                      <a:pt x="5370" y="17826"/>
                    </a:cubicBezTo>
                    <a:cubicBezTo>
                      <a:pt x="4106" y="17347"/>
                      <a:pt x="2017" y="16526"/>
                      <a:pt x="1333" y="13411"/>
                    </a:cubicBezTo>
                    <a:cubicBezTo>
                      <a:pt x="444" y="9306"/>
                      <a:pt x="821" y="343"/>
                      <a:pt x="821" y="242"/>
                    </a:cubicBezTo>
                    <a:cubicBezTo>
                      <a:pt x="821" y="138"/>
                      <a:pt x="753" y="36"/>
                      <a:pt x="6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191"/>
              <p:cNvSpPr/>
              <p:nvPr/>
            </p:nvSpPr>
            <p:spPr>
              <a:xfrm>
                <a:off x="4693663" y="1921800"/>
                <a:ext cx="212950" cy="429350"/>
              </a:xfrm>
              <a:custGeom>
                <a:rect b="b" l="l" r="r" t="t"/>
                <a:pathLst>
                  <a:path extrusionOk="0" h="17174" w="8518">
                    <a:moveTo>
                      <a:pt x="4311" y="1"/>
                    </a:moveTo>
                    <a:cubicBezTo>
                      <a:pt x="4174" y="1"/>
                      <a:pt x="4070" y="102"/>
                      <a:pt x="4070" y="239"/>
                    </a:cubicBezTo>
                    <a:lnTo>
                      <a:pt x="4139" y="1949"/>
                    </a:lnTo>
                    <a:lnTo>
                      <a:pt x="4517" y="1643"/>
                    </a:lnTo>
                    <a:cubicBezTo>
                      <a:pt x="4804" y="1383"/>
                      <a:pt x="5621" y="860"/>
                      <a:pt x="6300" y="860"/>
                    </a:cubicBezTo>
                    <a:cubicBezTo>
                      <a:pt x="6430" y="860"/>
                      <a:pt x="6555" y="879"/>
                      <a:pt x="6670" y="923"/>
                    </a:cubicBezTo>
                    <a:cubicBezTo>
                      <a:pt x="7390" y="1196"/>
                      <a:pt x="7801" y="1779"/>
                      <a:pt x="7869" y="2669"/>
                    </a:cubicBezTo>
                    <a:cubicBezTo>
                      <a:pt x="8039" y="4379"/>
                      <a:pt x="7012" y="6569"/>
                      <a:pt x="6260" y="7012"/>
                    </a:cubicBezTo>
                    <a:cubicBezTo>
                      <a:pt x="5975" y="7199"/>
                      <a:pt x="5722" y="7267"/>
                      <a:pt x="5503" y="7267"/>
                    </a:cubicBezTo>
                    <a:cubicBezTo>
                      <a:pt x="4961" y="7267"/>
                      <a:pt x="4634" y="6846"/>
                      <a:pt x="4585" y="6774"/>
                    </a:cubicBezTo>
                    <a:lnTo>
                      <a:pt x="4276" y="6328"/>
                    </a:lnTo>
                    <a:lnTo>
                      <a:pt x="4174" y="6875"/>
                    </a:lnTo>
                    <a:cubicBezTo>
                      <a:pt x="4174" y="6911"/>
                      <a:pt x="3591" y="10638"/>
                      <a:pt x="2360" y="12212"/>
                    </a:cubicBezTo>
                    <a:cubicBezTo>
                      <a:pt x="1164" y="13753"/>
                      <a:pt x="548" y="14026"/>
                      <a:pt x="548" y="14026"/>
                    </a:cubicBezTo>
                    <a:lnTo>
                      <a:pt x="411" y="14059"/>
                    </a:lnTo>
                    <a:lnTo>
                      <a:pt x="411" y="14196"/>
                    </a:lnTo>
                    <a:cubicBezTo>
                      <a:pt x="376" y="14265"/>
                      <a:pt x="1" y="15907"/>
                      <a:pt x="959" y="17105"/>
                    </a:cubicBezTo>
                    <a:cubicBezTo>
                      <a:pt x="1027" y="17138"/>
                      <a:pt x="1060" y="17174"/>
                      <a:pt x="1128" y="17174"/>
                    </a:cubicBezTo>
                    <a:cubicBezTo>
                      <a:pt x="1197" y="17174"/>
                      <a:pt x="1232" y="17174"/>
                      <a:pt x="1301" y="17138"/>
                    </a:cubicBezTo>
                    <a:cubicBezTo>
                      <a:pt x="1369" y="17070"/>
                      <a:pt x="1402" y="16900"/>
                      <a:pt x="1334" y="16796"/>
                    </a:cubicBezTo>
                    <a:cubicBezTo>
                      <a:pt x="617" y="15942"/>
                      <a:pt x="753" y="14744"/>
                      <a:pt x="822" y="14401"/>
                    </a:cubicBezTo>
                    <a:cubicBezTo>
                      <a:pt x="1060" y="14232"/>
                      <a:pt x="1711" y="13786"/>
                      <a:pt x="2738" y="12486"/>
                    </a:cubicBezTo>
                    <a:cubicBezTo>
                      <a:pt x="3764" y="11153"/>
                      <a:pt x="4344" y="8449"/>
                      <a:pt x="4549" y="7390"/>
                    </a:cubicBezTo>
                    <a:cubicBezTo>
                      <a:pt x="4807" y="7567"/>
                      <a:pt x="5145" y="7722"/>
                      <a:pt x="5542" y="7722"/>
                    </a:cubicBezTo>
                    <a:cubicBezTo>
                      <a:pt x="5832" y="7722"/>
                      <a:pt x="6154" y="7640"/>
                      <a:pt x="6501" y="7423"/>
                    </a:cubicBezTo>
                    <a:cubicBezTo>
                      <a:pt x="7459" y="6807"/>
                      <a:pt x="8518" y="4379"/>
                      <a:pt x="8312" y="2633"/>
                    </a:cubicBezTo>
                    <a:cubicBezTo>
                      <a:pt x="8211" y="1574"/>
                      <a:pt x="7697" y="822"/>
                      <a:pt x="6843" y="479"/>
                    </a:cubicBezTo>
                    <a:cubicBezTo>
                      <a:pt x="6686" y="425"/>
                      <a:pt x="6521" y="402"/>
                      <a:pt x="6353" y="402"/>
                    </a:cubicBezTo>
                    <a:cubicBezTo>
                      <a:pt x="5680" y="402"/>
                      <a:pt x="4968" y="779"/>
                      <a:pt x="4585" y="1027"/>
                    </a:cubicBezTo>
                    <a:lnTo>
                      <a:pt x="4549" y="206"/>
                    </a:lnTo>
                    <a:cubicBezTo>
                      <a:pt x="4549" y="102"/>
                      <a:pt x="4448" y="1"/>
                      <a:pt x="43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191"/>
              <p:cNvSpPr/>
              <p:nvPr/>
            </p:nvSpPr>
            <p:spPr>
              <a:xfrm>
                <a:off x="4426838" y="2251875"/>
                <a:ext cx="224925" cy="41950"/>
              </a:xfrm>
              <a:custGeom>
                <a:rect b="b" l="l" r="r" t="t"/>
                <a:pathLst>
                  <a:path extrusionOk="0" h="1678" w="8997">
                    <a:moveTo>
                      <a:pt x="260" y="0"/>
                    </a:moveTo>
                    <a:cubicBezTo>
                      <a:pt x="186" y="0"/>
                      <a:pt x="113" y="38"/>
                      <a:pt x="69" y="104"/>
                    </a:cubicBezTo>
                    <a:cubicBezTo>
                      <a:pt x="0" y="208"/>
                      <a:pt x="0" y="345"/>
                      <a:pt x="102" y="413"/>
                    </a:cubicBezTo>
                    <a:cubicBezTo>
                      <a:pt x="206" y="481"/>
                      <a:pt x="1916" y="1677"/>
                      <a:pt x="5406" y="1677"/>
                    </a:cubicBezTo>
                    <a:cubicBezTo>
                      <a:pt x="6396" y="1677"/>
                      <a:pt x="7527" y="1576"/>
                      <a:pt x="8791" y="1335"/>
                    </a:cubicBezTo>
                    <a:cubicBezTo>
                      <a:pt x="8928" y="1302"/>
                      <a:pt x="8996" y="1198"/>
                      <a:pt x="8996" y="1062"/>
                    </a:cubicBezTo>
                    <a:cubicBezTo>
                      <a:pt x="8969" y="949"/>
                      <a:pt x="8894" y="883"/>
                      <a:pt x="8792" y="883"/>
                    </a:cubicBezTo>
                    <a:cubicBezTo>
                      <a:pt x="8770" y="883"/>
                      <a:pt x="8747" y="886"/>
                      <a:pt x="8722" y="892"/>
                    </a:cubicBezTo>
                    <a:cubicBezTo>
                      <a:pt x="7500" y="1124"/>
                      <a:pt x="6414" y="1215"/>
                      <a:pt x="5463" y="1215"/>
                    </a:cubicBezTo>
                    <a:cubicBezTo>
                      <a:pt x="2077" y="1215"/>
                      <a:pt x="403" y="63"/>
                      <a:pt x="375" y="35"/>
                    </a:cubicBezTo>
                    <a:cubicBezTo>
                      <a:pt x="340" y="11"/>
                      <a:pt x="300" y="0"/>
                      <a:pt x="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191"/>
              <p:cNvSpPr/>
              <p:nvPr/>
            </p:nvSpPr>
            <p:spPr>
              <a:xfrm>
                <a:off x="4589338" y="2308825"/>
                <a:ext cx="163325" cy="227875"/>
              </a:xfrm>
              <a:custGeom>
                <a:rect b="b" l="l" r="r" t="t"/>
                <a:pathLst>
                  <a:path extrusionOk="0" h="9115" w="6533">
                    <a:moveTo>
                      <a:pt x="5152" y="0"/>
                    </a:moveTo>
                    <a:cubicBezTo>
                      <a:pt x="4816" y="0"/>
                      <a:pt x="4481" y="139"/>
                      <a:pt x="4242" y="426"/>
                    </a:cubicBezTo>
                    <a:lnTo>
                      <a:pt x="1196" y="3951"/>
                    </a:lnTo>
                    <a:cubicBezTo>
                      <a:pt x="342" y="4908"/>
                      <a:pt x="0" y="6208"/>
                      <a:pt x="238" y="7473"/>
                    </a:cubicBezTo>
                    <a:lnTo>
                      <a:pt x="205" y="9115"/>
                    </a:lnTo>
                    <a:cubicBezTo>
                      <a:pt x="2633" y="6720"/>
                      <a:pt x="4822" y="4120"/>
                      <a:pt x="6533" y="1247"/>
                    </a:cubicBezTo>
                    <a:lnTo>
                      <a:pt x="6158" y="530"/>
                    </a:lnTo>
                    <a:cubicBezTo>
                      <a:pt x="5920" y="182"/>
                      <a:pt x="5536" y="0"/>
                      <a:pt x="5152"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191"/>
              <p:cNvSpPr/>
              <p:nvPr/>
            </p:nvSpPr>
            <p:spPr>
              <a:xfrm>
                <a:off x="4583313" y="2303125"/>
                <a:ext cx="175375" cy="239600"/>
              </a:xfrm>
              <a:custGeom>
                <a:rect b="b" l="l" r="r" t="t"/>
                <a:pathLst>
                  <a:path extrusionOk="0" h="9584" w="7015">
                    <a:moveTo>
                      <a:pt x="5383" y="444"/>
                    </a:moveTo>
                    <a:cubicBezTo>
                      <a:pt x="5413" y="444"/>
                      <a:pt x="5444" y="445"/>
                      <a:pt x="5474" y="448"/>
                    </a:cubicBezTo>
                    <a:cubicBezTo>
                      <a:pt x="5783" y="484"/>
                      <a:pt x="6057" y="621"/>
                      <a:pt x="6227" y="859"/>
                    </a:cubicBezTo>
                    <a:lnTo>
                      <a:pt x="6536" y="1475"/>
                    </a:lnTo>
                    <a:cubicBezTo>
                      <a:pt x="5031" y="3938"/>
                      <a:pt x="3115" y="6332"/>
                      <a:pt x="685" y="8796"/>
                    </a:cubicBezTo>
                    <a:lnTo>
                      <a:pt x="685" y="7701"/>
                    </a:lnTo>
                    <a:lnTo>
                      <a:pt x="685" y="7668"/>
                    </a:lnTo>
                    <a:cubicBezTo>
                      <a:pt x="479" y="6469"/>
                      <a:pt x="789" y="5238"/>
                      <a:pt x="1610" y="4315"/>
                    </a:cubicBezTo>
                    <a:lnTo>
                      <a:pt x="4653" y="790"/>
                    </a:lnTo>
                    <a:cubicBezTo>
                      <a:pt x="4838" y="576"/>
                      <a:pt x="5107" y="444"/>
                      <a:pt x="5383" y="444"/>
                    </a:cubicBezTo>
                    <a:close/>
                    <a:moveTo>
                      <a:pt x="5360" y="0"/>
                    </a:moveTo>
                    <a:cubicBezTo>
                      <a:pt x="4961" y="0"/>
                      <a:pt x="4593" y="171"/>
                      <a:pt x="4311" y="484"/>
                    </a:cubicBezTo>
                    <a:lnTo>
                      <a:pt x="1268" y="4006"/>
                    </a:lnTo>
                    <a:cubicBezTo>
                      <a:pt x="378" y="5032"/>
                      <a:pt x="0" y="6401"/>
                      <a:pt x="241" y="7736"/>
                    </a:cubicBezTo>
                    <a:lnTo>
                      <a:pt x="241" y="9343"/>
                    </a:lnTo>
                    <a:cubicBezTo>
                      <a:pt x="241" y="9447"/>
                      <a:pt x="274" y="9548"/>
                      <a:pt x="378" y="9584"/>
                    </a:cubicBezTo>
                    <a:lnTo>
                      <a:pt x="446" y="9584"/>
                    </a:lnTo>
                    <a:cubicBezTo>
                      <a:pt x="515" y="9584"/>
                      <a:pt x="583" y="9548"/>
                      <a:pt x="616" y="9515"/>
                    </a:cubicBezTo>
                    <a:cubicBezTo>
                      <a:pt x="3285" y="6847"/>
                      <a:pt x="5373" y="4280"/>
                      <a:pt x="6979" y="1579"/>
                    </a:cubicBezTo>
                    <a:cubicBezTo>
                      <a:pt x="7015" y="1510"/>
                      <a:pt x="7015" y="1442"/>
                      <a:pt x="6979" y="1373"/>
                    </a:cubicBezTo>
                    <a:lnTo>
                      <a:pt x="6604" y="621"/>
                    </a:lnTo>
                    <a:cubicBezTo>
                      <a:pt x="6331" y="243"/>
                      <a:pt x="5953" y="38"/>
                      <a:pt x="5474" y="5"/>
                    </a:cubicBezTo>
                    <a:cubicBezTo>
                      <a:pt x="5436" y="2"/>
                      <a:pt x="5398" y="0"/>
                      <a:pt x="53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191"/>
              <p:cNvSpPr/>
              <p:nvPr/>
            </p:nvSpPr>
            <p:spPr>
              <a:xfrm>
                <a:off x="4418288" y="2308825"/>
                <a:ext cx="160800" cy="234725"/>
              </a:xfrm>
              <a:custGeom>
                <a:rect b="b" l="l" r="r" t="t"/>
                <a:pathLst>
                  <a:path extrusionOk="0" h="9389" w="6432">
                    <a:moveTo>
                      <a:pt x="1245" y="0"/>
                    </a:moveTo>
                    <a:cubicBezTo>
                      <a:pt x="861" y="0"/>
                      <a:pt x="477" y="182"/>
                      <a:pt x="238" y="530"/>
                    </a:cubicBezTo>
                    <a:lnTo>
                      <a:pt x="0" y="1214"/>
                    </a:lnTo>
                    <a:lnTo>
                      <a:pt x="5884" y="9389"/>
                    </a:lnTo>
                    <a:lnTo>
                      <a:pt x="6191" y="7473"/>
                    </a:lnTo>
                    <a:cubicBezTo>
                      <a:pt x="6432" y="6208"/>
                      <a:pt x="6054" y="4908"/>
                      <a:pt x="5233" y="3951"/>
                    </a:cubicBezTo>
                    <a:lnTo>
                      <a:pt x="2154" y="426"/>
                    </a:lnTo>
                    <a:cubicBezTo>
                      <a:pt x="1916" y="139"/>
                      <a:pt x="1580" y="0"/>
                      <a:pt x="1245"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191"/>
              <p:cNvSpPr/>
              <p:nvPr/>
            </p:nvSpPr>
            <p:spPr>
              <a:xfrm>
                <a:off x="4412263" y="2303125"/>
                <a:ext cx="172775" cy="245550"/>
              </a:xfrm>
              <a:custGeom>
                <a:rect b="b" l="l" r="r" t="t"/>
                <a:pathLst>
                  <a:path extrusionOk="0" h="9822" w="6911">
                    <a:moveTo>
                      <a:pt x="1528" y="444"/>
                    </a:moveTo>
                    <a:cubicBezTo>
                      <a:pt x="1800" y="444"/>
                      <a:pt x="2040" y="576"/>
                      <a:pt x="2225" y="790"/>
                    </a:cubicBezTo>
                    <a:lnTo>
                      <a:pt x="5304" y="4315"/>
                    </a:lnTo>
                    <a:cubicBezTo>
                      <a:pt x="6090" y="5238"/>
                      <a:pt x="6432" y="6469"/>
                      <a:pt x="6194" y="7668"/>
                    </a:cubicBezTo>
                    <a:lnTo>
                      <a:pt x="5989" y="9036"/>
                    </a:lnTo>
                    <a:lnTo>
                      <a:pt x="479" y="1406"/>
                    </a:lnTo>
                    <a:lnTo>
                      <a:pt x="685" y="859"/>
                    </a:lnTo>
                    <a:cubicBezTo>
                      <a:pt x="857" y="621"/>
                      <a:pt x="1131" y="484"/>
                      <a:pt x="1437" y="448"/>
                    </a:cubicBezTo>
                    <a:cubicBezTo>
                      <a:pt x="1468" y="445"/>
                      <a:pt x="1498" y="444"/>
                      <a:pt x="1528" y="444"/>
                    </a:cubicBezTo>
                    <a:close/>
                    <a:moveTo>
                      <a:pt x="1519" y="0"/>
                    </a:moveTo>
                    <a:cubicBezTo>
                      <a:pt x="1481" y="0"/>
                      <a:pt x="1443" y="2"/>
                      <a:pt x="1404" y="5"/>
                    </a:cubicBezTo>
                    <a:cubicBezTo>
                      <a:pt x="958" y="38"/>
                      <a:pt x="548" y="243"/>
                      <a:pt x="310" y="621"/>
                    </a:cubicBezTo>
                    <a:cubicBezTo>
                      <a:pt x="274" y="654"/>
                      <a:pt x="274" y="654"/>
                      <a:pt x="274" y="689"/>
                    </a:cubicBezTo>
                    <a:lnTo>
                      <a:pt x="0" y="1338"/>
                    </a:lnTo>
                    <a:cubicBezTo>
                      <a:pt x="0" y="1442"/>
                      <a:pt x="0" y="1510"/>
                      <a:pt x="36" y="1579"/>
                    </a:cubicBezTo>
                    <a:lnTo>
                      <a:pt x="5953" y="9753"/>
                    </a:lnTo>
                    <a:cubicBezTo>
                      <a:pt x="5989" y="9789"/>
                      <a:pt x="6057" y="9822"/>
                      <a:pt x="6125" y="9822"/>
                    </a:cubicBezTo>
                    <a:lnTo>
                      <a:pt x="6194" y="9822"/>
                    </a:lnTo>
                    <a:cubicBezTo>
                      <a:pt x="6295" y="9822"/>
                      <a:pt x="6363" y="9721"/>
                      <a:pt x="6363" y="9652"/>
                    </a:cubicBezTo>
                    <a:lnTo>
                      <a:pt x="6637" y="7769"/>
                    </a:lnTo>
                    <a:cubicBezTo>
                      <a:pt x="6911" y="6401"/>
                      <a:pt x="6536" y="5032"/>
                      <a:pt x="5646" y="4006"/>
                    </a:cubicBezTo>
                    <a:lnTo>
                      <a:pt x="2568" y="484"/>
                    </a:lnTo>
                    <a:cubicBezTo>
                      <a:pt x="2317" y="171"/>
                      <a:pt x="1923" y="0"/>
                      <a:pt x="15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191"/>
              <p:cNvSpPr/>
              <p:nvPr/>
            </p:nvSpPr>
            <p:spPr>
              <a:xfrm>
                <a:off x="4530288" y="1869800"/>
                <a:ext cx="53050" cy="203375"/>
              </a:xfrm>
              <a:custGeom>
                <a:rect b="b" l="l" r="r" t="t"/>
                <a:pathLst>
                  <a:path extrusionOk="0" h="8135" w="2122">
                    <a:moveTo>
                      <a:pt x="264" y="0"/>
                    </a:moveTo>
                    <a:cubicBezTo>
                      <a:pt x="232" y="0"/>
                      <a:pt x="201" y="9"/>
                      <a:pt x="173" y="28"/>
                    </a:cubicBezTo>
                    <a:cubicBezTo>
                      <a:pt x="36" y="96"/>
                      <a:pt x="0" y="233"/>
                      <a:pt x="69" y="334"/>
                    </a:cubicBezTo>
                    <a:cubicBezTo>
                      <a:pt x="69" y="334"/>
                      <a:pt x="583" y="1292"/>
                      <a:pt x="720" y="2970"/>
                    </a:cubicBezTo>
                    <a:cubicBezTo>
                      <a:pt x="890" y="4612"/>
                      <a:pt x="69" y="6766"/>
                      <a:pt x="69" y="6766"/>
                    </a:cubicBezTo>
                    <a:lnTo>
                      <a:pt x="36" y="6870"/>
                    </a:lnTo>
                    <a:lnTo>
                      <a:pt x="69" y="6971"/>
                    </a:lnTo>
                    <a:cubicBezTo>
                      <a:pt x="69" y="7007"/>
                      <a:pt x="583" y="8033"/>
                      <a:pt x="1883" y="8134"/>
                    </a:cubicBezTo>
                    <a:cubicBezTo>
                      <a:pt x="1985" y="8134"/>
                      <a:pt x="2089" y="8033"/>
                      <a:pt x="2121" y="7929"/>
                    </a:cubicBezTo>
                    <a:cubicBezTo>
                      <a:pt x="2121" y="7792"/>
                      <a:pt x="2020" y="7691"/>
                      <a:pt x="1883" y="7691"/>
                    </a:cubicBezTo>
                    <a:cubicBezTo>
                      <a:pt x="1062" y="7622"/>
                      <a:pt x="652" y="7040"/>
                      <a:pt x="515" y="6834"/>
                    </a:cubicBezTo>
                    <a:cubicBezTo>
                      <a:pt x="685" y="6391"/>
                      <a:pt x="1336" y="4508"/>
                      <a:pt x="1164" y="2934"/>
                    </a:cubicBezTo>
                    <a:cubicBezTo>
                      <a:pt x="1027" y="1155"/>
                      <a:pt x="479" y="165"/>
                      <a:pt x="479" y="129"/>
                    </a:cubicBezTo>
                    <a:cubicBezTo>
                      <a:pt x="430" y="56"/>
                      <a:pt x="345" y="0"/>
                      <a:pt x="264" y="0"/>
                    </a:cubicBezTo>
                    <a:close/>
                  </a:path>
                </a:pathLst>
              </a:custGeom>
              <a:solidFill>
                <a:srgbClr val="4129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191"/>
              <p:cNvSpPr/>
              <p:nvPr/>
            </p:nvSpPr>
            <p:spPr>
              <a:xfrm>
                <a:off x="4649188" y="1870475"/>
                <a:ext cx="33350" cy="66750"/>
              </a:xfrm>
              <a:custGeom>
                <a:rect b="b" l="l" r="r" t="t"/>
                <a:pathLst>
                  <a:path extrusionOk="0" h="2670" w="1334">
                    <a:moveTo>
                      <a:pt x="685" y="1"/>
                    </a:moveTo>
                    <a:cubicBezTo>
                      <a:pt x="307" y="1"/>
                      <a:pt x="1" y="617"/>
                      <a:pt x="1" y="1334"/>
                    </a:cubicBezTo>
                    <a:cubicBezTo>
                      <a:pt x="1" y="2086"/>
                      <a:pt x="307" y="2669"/>
                      <a:pt x="685" y="2669"/>
                    </a:cubicBezTo>
                    <a:cubicBezTo>
                      <a:pt x="1027" y="2669"/>
                      <a:pt x="1334" y="2086"/>
                      <a:pt x="1334" y="1334"/>
                    </a:cubicBezTo>
                    <a:cubicBezTo>
                      <a:pt x="1334" y="617"/>
                      <a:pt x="1027" y="1"/>
                      <a:pt x="685" y="1"/>
                    </a:cubicBezTo>
                    <a:close/>
                  </a:path>
                </a:pathLst>
              </a:custGeom>
              <a:solidFill>
                <a:srgbClr val="4129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191"/>
              <p:cNvSpPr/>
              <p:nvPr/>
            </p:nvSpPr>
            <p:spPr>
              <a:xfrm>
                <a:off x="4460163" y="1875625"/>
                <a:ext cx="32525" cy="66725"/>
              </a:xfrm>
              <a:custGeom>
                <a:rect b="b" l="l" r="r" t="t"/>
                <a:pathLst>
                  <a:path extrusionOk="0" h="2669" w="1301">
                    <a:moveTo>
                      <a:pt x="652" y="0"/>
                    </a:moveTo>
                    <a:cubicBezTo>
                      <a:pt x="274" y="0"/>
                      <a:pt x="0" y="580"/>
                      <a:pt x="0" y="1333"/>
                    </a:cubicBezTo>
                    <a:cubicBezTo>
                      <a:pt x="0" y="2086"/>
                      <a:pt x="274" y="2669"/>
                      <a:pt x="652" y="2669"/>
                    </a:cubicBezTo>
                    <a:cubicBezTo>
                      <a:pt x="994" y="2669"/>
                      <a:pt x="1300" y="2086"/>
                      <a:pt x="1300" y="1333"/>
                    </a:cubicBezTo>
                    <a:cubicBezTo>
                      <a:pt x="1300" y="580"/>
                      <a:pt x="994" y="0"/>
                      <a:pt x="652" y="0"/>
                    </a:cubicBezTo>
                    <a:close/>
                  </a:path>
                </a:pathLst>
              </a:custGeom>
              <a:solidFill>
                <a:srgbClr val="4129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191"/>
              <p:cNvSpPr/>
              <p:nvPr/>
            </p:nvSpPr>
            <p:spPr>
              <a:xfrm>
                <a:off x="3968413" y="2335750"/>
                <a:ext cx="1179375" cy="1768650"/>
              </a:xfrm>
              <a:custGeom>
                <a:rect b="b" l="l" r="r" t="t"/>
                <a:pathLst>
                  <a:path extrusionOk="0" h="70746" w="47175">
                    <a:moveTo>
                      <a:pt x="18302" y="0"/>
                    </a:moveTo>
                    <a:lnTo>
                      <a:pt x="14744" y="2564"/>
                    </a:lnTo>
                    <a:cubicBezTo>
                      <a:pt x="14744" y="2564"/>
                      <a:pt x="4413" y="4584"/>
                      <a:pt x="1711" y="11768"/>
                    </a:cubicBezTo>
                    <a:cubicBezTo>
                      <a:pt x="1" y="16317"/>
                      <a:pt x="923" y="56993"/>
                      <a:pt x="1197" y="68009"/>
                    </a:cubicBezTo>
                    <a:cubicBezTo>
                      <a:pt x="1232" y="69514"/>
                      <a:pt x="2497" y="70746"/>
                      <a:pt x="4002" y="70746"/>
                    </a:cubicBezTo>
                    <a:lnTo>
                      <a:pt x="23195" y="70746"/>
                    </a:lnTo>
                    <a:lnTo>
                      <a:pt x="23743" y="69719"/>
                    </a:lnTo>
                    <a:lnTo>
                      <a:pt x="24528" y="70746"/>
                    </a:lnTo>
                    <a:lnTo>
                      <a:pt x="42421" y="70746"/>
                    </a:lnTo>
                    <a:cubicBezTo>
                      <a:pt x="43858" y="70746"/>
                      <a:pt x="45054" y="69615"/>
                      <a:pt x="45122" y="68179"/>
                    </a:cubicBezTo>
                    <a:cubicBezTo>
                      <a:pt x="45533" y="59831"/>
                      <a:pt x="46800" y="33900"/>
                      <a:pt x="46764" y="31164"/>
                    </a:cubicBezTo>
                    <a:cubicBezTo>
                      <a:pt x="46901" y="27811"/>
                      <a:pt x="47175" y="22715"/>
                      <a:pt x="46937" y="14538"/>
                    </a:cubicBezTo>
                    <a:cubicBezTo>
                      <a:pt x="46868" y="11322"/>
                      <a:pt x="45158" y="8380"/>
                      <a:pt x="42558" y="6806"/>
                    </a:cubicBezTo>
                    <a:cubicBezTo>
                      <a:pt x="38622" y="4412"/>
                      <a:pt x="33321" y="1949"/>
                      <a:pt x="33321" y="1949"/>
                    </a:cubicBezTo>
                    <a:lnTo>
                      <a:pt x="30927" y="0"/>
                    </a:lnTo>
                    <a:cubicBezTo>
                      <a:pt x="30927" y="0"/>
                      <a:pt x="29148" y="3763"/>
                      <a:pt x="24254" y="8826"/>
                    </a:cubicBezTo>
                    <a:cubicBezTo>
                      <a:pt x="20970" y="4275"/>
                      <a:pt x="18302" y="0"/>
                      <a:pt x="18302" y="0"/>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191"/>
              <p:cNvSpPr/>
              <p:nvPr/>
            </p:nvSpPr>
            <p:spPr>
              <a:xfrm>
                <a:off x="3963288" y="2329725"/>
                <a:ext cx="1189650" cy="1780625"/>
              </a:xfrm>
              <a:custGeom>
                <a:rect b="b" l="l" r="r" t="t"/>
                <a:pathLst>
                  <a:path extrusionOk="0" h="71225" w="47586">
                    <a:moveTo>
                      <a:pt x="18438" y="548"/>
                    </a:moveTo>
                    <a:cubicBezTo>
                      <a:pt x="19021" y="1473"/>
                      <a:pt x="21416" y="5236"/>
                      <a:pt x="24254" y="9168"/>
                    </a:cubicBezTo>
                    <a:cubicBezTo>
                      <a:pt x="24322" y="9237"/>
                      <a:pt x="24358" y="9272"/>
                      <a:pt x="24426" y="9272"/>
                    </a:cubicBezTo>
                    <a:cubicBezTo>
                      <a:pt x="24495" y="9272"/>
                      <a:pt x="24563" y="9272"/>
                      <a:pt x="24632" y="9204"/>
                    </a:cubicBezTo>
                    <a:cubicBezTo>
                      <a:pt x="28770" y="4926"/>
                      <a:pt x="30721" y="1505"/>
                      <a:pt x="31233" y="583"/>
                    </a:cubicBezTo>
                    <a:lnTo>
                      <a:pt x="33389" y="2362"/>
                    </a:lnTo>
                    <a:cubicBezTo>
                      <a:pt x="33422" y="2395"/>
                      <a:pt x="33422" y="2395"/>
                      <a:pt x="33458" y="2395"/>
                    </a:cubicBezTo>
                    <a:cubicBezTo>
                      <a:pt x="33491" y="2430"/>
                      <a:pt x="38759" y="4858"/>
                      <a:pt x="42659" y="7253"/>
                    </a:cubicBezTo>
                    <a:cubicBezTo>
                      <a:pt x="45190" y="8793"/>
                      <a:pt x="46832" y="11667"/>
                      <a:pt x="46936" y="14779"/>
                    </a:cubicBezTo>
                    <a:cubicBezTo>
                      <a:pt x="47142" y="21862"/>
                      <a:pt x="46936" y="26514"/>
                      <a:pt x="46800" y="29935"/>
                    </a:cubicBezTo>
                    <a:cubicBezTo>
                      <a:pt x="46800" y="30447"/>
                      <a:pt x="46764" y="30926"/>
                      <a:pt x="46764" y="31405"/>
                    </a:cubicBezTo>
                    <a:cubicBezTo>
                      <a:pt x="46800" y="34141"/>
                      <a:pt x="45500" y="60415"/>
                      <a:pt x="45089" y="68420"/>
                    </a:cubicBezTo>
                    <a:cubicBezTo>
                      <a:pt x="45054" y="69720"/>
                      <a:pt x="43959" y="70746"/>
                      <a:pt x="42626" y="70746"/>
                    </a:cubicBezTo>
                    <a:lnTo>
                      <a:pt x="24837" y="70746"/>
                    </a:lnTo>
                    <a:lnTo>
                      <a:pt x="24117" y="69824"/>
                    </a:lnTo>
                    <a:cubicBezTo>
                      <a:pt x="24084" y="69755"/>
                      <a:pt x="24016" y="69755"/>
                      <a:pt x="23948" y="69755"/>
                    </a:cubicBezTo>
                    <a:cubicBezTo>
                      <a:pt x="23844" y="69755"/>
                      <a:pt x="23775" y="69788"/>
                      <a:pt x="23742" y="69856"/>
                    </a:cubicBezTo>
                    <a:lnTo>
                      <a:pt x="23263" y="70746"/>
                    </a:lnTo>
                    <a:lnTo>
                      <a:pt x="4207" y="70746"/>
                    </a:lnTo>
                    <a:cubicBezTo>
                      <a:pt x="2806" y="70746"/>
                      <a:pt x="1676" y="69651"/>
                      <a:pt x="1643" y="68250"/>
                    </a:cubicBezTo>
                    <a:cubicBezTo>
                      <a:pt x="991" y="43414"/>
                      <a:pt x="786" y="15668"/>
                      <a:pt x="2122" y="12110"/>
                    </a:cubicBezTo>
                    <a:cubicBezTo>
                      <a:pt x="3490" y="8451"/>
                      <a:pt x="6911" y="6193"/>
                      <a:pt x="9544" y="4926"/>
                    </a:cubicBezTo>
                    <a:cubicBezTo>
                      <a:pt x="12385" y="3558"/>
                      <a:pt x="14985" y="3046"/>
                      <a:pt x="14985" y="3046"/>
                    </a:cubicBezTo>
                    <a:cubicBezTo>
                      <a:pt x="15017" y="3011"/>
                      <a:pt x="15053" y="3011"/>
                      <a:pt x="15086" y="2978"/>
                    </a:cubicBezTo>
                    <a:lnTo>
                      <a:pt x="18438" y="548"/>
                    </a:lnTo>
                    <a:close/>
                    <a:moveTo>
                      <a:pt x="18542" y="0"/>
                    </a:moveTo>
                    <a:cubicBezTo>
                      <a:pt x="18507" y="0"/>
                      <a:pt x="18438" y="0"/>
                      <a:pt x="18370" y="36"/>
                    </a:cubicBezTo>
                    <a:lnTo>
                      <a:pt x="14848" y="2600"/>
                    </a:lnTo>
                    <a:cubicBezTo>
                      <a:pt x="14470" y="2669"/>
                      <a:pt x="12043" y="3216"/>
                      <a:pt x="9339" y="4516"/>
                    </a:cubicBezTo>
                    <a:cubicBezTo>
                      <a:pt x="6637" y="5816"/>
                      <a:pt x="3112" y="8142"/>
                      <a:pt x="1711" y="11941"/>
                    </a:cubicBezTo>
                    <a:cubicBezTo>
                      <a:pt x="1" y="16489"/>
                      <a:pt x="855" y="56173"/>
                      <a:pt x="1164" y="68250"/>
                    </a:cubicBezTo>
                    <a:cubicBezTo>
                      <a:pt x="1232" y="69925"/>
                      <a:pt x="2565" y="71225"/>
                      <a:pt x="4207" y="71225"/>
                    </a:cubicBezTo>
                    <a:lnTo>
                      <a:pt x="23400" y="71225"/>
                    </a:lnTo>
                    <a:cubicBezTo>
                      <a:pt x="23469" y="71225"/>
                      <a:pt x="23570" y="71156"/>
                      <a:pt x="23605" y="71088"/>
                    </a:cubicBezTo>
                    <a:lnTo>
                      <a:pt x="23980" y="70371"/>
                    </a:lnTo>
                    <a:lnTo>
                      <a:pt x="24563" y="71124"/>
                    </a:lnTo>
                    <a:cubicBezTo>
                      <a:pt x="24596" y="71192"/>
                      <a:pt x="24665" y="71225"/>
                      <a:pt x="24733" y="71225"/>
                    </a:cubicBezTo>
                    <a:lnTo>
                      <a:pt x="42626" y="71225"/>
                    </a:lnTo>
                    <a:cubicBezTo>
                      <a:pt x="44200" y="71225"/>
                      <a:pt x="45464" y="69993"/>
                      <a:pt x="45568" y="68420"/>
                    </a:cubicBezTo>
                    <a:cubicBezTo>
                      <a:pt x="46080" y="58192"/>
                      <a:pt x="47243" y="34073"/>
                      <a:pt x="47210" y="31405"/>
                    </a:cubicBezTo>
                    <a:cubicBezTo>
                      <a:pt x="47210" y="30961"/>
                      <a:pt x="47243" y="30447"/>
                      <a:pt x="47279" y="29935"/>
                    </a:cubicBezTo>
                    <a:cubicBezTo>
                      <a:pt x="47380" y="26514"/>
                      <a:pt x="47585" y="21862"/>
                      <a:pt x="47380" y="14779"/>
                    </a:cubicBezTo>
                    <a:cubicBezTo>
                      <a:pt x="47279" y="11495"/>
                      <a:pt x="45568" y="8484"/>
                      <a:pt x="42900" y="6842"/>
                    </a:cubicBezTo>
                    <a:cubicBezTo>
                      <a:pt x="39101" y="4551"/>
                      <a:pt x="34074" y="2190"/>
                      <a:pt x="33663" y="2020"/>
                    </a:cubicBezTo>
                    <a:lnTo>
                      <a:pt x="31301" y="69"/>
                    </a:lnTo>
                    <a:cubicBezTo>
                      <a:pt x="31233" y="0"/>
                      <a:pt x="31164" y="0"/>
                      <a:pt x="31096" y="0"/>
                    </a:cubicBezTo>
                    <a:cubicBezTo>
                      <a:pt x="31028" y="36"/>
                      <a:pt x="30959" y="69"/>
                      <a:pt x="30926" y="137"/>
                    </a:cubicBezTo>
                    <a:cubicBezTo>
                      <a:pt x="30926" y="173"/>
                      <a:pt x="29147" y="3832"/>
                      <a:pt x="24495" y="8689"/>
                    </a:cubicBezTo>
                    <a:cubicBezTo>
                      <a:pt x="21312" y="4278"/>
                      <a:pt x="18712" y="137"/>
                      <a:pt x="18712" y="104"/>
                    </a:cubicBezTo>
                    <a:cubicBezTo>
                      <a:pt x="18679" y="69"/>
                      <a:pt x="18611" y="36"/>
                      <a:pt x="18542" y="0"/>
                    </a:cubicBezTo>
                    <a:close/>
                  </a:path>
                </a:pathLst>
              </a:custGeom>
              <a:solidFill>
                <a:srgbClr val="4129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191"/>
              <p:cNvSpPr/>
              <p:nvPr/>
            </p:nvSpPr>
            <p:spPr>
              <a:xfrm>
                <a:off x="4579063" y="2064575"/>
                <a:ext cx="126600" cy="79625"/>
              </a:xfrm>
              <a:custGeom>
                <a:rect b="b" l="l" r="r" t="t"/>
                <a:pathLst>
                  <a:path extrusionOk="0" h="3185" w="5064">
                    <a:moveTo>
                      <a:pt x="4798" y="1"/>
                    </a:moveTo>
                    <a:cubicBezTo>
                      <a:pt x="4715" y="1"/>
                      <a:pt x="4629" y="38"/>
                      <a:pt x="4585" y="105"/>
                    </a:cubicBezTo>
                    <a:cubicBezTo>
                      <a:pt x="2907" y="2705"/>
                      <a:pt x="307" y="2738"/>
                      <a:pt x="239" y="2738"/>
                    </a:cubicBezTo>
                    <a:cubicBezTo>
                      <a:pt x="102" y="2738"/>
                      <a:pt x="1" y="2806"/>
                      <a:pt x="1" y="2943"/>
                    </a:cubicBezTo>
                    <a:cubicBezTo>
                      <a:pt x="1" y="3080"/>
                      <a:pt x="102" y="3184"/>
                      <a:pt x="206" y="3184"/>
                    </a:cubicBezTo>
                    <a:lnTo>
                      <a:pt x="239" y="3184"/>
                    </a:lnTo>
                    <a:cubicBezTo>
                      <a:pt x="480" y="3184"/>
                      <a:pt x="3181" y="3116"/>
                      <a:pt x="4995" y="343"/>
                    </a:cubicBezTo>
                    <a:cubicBezTo>
                      <a:pt x="5064" y="242"/>
                      <a:pt x="5028" y="105"/>
                      <a:pt x="4927" y="37"/>
                    </a:cubicBezTo>
                    <a:cubicBezTo>
                      <a:pt x="4890" y="12"/>
                      <a:pt x="4844" y="1"/>
                      <a:pt x="4798" y="1"/>
                    </a:cubicBezTo>
                    <a:close/>
                  </a:path>
                </a:pathLst>
              </a:custGeom>
              <a:solidFill>
                <a:srgbClr val="4129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191"/>
              <p:cNvSpPr/>
              <p:nvPr/>
            </p:nvSpPr>
            <p:spPr>
              <a:xfrm>
                <a:off x="4187363" y="1458150"/>
                <a:ext cx="667950" cy="459000"/>
              </a:xfrm>
              <a:custGeom>
                <a:rect b="b" l="l" r="r" t="t"/>
                <a:pathLst>
                  <a:path extrusionOk="0" h="18360" w="26718">
                    <a:moveTo>
                      <a:pt x="8160" y="0"/>
                    </a:moveTo>
                    <a:cubicBezTo>
                      <a:pt x="7562" y="0"/>
                      <a:pt x="6935" y="118"/>
                      <a:pt x="6295" y="311"/>
                    </a:cubicBezTo>
                    <a:cubicBezTo>
                      <a:pt x="4139" y="996"/>
                      <a:pt x="1" y="4622"/>
                      <a:pt x="2190" y="9753"/>
                    </a:cubicBezTo>
                    <a:cubicBezTo>
                      <a:pt x="2190" y="9753"/>
                      <a:pt x="2976" y="14132"/>
                      <a:pt x="8006" y="14647"/>
                    </a:cubicBezTo>
                    <a:cubicBezTo>
                      <a:pt x="8436" y="14690"/>
                      <a:pt x="8870" y="14710"/>
                      <a:pt x="9304" y="14710"/>
                    </a:cubicBezTo>
                    <a:cubicBezTo>
                      <a:pt x="13952" y="14710"/>
                      <a:pt x="18644" y="12422"/>
                      <a:pt x="18644" y="12422"/>
                    </a:cubicBezTo>
                    <a:lnTo>
                      <a:pt x="21791" y="14337"/>
                    </a:lnTo>
                    <a:lnTo>
                      <a:pt x="22407" y="17006"/>
                    </a:lnTo>
                    <a:cubicBezTo>
                      <a:pt x="22611" y="17817"/>
                      <a:pt x="23330" y="18360"/>
                      <a:pt x="24148" y="18360"/>
                    </a:cubicBezTo>
                    <a:cubicBezTo>
                      <a:pt x="24295" y="18360"/>
                      <a:pt x="24445" y="18342"/>
                      <a:pt x="24596" y="18306"/>
                    </a:cubicBezTo>
                    <a:lnTo>
                      <a:pt x="26000" y="13311"/>
                    </a:lnTo>
                    <a:cubicBezTo>
                      <a:pt x="26512" y="11568"/>
                      <a:pt x="26717" y="9753"/>
                      <a:pt x="26547" y="7941"/>
                    </a:cubicBezTo>
                    <a:cubicBezTo>
                      <a:pt x="26375" y="6299"/>
                      <a:pt x="26205" y="5068"/>
                      <a:pt x="25075" y="4521"/>
                    </a:cubicBezTo>
                    <a:cubicBezTo>
                      <a:pt x="24136" y="4071"/>
                      <a:pt x="23223" y="3933"/>
                      <a:pt x="22456" y="3933"/>
                    </a:cubicBezTo>
                    <a:cubicBezTo>
                      <a:pt x="21239" y="3933"/>
                      <a:pt x="20390" y="4280"/>
                      <a:pt x="20390" y="4280"/>
                    </a:cubicBezTo>
                    <a:cubicBezTo>
                      <a:pt x="20390" y="4280"/>
                      <a:pt x="19094" y="4445"/>
                      <a:pt x="17492" y="4445"/>
                    </a:cubicBezTo>
                    <a:cubicBezTo>
                      <a:pt x="15233" y="4445"/>
                      <a:pt x="12366" y="4117"/>
                      <a:pt x="11665" y="2536"/>
                    </a:cubicBezTo>
                    <a:cubicBezTo>
                      <a:pt x="10824" y="660"/>
                      <a:pt x="9576" y="0"/>
                      <a:pt x="8160" y="0"/>
                    </a:cubicBezTo>
                    <a:close/>
                  </a:path>
                </a:pathLst>
              </a:custGeom>
              <a:solidFill>
                <a:srgbClr val="040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191"/>
              <p:cNvSpPr/>
              <p:nvPr/>
            </p:nvSpPr>
            <p:spPr>
              <a:xfrm>
                <a:off x="4215563" y="1452425"/>
                <a:ext cx="645750" cy="470225"/>
              </a:xfrm>
              <a:custGeom>
                <a:rect b="b" l="l" r="r" t="t"/>
                <a:pathLst>
                  <a:path extrusionOk="0" h="18809" w="25830">
                    <a:moveTo>
                      <a:pt x="7050" y="465"/>
                    </a:moveTo>
                    <a:cubicBezTo>
                      <a:pt x="8546" y="465"/>
                      <a:pt x="9605" y="1261"/>
                      <a:pt x="10332" y="2867"/>
                    </a:cubicBezTo>
                    <a:cubicBezTo>
                      <a:pt x="11066" y="4540"/>
                      <a:pt x="13992" y="4887"/>
                      <a:pt x="16306" y="4887"/>
                    </a:cubicBezTo>
                    <a:cubicBezTo>
                      <a:pt x="17871" y="4887"/>
                      <a:pt x="19156" y="4728"/>
                      <a:pt x="19294" y="4714"/>
                    </a:cubicBezTo>
                    <a:lnTo>
                      <a:pt x="19330" y="4714"/>
                    </a:lnTo>
                    <a:cubicBezTo>
                      <a:pt x="19350" y="4694"/>
                      <a:pt x="20160" y="4372"/>
                      <a:pt x="21306" y="4372"/>
                    </a:cubicBezTo>
                    <a:cubicBezTo>
                      <a:pt x="22052" y="4372"/>
                      <a:pt x="22941" y="4509"/>
                      <a:pt x="23846" y="4955"/>
                    </a:cubicBezTo>
                    <a:cubicBezTo>
                      <a:pt x="24836" y="5434"/>
                      <a:pt x="25009" y="6528"/>
                      <a:pt x="25179" y="8170"/>
                    </a:cubicBezTo>
                    <a:cubicBezTo>
                      <a:pt x="25351" y="9914"/>
                      <a:pt x="25179" y="11693"/>
                      <a:pt x="24667" y="13472"/>
                    </a:cubicBezTo>
                    <a:lnTo>
                      <a:pt x="23263" y="18329"/>
                    </a:lnTo>
                    <a:cubicBezTo>
                      <a:pt x="23166" y="18347"/>
                      <a:pt x="23071" y="18356"/>
                      <a:pt x="22978" y="18356"/>
                    </a:cubicBezTo>
                    <a:cubicBezTo>
                      <a:pt x="22711" y="18356"/>
                      <a:pt x="22457" y="18286"/>
                      <a:pt x="22204" y="18160"/>
                    </a:cubicBezTo>
                    <a:cubicBezTo>
                      <a:pt x="21862" y="17919"/>
                      <a:pt x="21588" y="17577"/>
                      <a:pt x="21519" y="17166"/>
                    </a:cubicBezTo>
                    <a:lnTo>
                      <a:pt x="20904" y="14498"/>
                    </a:lnTo>
                    <a:cubicBezTo>
                      <a:pt x="20868" y="14465"/>
                      <a:pt x="20835" y="14397"/>
                      <a:pt x="20800" y="14361"/>
                    </a:cubicBezTo>
                    <a:lnTo>
                      <a:pt x="17620" y="12445"/>
                    </a:lnTo>
                    <a:cubicBezTo>
                      <a:pt x="17584" y="12445"/>
                      <a:pt x="17551" y="12412"/>
                      <a:pt x="17516" y="12412"/>
                    </a:cubicBezTo>
                    <a:cubicBezTo>
                      <a:pt x="17483" y="12412"/>
                      <a:pt x="17447" y="12445"/>
                      <a:pt x="17414" y="12445"/>
                    </a:cubicBezTo>
                    <a:cubicBezTo>
                      <a:pt x="17352" y="12478"/>
                      <a:pt x="12736" y="14701"/>
                      <a:pt x="8212" y="14701"/>
                    </a:cubicBezTo>
                    <a:cubicBezTo>
                      <a:pt x="7776" y="14701"/>
                      <a:pt x="7341" y="14680"/>
                      <a:pt x="6911" y="14635"/>
                    </a:cubicBezTo>
                    <a:cubicBezTo>
                      <a:pt x="2121" y="14156"/>
                      <a:pt x="1300" y="10119"/>
                      <a:pt x="1267" y="9949"/>
                    </a:cubicBezTo>
                    <a:lnTo>
                      <a:pt x="1267" y="9914"/>
                    </a:lnTo>
                    <a:cubicBezTo>
                      <a:pt x="479" y="8034"/>
                      <a:pt x="479" y="6186"/>
                      <a:pt x="1267" y="4476"/>
                    </a:cubicBezTo>
                    <a:cubicBezTo>
                      <a:pt x="2258" y="2355"/>
                      <a:pt x="4174" y="1088"/>
                      <a:pt x="5236" y="781"/>
                    </a:cubicBezTo>
                    <a:cubicBezTo>
                      <a:pt x="5902" y="571"/>
                      <a:pt x="6505" y="465"/>
                      <a:pt x="7050" y="465"/>
                    </a:cubicBezTo>
                    <a:close/>
                    <a:moveTo>
                      <a:pt x="7037" y="0"/>
                    </a:moveTo>
                    <a:cubicBezTo>
                      <a:pt x="6448" y="0"/>
                      <a:pt x="5802" y="112"/>
                      <a:pt x="5099" y="335"/>
                    </a:cubicBezTo>
                    <a:cubicBezTo>
                      <a:pt x="3695" y="781"/>
                      <a:pt x="1815" y="2251"/>
                      <a:pt x="857" y="4303"/>
                    </a:cubicBezTo>
                    <a:cubicBezTo>
                      <a:pt x="0" y="6082"/>
                      <a:pt x="0" y="8102"/>
                      <a:pt x="821" y="10051"/>
                    </a:cubicBezTo>
                    <a:cubicBezTo>
                      <a:pt x="857" y="10256"/>
                      <a:pt x="1095" y="11282"/>
                      <a:pt x="1916" y="12377"/>
                    </a:cubicBezTo>
                    <a:cubicBezTo>
                      <a:pt x="2669" y="13472"/>
                      <a:pt x="4174" y="14807"/>
                      <a:pt x="6842" y="15081"/>
                    </a:cubicBezTo>
                    <a:cubicBezTo>
                      <a:pt x="7284" y="15126"/>
                      <a:pt x="7731" y="15147"/>
                      <a:pt x="8179" y="15147"/>
                    </a:cubicBezTo>
                    <a:cubicBezTo>
                      <a:pt x="12438" y="15147"/>
                      <a:pt x="16743" y="13263"/>
                      <a:pt x="17516" y="12891"/>
                    </a:cubicBezTo>
                    <a:lnTo>
                      <a:pt x="20458" y="14703"/>
                    </a:lnTo>
                    <a:lnTo>
                      <a:pt x="21073" y="17270"/>
                    </a:lnTo>
                    <a:cubicBezTo>
                      <a:pt x="21177" y="17818"/>
                      <a:pt x="21519" y="18261"/>
                      <a:pt x="21963" y="18535"/>
                    </a:cubicBezTo>
                    <a:cubicBezTo>
                      <a:pt x="22272" y="18707"/>
                      <a:pt x="22647" y="18808"/>
                      <a:pt x="22989" y="18808"/>
                    </a:cubicBezTo>
                    <a:cubicBezTo>
                      <a:pt x="23162" y="18808"/>
                      <a:pt x="23331" y="18808"/>
                      <a:pt x="23504" y="18740"/>
                    </a:cubicBezTo>
                    <a:cubicBezTo>
                      <a:pt x="23572" y="18740"/>
                      <a:pt x="23641" y="18672"/>
                      <a:pt x="23673" y="18603"/>
                    </a:cubicBezTo>
                    <a:lnTo>
                      <a:pt x="25110" y="13608"/>
                    </a:lnTo>
                    <a:cubicBezTo>
                      <a:pt x="25625" y="11761"/>
                      <a:pt x="25830" y="9914"/>
                      <a:pt x="25625" y="8135"/>
                    </a:cubicBezTo>
                    <a:cubicBezTo>
                      <a:pt x="25488" y="6665"/>
                      <a:pt x="25315" y="5160"/>
                      <a:pt x="24051" y="4544"/>
                    </a:cubicBezTo>
                    <a:cubicBezTo>
                      <a:pt x="23073" y="4062"/>
                      <a:pt x="22124" y="3915"/>
                      <a:pt x="21326" y="3915"/>
                    </a:cubicBezTo>
                    <a:cubicBezTo>
                      <a:pt x="20198" y="3915"/>
                      <a:pt x="19373" y="4210"/>
                      <a:pt x="19193" y="4271"/>
                    </a:cubicBezTo>
                    <a:cubicBezTo>
                      <a:pt x="18999" y="4297"/>
                      <a:pt x="17831" y="4435"/>
                      <a:pt x="16419" y="4435"/>
                    </a:cubicBezTo>
                    <a:cubicBezTo>
                      <a:pt x="16078" y="4435"/>
                      <a:pt x="15722" y="4427"/>
                      <a:pt x="15362" y="4407"/>
                    </a:cubicBezTo>
                    <a:cubicBezTo>
                      <a:pt x="13547" y="4339"/>
                      <a:pt x="11289" y="3961"/>
                      <a:pt x="10742" y="2697"/>
                    </a:cubicBezTo>
                    <a:cubicBezTo>
                      <a:pt x="9932" y="900"/>
                      <a:pt x="8711" y="0"/>
                      <a:pt x="7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191"/>
              <p:cNvSpPr/>
              <p:nvPr/>
            </p:nvSpPr>
            <p:spPr>
              <a:xfrm>
                <a:off x="4341313" y="2396025"/>
                <a:ext cx="466975" cy="263850"/>
              </a:xfrm>
              <a:custGeom>
                <a:rect b="b" l="l" r="r" t="t"/>
                <a:pathLst>
                  <a:path extrusionOk="0" h="10554" w="18679">
                    <a:moveTo>
                      <a:pt x="18434" y="1"/>
                    </a:moveTo>
                    <a:cubicBezTo>
                      <a:pt x="18379" y="1"/>
                      <a:pt x="18319" y="18"/>
                      <a:pt x="18268" y="52"/>
                    </a:cubicBezTo>
                    <a:cubicBezTo>
                      <a:pt x="18200" y="121"/>
                      <a:pt x="12521" y="5868"/>
                      <a:pt x="9544" y="9869"/>
                    </a:cubicBezTo>
                    <a:cubicBezTo>
                      <a:pt x="9407" y="10041"/>
                      <a:pt x="9237" y="10110"/>
                      <a:pt x="9032" y="10110"/>
                    </a:cubicBezTo>
                    <a:cubicBezTo>
                      <a:pt x="8827" y="10074"/>
                      <a:pt x="8654" y="9973"/>
                      <a:pt x="8553" y="9768"/>
                    </a:cubicBezTo>
                    <a:cubicBezTo>
                      <a:pt x="5986" y="4806"/>
                      <a:pt x="444" y="564"/>
                      <a:pt x="375" y="531"/>
                    </a:cubicBezTo>
                    <a:cubicBezTo>
                      <a:pt x="333" y="487"/>
                      <a:pt x="284" y="468"/>
                      <a:pt x="237" y="468"/>
                    </a:cubicBezTo>
                    <a:cubicBezTo>
                      <a:pt x="171" y="468"/>
                      <a:pt x="109" y="505"/>
                      <a:pt x="69" y="564"/>
                    </a:cubicBezTo>
                    <a:cubicBezTo>
                      <a:pt x="0" y="668"/>
                      <a:pt x="0" y="805"/>
                      <a:pt x="102" y="873"/>
                    </a:cubicBezTo>
                    <a:cubicBezTo>
                      <a:pt x="170" y="906"/>
                      <a:pt x="5644" y="5080"/>
                      <a:pt x="8142" y="9973"/>
                    </a:cubicBezTo>
                    <a:cubicBezTo>
                      <a:pt x="8312" y="10315"/>
                      <a:pt x="8621" y="10520"/>
                      <a:pt x="8996" y="10553"/>
                    </a:cubicBezTo>
                    <a:lnTo>
                      <a:pt x="9065" y="10553"/>
                    </a:lnTo>
                    <a:cubicBezTo>
                      <a:pt x="9407" y="10553"/>
                      <a:pt x="9716" y="10416"/>
                      <a:pt x="9921" y="10143"/>
                    </a:cubicBezTo>
                    <a:cubicBezTo>
                      <a:pt x="12863" y="6141"/>
                      <a:pt x="18542" y="427"/>
                      <a:pt x="18575" y="394"/>
                    </a:cubicBezTo>
                    <a:cubicBezTo>
                      <a:pt x="18679" y="290"/>
                      <a:pt x="18679" y="153"/>
                      <a:pt x="18575" y="52"/>
                    </a:cubicBezTo>
                    <a:cubicBezTo>
                      <a:pt x="18541" y="18"/>
                      <a:pt x="18489" y="1"/>
                      <a:pt x="18434" y="1"/>
                    </a:cubicBezTo>
                    <a:close/>
                  </a:path>
                </a:pathLst>
              </a:custGeom>
              <a:solidFill>
                <a:srgbClr val="4129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191"/>
              <p:cNvSpPr/>
              <p:nvPr/>
            </p:nvSpPr>
            <p:spPr>
              <a:xfrm>
                <a:off x="4739863" y="2805950"/>
                <a:ext cx="251450" cy="73750"/>
              </a:xfrm>
              <a:custGeom>
                <a:rect b="b" l="l" r="r" t="t"/>
                <a:pathLst>
                  <a:path extrusionOk="0" h="2950" w="10058">
                    <a:moveTo>
                      <a:pt x="8963" y="451"/>
                    </a:moveTo>
                    <a:cubicBezTo>
                      <a:pt x="9270" y="451"/>
                      <a:pt x="9543" y="692"/>
                      <a:pt x="9579" y="998"/>
                    </a:cubicBezTo>
                    <a:cubicBezTo>
                      <a:pt x="9579" y="1170"/>
                      <a:pt x="9543" y="1340"/>
                      <a:pt x="9442" y="1444"/>
                    </a:cubicBezTo>
                    <a:cubicBezTo>
                      <a:pt x="9338" y="1581"/>
                      <a:pt x="9201" y="1649"/>
                      <a:pt x="9032" y="1682"/>
                    </a:cubicBezTo>
                    <a:lnTo>
                      <a:pt x="1163" y="2470"/>
                    </a:lnTo>
                    <a:cubicBezTo>
                      <a:pt x="1142" y="2472"/>
                      <a:pt x="1121" y="2473"/>
                      <a:pt x="1101" y="2473"/>
                    </a:cubicBezTo>
                    <a:cubicBezTo>
                      <a:pt x="788" y="2473"/>
                      <a:pt x="545" y="2244"/>
                      <a:pt x="512" y="1923"/>
                    </a:cubicBezTo>
                    <a:cubicBezTo>
                      <a:pt x="479" y="1614"/>
                      <a:pt x="717" y="1307"/>
                      <a:pt x="1026" y="1272"/>
                    </a:cubicBezTo>
                    <a:lnTo>
                      <a:pt x="8895" y="451"/>
                    </a:lnTo>
                    <a:close/>
                    <a:moveTo>
                      <a:pt x="8978" y="0"/>
                    </a:moveTo>
                    <a:cubicBezTo>
                      <a:pt x="8939" y="0"/>
                      <a:pt x="8899" y="3"/>
                      <a:pt x="8859" y="7"/>
                    </a:cubicBezTo>
                    <a:lnTo>
                      <a:pt x="991" y="828"/>
                    </a:lnTo>
                    <a:cubicBezTo>
                      <a:pt x="717" y="861"/>
                      <a:pt x="444" y="998"/>
                      <a:pt x="274" y="1203"/>
                    </a:cubicBezTo>
                    <a:cubicBezTo>
                      <a:pt x="101" y="1409"/>
                      <a:pt x="0" y="1718"/>
                      <a:pt x="33" y="1992"/>
                    </a:cubicBezTo>
                    <a:cubicBezTo>
                      <a:pt x="69" y="2265"/>
                      <a:pt x="205" y="2503"/>
                      <a:pt x="444" y="2709"/>
                    </a:cubicBezTo>
                    <a:cubicBezTo>
                      <a:pt x="616" y="2845"/>
                      <a:pt x="854" y="2949"/>
                      <a:pt x="1095" y="2949"/>
                    </a:cubicBezTo>
                    <a:lnTo>
                      <a:pt x="1196" y="2949"/>
                    </a:lnTo>
                    <a:lnTo>
                      <a:pt x="9064" y="2128"/>
                    </a:lnTo>
                    <a:cubicBezTo>
                      <a:pt x="9374" y="2093"/>
                      <a:pt x="9612" y="1956"/>
                      <a:pt x="9784" y="1751"/>
                    </a:cubicBezTo>
                    <a:cubicBezTo>
                      <a:pt x="9954" y="1513"/>
                      <a:pt x="10058" y="1239"/>
                      <a:pt x="10022" y="965"/>
                    </a:cubicBezTo>
                    <a:cubicBezTo>
                      <a:pt x="9959" y="422"/>
                      <a:pt x="9510" y="0"/>
                      <a:pt x="89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191"/>
              <p:cNvSpPr/>
              <p:nvPr/>
            </p:nvSpPr>
            <p:spPr>
              <a:xfrm>
                <a:off x="4558538" y="2648750"/>
                <a:ext cx="11125" cy="466100"/>
              </a:xfrm>
              <a:custGeom>
                <a:rect b="b" l="l" r="r" t="t"/>
                <a:pathLst>
                  <a:path extrusionOk="0" h="18644" w="445">
                    <a:moveTo>
                      <a:pt x="239" y="1"/>
                    </a:moveTo>
                    <a:cubicBezTo>
                      <a:pt x="102" y="1"/>
                      <a:pt x="1" y="102"/>
                      <a:pt x="1" y="239"/>
                    </a:cubicBezTo>
                    <a:lnTo>
                      <a:pt x="1" y="18406"/>
                    </a:lnTo>
                    <a:cubicBezTo>
                      <a:pt x="1" y="18542"/>
                      <a:pt x="102" y="18644"/>
                      <a:pt x="239" y="18644"/>
                    </a:cubicBezTo>
                    <a:cubicBezTo>
                      <a:pt x="343" y="18644"/>
                      <a:pt x="444" y="18542"/>
                      <a:pt x="444" y="18406"/>
                    </a:cubicBezTo>
                    <a:lnTo>
                      <a:pt x="444" y="239"/>
                    </a:lnTo>
                    <a:cubicBezTo>
                      <a:pt x="444" y="102"/>
                      <a:pt x="343" y="1"/>
                      <a:pt x="239" y="1"/>
                    </a:cubicBezTo>
                    <a:close/>
                  </a:path>
                </a:pathLst>
              </a:custGeom>
              <a:solidFill>
                <a:srgbClr val="4129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191"/>
              <p:cNvSpPr/>
              <p:nvPr/>
            </p:nvSpPr>
            <p:spPr>
              <a:xfrm>
                <a:off x="4558538" y="3446675"/>
                <a:ext cx="11125" cy="638025"/>
              </a:xfrm>
              <a:custGeom>
                <a:rect b="b" l="l" r="r" t="t"/>
                <a:pathLst>
                  <a:path extrusionOk="0" h="25521" w="445">
                    <a:moveTo>
                      <a:pt x="239" y="0"/>
                    </a:moveTo>
                    <a:cubicBezTo>
                      <a:pt x="102" y="0"/>
                      <a:pt x="1" y="104"/>
                      <a:pt x="1" y="241"/>
                    </a:cubicBezTo>
                    <a:lnTo>
                      <a:pt x="1" y="25282"/>
                    </a:lnTo>
                    <a:cubicBezTo>
                      <a:pt x="1" y="25419"/>
                      <a:pt x="102" y="25521"/>
                      <a:pt x="239" y="25521"/>
                    </a:cubicBezTo>
                    <a:cubicBezTo>
                      <a:pt x="343" y="25521"/>
                      <a:pt x="444" y="25419"/>
                      <a:pt x="444" y="25282"/>
                    </a:cubicBezTo>
                    <a:lnTo>
                      <a:pt x="444" y="241"/>
                    </a:lnTo>
                    <a:cubicBezTo>
                      <a:pt x="444" y="104"/>
                      <a:pt x="343" y="0"/>
                      <a:pt x="239" y="0"/>
                    </a:cubicBezTo>
                    <a:close/>
                  </a:path>
                </a:pathLst>
              </a:custGeom>
              <a:solidFill>
                <a:srgbClr val="4129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191"/>
              <p:cNvSpPr/>
              <p:nvPr/>
            </p:nvSpPr>
            <p:spPr>
              <a:xfrm>
                <a:off x="4724463" y="3747700"/>
                <a:ext cx="348950" cy="89875"/>
              </a:xfrm>
              <a:custGeom>
                <a:rect b="b" l="l" r="r" t="t"/>
                <a:pathLst>
                  <a:path extrusionOk="0" h="3595" w="13958">
                    <a:moveTo>
                      <a:pt x="13274" y="480"/>
                    </a:moveTo>
                    <a:cubicBezTo>
                      <a:pt x="13342" y="480"/>
                      <a:pt x="13411" y="515"/>
                      <a:pt x="13411" y="548"/>
                    </a:cubicBezTo>
                    <a:cubicBezTo>
                      <a:pt x="13443" y="548"/>
                      <a:pt x="13479" y="617"/>
                      <a:pt x="13443" y="685"/>
                    </a:cubicBezTo>
                    <a:lnTo>
                      <a:pt x="13000" y="2978"/>
                    </a:lnTo>
                    <a:cubicBezTo>
                      <a:pt x="12965" y="3080"/>
                      <a:pt x="12896" y="3148"/>
                      <a:pt x="12795" y="3148"/>
                    </a:cubicBezTo>
                    <a:lnTo>
                      <a:pt x="1128" y="3148"/>
                    </a:lnTo>
                    <a:cubicBezTo>
                      <a:pt x="1027" y="3148"/>
                      <a:pt x="958" y="3080"/>
                      <a:pt x="958" y="2978"/>
                    </a:cubicBezTo>
                    <a:lnTo>
                      <a:pt x="479" y="685"/>
                    </a:lnTo>
                    <a:cubicBezTo>
                      <a:pt x="479" y="617"/>
                      <a:pt x="479" y="548"/>
                      <a:pt x="512" y="548"/>
                    </a:cubicBezTo>
                    <a:cubicBezTo>
                      <a:pt x="548" y="515"/>
                      <a:pt x="581" y="480"/>
                      <a:pt x="649" y="480"/>
                    </a:cubicBezTo>
                    <a:close/>
                    <a:moveTo>
                      <a:pt x="649" y="1"/>
                    </a:moveTo>
                    <a:cubicBezTo>
                      <a:pt x="479" y="1"/>
                      <a:pt x="274" y="105"/>
                      <a:pt x="170" y="242"/>
                    </a:cubicBezTo>
                    <a:cubicBezTo>
                      <a:pt x="33" y="411"/>
                      <a:pt x="0" y="584"/>
                      <a:pt x="33" y="789"/>
                    </a:cubicBezTo>
                    <a:lnTo>
                      <a:pt x="512" y="3080"/>
                    </a:lnTo>
                    <a:cubicBezTo>
                      <a:pt x="548" y="3389"/>
                      <a:pt x="821" y="3594"/>
                      <a:pt x="1128" y="3594"/>
                    </a:cubicBezTo>
                    <a:lnTo>
                      <a:pt x="12795" y="3594"/>
                    </a:lnTo>
                    <a:cubicBezTo>
                      <a:pt x="13101" y="3594"/>
                      <a:pt x="13375" y="3389"/>
                      <a:pt x="13443" y="3080"/>
                    </a:cubicBezTo>
                    <a:lnTo>
                      <a:pt x="13890" y="789"/>
                    </a:lnTo>
                    <a:cubicBezTo>
                      <a:pt x="13958" y="584"/>
                      <a:pt x="13890" y="411"/>
                      <a:pt x="13786" y="242"/>
                    </a:cubicBezTo>
                    <a:cubicBezTo>
                      <a:pt x="13649" y="105"/>
                      <a:pt x="13479" y="1"/>
                      <a:pt x="13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191"/>
              <p:cNvSpPr/>
              <p:nvPr/>
            </p:nvSpPr>
            <p:spPr>
              <a:xfrm>
                <a:off x="4048813" y="3747700"/>
                <a:ext cx="348075" cy="89875"/>
              </a:xfrm>
              <a:custGeom>
                <a:rect b="b" l="l" r="r" t="t"/>
                <a:pathLst>
                  <a:path extrusionOk="0" h="3595" w="13923">
                    <a:moveTo>
                      <a:pt x="13274" y="480"/>
                    </a:moveTo>
                    <a:cubicBezTo>
                      <a:pt x="13342" y="480"/>
                      <a:pt x="13375" y="515"/>
                      <a:pt x="13411" y="548"/>
                    </a:cubicBezTo>
                    <a:cubicBezTo>
                      <a:pt x="13444" y="548"/>
                      <a:pt x="13479" y="617"/>
                      <a:pt x="13444" y="685"/>
                    </a:cubicBezTo>
                    <a:lnTo>
                      <a:pt x="13000" y="2978"/>
                    </a:lnTo>
                    <a:cubicBezTo>
                      <a:pt x="12965" y="3080"/>
                      <a:pt x="12896" y="3148"/>
                      <a:pt x="12795" y="3148"/>
                    </a:cubicBezTo>
                    <a:lnTo>
                      <a:pt x="1128" y="3148"/>
                    </a:lnTo>
                    <a:cubicBezTo>
                      <a:pt x="1027" y="3148"/>
                      <a:pt x="959" y="3080"/>
                      <a:pt x="923" y="2978"/>
                    </a:cubicBezTo>
                    <a:lnTo>
                      <a:pt x="480" y="685"/>
                    </a:lnTo>
                    <a:cubicBezTo>
                      <a:pt x="444" y="617"/>
                      <a:pt x="480" y="548"/>
                      <a:pt x="512" y="548"/>
                    </a:cubicBezTo>
                    <a:cubicBezTo>
                      <a:pt x="548" y="515"/>
                      <a:pt x="581" y="480"/>
                      <a:pt x="649" y="480"/>
                    </a:cubicBezTo>
                    <a:close/>
                    <a:moveTo>
                      <a:pt x="649" y="1"/>
                    </a:moveTo>
                    <a:cubicBezTo>
                      <a:pt x="480" y="1"/>
                      <a:pt x="274" y="105"/>
                      <a:pt x="170" y="242"/>
                    </a:cubicBezTo>
                    <a:cubicBezTo>
                      <a:pt x="34" y="411"/>
                      <a:pt x="1" y="584"/>
                      <a:pt x="34" y="789"/>
                    </a:cubicBezTo>
                    <a:lnTo>
                      <a:pt x="480" y="3080"/>
                    </a:lnTo>
                    <a:cubicBezTo>
                      <a:pt x="548" y="3389"/>
                      <a:pt x="822" y="3594"/>
                      <a:pt x="1128" y="3594"/>
                    </a:cubicBezTo>
                    <a:lnTo>
                      <a:pt x="12795" y="3594"/>
                    </a:lnTo>
                    <a:cubicBezTo>
                      <a:pt x="13102" y="3594"/>
                      <a:pt x="13375" y="3389"/>
                      <a:pt x="13444" y="3080"/>
                    </a:cubicBezTo>
                    <a:lnTo>
                      <a:pt x="13890" y="789"/>
                    </a:lnTo>
                    <a:cubicBezTo>
                      <a:pt x="13923" y="584"/>
                      <a:pt x="13890" y="411"/>
                      <a:pt x="13753" y="242"/>
                    </a:cubicBezTo>
                    <a:cubicBezTo>
                      <a:pt x="13649" y="105"/>
                      <a:pt x="13444" y="1"/>
                      <a:pt x="13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191"/>
              <p:cNvSpPr/>
              <p:nvPr/>
            </p:nvSpPr>
            <p:spPr>
              <a:xfrm>
                <a:off x="4790288" y="1961950"/>
                <a:ext cx="75275" cy="53050"/>
              </a:xfrm>
              <a:custGeom>
                <a:rect b="b" l="l" r="r" t="t"/>
                <a:pathLst>
                  <a:path extrusionOk="0" h="2122" w="3011">
                    <a:moveTo>
                      <a:pt x="2773" y="1"/>
                    </a:moveTo>
                    <a:cubicBezTo>
                      <a:pt x="2704" y="1"/>
                      <a:pt x="1437" y="69"/>
                      <a:pt x="69" y="1747"/>
                    </a:cubicBezTo>
                    <a:cubicBezTo>
                      <a:pt x="0" y="1848"/>
                      <a:pt x="0" y="1985"/>
                      <a:pt x="104" y="2054"/>
                    </a:cubicBezTo>
                    <a:cubicBezTo>
                      <a:pt x="137" y="2089"/>
                      <a:pt x="205" y="2122"/>
                      <a:pt x="241" y="2122"/>
                    </a:cubicBezTo>
                    <a:cubicBezTo>
                      <a:pt x="309" y="2122"/>
                      <a:pt x="378" y="2089"/>
                      <a:pt x="411" y="2021"/>
                    </a:cubicBezTo>
                    <a:cubicBezTo>
                      <a:pt x="1642" y="548"/>
                      <a:pt x="2773" y="480"/>
                      <a:pt x="2773" y="480"/>
                    </a:cubicBezTo>
                    <a:cubicBezTo>
                      <a:pt x="2909" y="447"/>
                      <a:pt x="3011" y="343"/>
                      <a:pt x="3011" y="242"/>
                    </a:cubicBezTo>
                    <a:cubicBezTo>
                      <a:pt x="3011" y="105"/>
                      <a:pt x="2909" y="1"/>
                      <a:pt x="27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191"/>
              <p:cNvSpPr/>
              <p:nvPr/>
            </p:nvSpPr>
            <p:spPr>
              <a:xfrm>
                <a:off x="4757788" y="2343400"/>
                <a:ext cx="91550" cy="70150"/>
              </a:xfrm>
              <a:custGeom>
                <a:rect b="b" l="l" r="r" t="t"/>
                <a:pathLst>
                  <a:path extrusionOk="0" h="2806" w="3662">
                    <a:moveTo>
                      <a:pt x="104" y="1"/>
                    </a:moveTo>
                    <a:lnTo>
                      <a:pt x="0" y="173"/>
                    </a:lnTo>
                    <a:lnTo>
                      <a:pt x="720" y="479"/>
                    </a:lnTo>
                    <a:lnTo>
                      <a:pt x="104" y="1"/>
                    </a:lnTo>
                    <a:close/>
                    <a:moveTo>
                      <a:pt x="2258" y="1643"/>
                    </a:moveTo>
                    <a:lnTo>
                      <a:pt x="2258" y="1643"/>
                    </a:lnTo>
                    <a:cubicBezTo>
                      <a:pt x="2430" y="1815"/>
                      <a:pt x="2600" y="2020"/>
                      <a:pt x="2737" y="2226"/>
                    </a:cubicBezTo>
                    <a:cubicBezTo>
                      <a:pt x="2805" y="2294"/>
                      <a:pt x="2841" y="2362"/>
                      <a:pt x="2909" y="2431"/>
                    </a:cubicBezTo>
                    <a:cubicBezTo>
                      <a:pt x="3115" y="2568"/>
                      <a:pt x="3388" y="2669"/>
                      <a:pt x="3662" y="2806"/>
                    </a:cubicBezTo>
                    <a:cubicBezTo>
                      <a:pt x="3525" y="2568"/>
                      <a:pt x="3353" y="2327"/>
                      <a:pt x="3216" y="2089"/>
                    </a:cubicBezTo>
                    <a:cubicBezTo>
                      <a:pt x="2805" y="1883"/>
                      <a:pt x="2499" y="1747"/>
                      <a:pt x="2258" y="16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191"/>
              <p:cNvSpPr/>
              <p:nvPr/>
            </p:nvSpPr>
            <p:spPr>
              <a:xfrm>
                <a:off x="4289988" y="2339150"/>
                <a:ext cx="129150" cy="79525"/>
              </a:xfrm>
              <a:custGeom>
                <a:rect b="b" l="l" r="r" t="t"/>
                <a:pathLst>
                  <a:path extrusionOk="0" h="3181" w="5166">
                    <a:moveTo>
                      <a:pt x="4995" y="1"/>
                    </a:moveTo>
                    <a:cubicBezTo>
                      <a:pt x="4927" y="34"/>
                      <a:pt x="4823" y="34"/>
                      <a:pt x="4755" y="69"/>
                    </a:cubicBezTo>
                    <a:lnTo>
                      <a:pt x="3181" y="1232"/>
                    </a:lnTo>
                    <a:cubicBezTo>
                      <a:pt x="3728" y="923"/>
                      <a:pt x="4344" y="685"/>
                      <a:pt x="4960" y="480"/>
                    </a:cubicBezTo>
                    <a:lnTo>
                      <a:pt x="5165" y="307"/>
                    </a:lnTo>
                    <a:lnTo>
                      <a:pt x="4995" y="1"/>
                    </a:lnTo>
                    <a:close/>
                    <a:moveTo>
                      <a:pt x="1539" y="2292"/>
                    </a:moveTo>
                    <a:lnTo>
                      <a:pt x="1539" y="2292"/>
                    </a:lnTo>
                    <a:cubicBezTo>
                      <a:pt x="1334" y="2327"/>
                      <a:pt x="992" y="2396"/>
                      <a:pt x="617" y="2532"/>
                    </a:cubicBezTo>
                    <a:cubicBezTo>
                      <a:pt x="376" y="2738"/>
                      <a:pt x="206" y="2943"/>
                      <a:pt x="1" y="3181"/>
                    </a:cubicBezTo>
                    <a:cubicBezTo>
                      <a:pt x="307" y="3080"/>
                      <a:pt x="581" y="3011"/>
                      <a:pt x="822" y="2943"/>
                    </a:cubicBezTo>
                    <a:cubicBezTo>
                      <a:pt x="1060" y="2702"/>
                      <a:pt x="1301" y="2464"/>
                      <a:pt x="1539" y="22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191"/>
              <p:cNvSpPr/>
              <p:nvPr/>
            </p:nvSpPr>
            <p:spPr>
              <a:xfrm>
                <a:off x="4484113" y="2315200"/>
                <a:ext cx="204450" cy="18850"/>
              </a:xfrm>
              <a:custGeom>
                <a:rect b="b" l="l" r="r" t="t"/>
                <a:pathLst>
                  <a:path extrusionOk="0" h="754" w="8178">
                    <a:moveTo>
                      <a:pt x="6021" y="1"/>
                    </a:moveTo>
                    <a:cubicBezTo>
                      <a:pt x="5063" y="1"/>
                      <a:pt x="4379" y="69"/>
                      <a:pt x="4379" y="102"/>
                    </a:cubicBezTo>
                    <a:cubicBezTo>
                      <a:pt x="3046" y="102"/>
                      <a:pt x="1541" y="138"/>
                      <a:pt x="0" y="343"/>
                    </a:cubicBezTo>
                    <a:lnTo>
                      <a:pt x="378" y="754"/>
                    </a:lnTo>
                    <a:cubicBezTo>
                      <a:pt x="1711" y="581"/>
                      <a:pt x="3079" y="548"/>
                      <a:pt x="4379" y="548"/>
                    </a:cubicBezTo>
                    <a:cubicBezTo>
                      <a:pt x="4414" y="548"/>
                      <a:pt x="5063" y="444"/>
                      <a:pt x="6021" y="444"/>
                    </a:cubicBezTo>
                    <a:cubicBezTo>
                      <a:pt x="6535" y="444"/>
                      <a:pt x="7151" y="480"/>
                      <a:pt x="7800" y="548"/>
                    </a:cubicBezTo>
                    <a:lnTo>
                      <a:pt x="8178" y="138"/>
                    </a:lnTo>
                    <a:lnTo>
                      <a:pt x="8142" y="138"/>
                    </a:lnTo>
                    <a:cubicBezTo>
                      <a:pt x="7357" y="34"/>
                      <a:pt x="6637" y="1"/>
                      <a:pt x="60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191"/>
              <p:cNvSpPr/>
              <p:nvPr/>
            </p:nvSpPr>
            <p:spPr>
              <a:xfrm>
                <a:off x="4679088" y="2318625"/>
                <a:ext cx="23150" cy="12000"/>
              </a:xfrm>
              <a:custGeom>
                <a:rect b="b" l="l" r="r" t="t"/>
                <a:pathLst>
                  <a:path extrusionOk="0" h="480" w="926">
                    <a:moveTo>
                      <a:pt x="379" y="1"/>
                    </a:moveTo>
                    <a:lnTo>
                      <a:pt x="1" y="411"/>
                    </a:lnTo>
                    <a:cubicBezTo>
                      <a:pt x="173" y="444"/>
                      <a:pt x="379" y="444"/>
                      <a:pt x="548" y="480"/>
                    </a:cubicBezTo>
                    <a:lnTo>
                      <a:pt x="822" y="170"/>
                    </a:lnTo>
                    <a:lnTo>
                      <a:pt x="926" y="69"/>
                    </a:lnTo>
                    <a:cubicBezTo>
                      <a:pt x="753" y="34"/>
                      <a:pt x="548" y="34"/>
                      <a:pt x="3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191"/>
              <p:cNvSpPr/>
              <p:nvPr/>
            </p:nvSpPr>
            <p:spPr>
              <a:xfrm>
                <a:off x="4471313" y="2323775"/>
                <a:ext cx="22250" cy="11975"/>
              </a:xfrm>
              <a:custGeom>
                <a:rect b="b" l="l" r="r" t="t"/>
                <a:pathLst>
                  <a:path extrusionOk="0" h="479" w="890">
                    <a:moveTo>
                      <a:pt x="512" y="0"/>
                    </a:moveTo>
                    <a:lnTo>
                      <a:pt x="0" y="101"/>
                    </a:lnTo>
                    <a:lnTo>
                      <a:pt x="342" y="479"/>
                    </a:lnTo>
                    <a:cubicBezTo>
                      <a:pt x="512" y="479"/>
                      <a:pt x="684" y="443"/>
                      <a:pt x="890" y="411"/>
                    </a:cubicBezTo>
                    <a:lnTo>
                      <a:pt x="5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191"/>
              <p:cNvSpPr/>
              <p:nvPr/>
            </p:nvSpPr>
            <p:spPr>
              <a:xfrm>
                <a:off x="4744988" y="2330600"/>
                <a:ext cx="13700" cy="11125"/>
              </a:xfrm>
              <a:custGeom>
                <a:rect b="b" l="l" r="r" t="t"/>
                <a:pathLst>
                  <a:path extrusionOk="0" h="445" w="548">
                    <a:moveTo>
                      <a:pt x="0" y="1"/>
                    </a:moveTo>
                    <a:lnTo>
                      <a:pt x="33" y="34"/>
                    </a:lnTo>
                    <a:lnTo>
                      <a:pt x="548" y="444"/>
                    </a:lnTo>
                    <a:cubicBezTo>
                      <a:pt x="548" y="376"/>
                      <a:pt x="548" y="343"/>
                      <a:pt x="512" y="274"/>
                    </a:cubicBezTo>
                    <a:lnTo>
                      <a:pt x="479" y="170"/>
                    </a:lnTo>
                    <a:cubicBezTo>
                      <a:pt x="307" y="102"/>
                      <a:pt x="170" y="6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191"/>
              <p:cNvSpPr/>
              <p:nvPr/>
            </p:nvSpPr>
            <p:spPr>
              <a:xfrm>
                <a:off x="4419113" y="2343400"/>
                <a:ext cx="7750" cy="6050"/>
              </a:xfrm>
              <a:custGeom>
                <a:rect b="b" l="l" r="r" t="t"/>
                <a:pathLst>
                  <a:path extrusionOk="0" h="242" w="310">
                    <a:moveTo>
                      <a:pt x="205" y="1"/>
                    </a:moveTo>
                    <a:lnTo>
                      <a:pt x="0" y="137"/>
                    </a:lnTo>
                    <a:lnTo>
                      <a:pt x="69" y="241"/>
                    </a:lnTo>
                    <a:cubicBezTo>
                      <a:pt x="137" y="206"/>
                      <a:pt x="241" y="173"/>
                      <a:pt x="309" y="173"/>
                    </a:cubicBezTo>
                    <a:cubicBezTo>
                      <a:pt x="274" y="105"/>
                      <a:pt x="241" y="69"/>
                      <a:pt x="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191"/>
              <p:cNvSpPr/>
              <p:nvPr/>
            </p:nvSpPr>
            <p:spPr>
              <a:xfrm>
                <a:off x="4414863" y="2329725"/>
                <a:ext cx="345550" cy="18000"/>
              </a:xfrm>
              <a:custGeom>
                <a:rect b="b" l="l" r="r" t="t"/>
                <a:pathLst>
                  <a:path extrusionOk="0" h="720" w="13822">
                    <a:moveTo>
                      <a:pt x="685" y="173"/>
                    </a:moveTo>
                    <a:cubicBezTo>
                      <a:pt x="444" y="241"/>
                      <a:pt x="239" y="309"/>
                      <a:pt x="0" y="378"/>
                    </a:cubicBezTo>
                    <a:lnTo>
                      <a:pt x="170" y="684"/>
                    </a:lnTo>
                    <a:lnTo>
                      <a:pt x="375" y="548"/>
                    </a:lnTo>
                    <a:cubicBezTo>
                      <a:pt x="411" y="616"/>
                      <a:pt x="444" y="652"/>
                      <a:pt x="479" y="720"/>
                    </a:cubicBezTo>
                    <a:cubicBezTo>
                      <a:pt x="616" y="652"/>
                      <a:pt x="786" y="616"/>
                      <a:pt x="923" y="583"/>
                    </a:cubicBezTo>
                    <a:cubicBezTo>
                      <a:pt x="821" y="378"/>
                      <a:pt x="717" y="241"/>
                      <a:pt x="685" y="173"/>
                    </a:cubicBezTo>
                    <a:close/>
                    <a:moveTo>
                      <a:pt x="13033" y="0"/>
                    </a:moveTo>
                    <a:cubicBezTo>
                      <a:pt x="12965" y="36"/>
                      <a:pt x="12896" y="69"/>
                      <a:pt x="12863" y="137"/>
                    </a:cubicBezTo>
                    <a:cubicBezTo>
                      <a:pt x="12863" y="137"/>
                      <a:pt x="12828" y="241"/>
                      <a:pt x="12759" y="378"/>
                    </a:cubicBezTo>
                    <a:cubicBezTo>
                      <a:pt x="13069" y="479"/>
                      <a:pt x="13411" y="583"/>
                      <a:pt x="13717" y="720"/>
                    </a:cubicBezTo>
                    <a:lnTo>
                      <a:pt x="13821" y="548"/>
                    </a:lnTo>
                    <a:lnTo>
                      <a:pt x="13753" y="479"/>
                    </a:lnTo>
                    <a:lnTo>
                      <a:pt x="13238" y="69"/>
                    </a:lnTo>
                    <a:lnTo>
                      <a:pt x="13205" y="36"/>
                    </a:lnTo>
                    <a:cubicBezTo>
                      <a:pt x="13170" y="36"/>
                      <a:pt x="13137" y="36"/>
                      <a:pt x="130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191"/>
              <p:cNvSpPr/>
              <p:nvPr/>
            </p:nvSpPr>
            <p:spPr>
              <a:xfrm>
                <a:off x="4083038" y="2960400"/>
                <a:ext cx="275400" cy="216925"/>
              </a:xfrm>
              <a:custGeom>
                <a:rect b="b" l="l" r="r" t="t"/>
                <a:pathLst>
                  <a:path extrusionOk="0" h="8677" w="11016">
                    <a:moveTo>
                      <a:pt x="5891" y="0"/>
                    </a:moveTo>
                    <a:cubicBezTo>
                      <a:pt x="5164" y="0"/>
                      <a:pt x="4468" y="438"/>
                      <a:pt x="4275" y="877"/>
                    </a:cubicBezTo>
                    <a:cubicBezTo>
                      <a:pt x="4275" y="877"/>
                      <a:pt x="2874" y="945"/>
                      <a:pt x="2463" y="2040"/>
                    </a:cubicBezTo>
                    <a:cubicBezTo>
                      <a:pt x="1743" y="2894"/>
                      <a:pt x="1642" y="3372"/>
                      <a:pt x="1642" y="3372"/>
                    </a:cubicBezTo>
                    <a:cubicBezTo>
                      <a:pt x="1642" y="3372"/>
                      <a:pt x="274" y="4503"/>
                      <a:pt x="0" y="6008"/>
                    </a:cubicBezTo>
                    <a:cubicBezTo>
                      <a:pt x="890" y="7136"/>
                      <a:pt x="1675" y="7787"/>
                      <a:pt x="1675" y="7787"/>
                    </a:cubicBezTo>
                    <a:cubicBezTo>
                      <a:pt x="1675" y="7787"/>
                      <a:pt x="5575" y="8403"/>
                      <a:pt x="8243" y="8676"/>
                    </a:cubicBezTo>
                    <a:cubicBezTo>
                      <a:pt x="11016" y="4366"/>
                      <a:pt x="10775" y="2073"/>
                      <a:pt x="10775" y="2073"/>
                    </a:cubicBezTo>
                    <a:cubicBezTo>
                      <a:pt x="10775" y="2073"/>
                      <a:pt x="7285" y="398"/>
                      <a:pt x="6431" y="88"/>
                    </a:cubicBezTo>
                    <a:cubicBezTo>
                      <a:pt x="6254" y="27"/>
                      <a:pt x="6071" y="0"/>
                      <a:pt x="5891" y="0"/>
                    </a:cubicBezTo>
                    <a:close/>
                  </a:path>
                </a:pathLst>
              </a:cu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191"/>
              <p:cNvSpPr/>
              <p:nvPr/>
            </p:nvSpPr>
            <p:spPr>
              <a:xfrm>
                <a:off x="4077013" y="2954400"/>
                <a:ext cx="286550" cy="228875"/>
              </a:xfrm>
              <a:custGeom>
                <a:rect b="b" l="l" r="r" t="t"/>
                <a:pathLst>
                  <a:path extrusionOk="0" h="9155" w="11462">
                    <a:moveTo>
                      <a:pt x="6120" y="457"/>
                    </a:moveTo>
                    <a:cubicBezTo>
                      <a:pt x="6271" y="457"/>
                      <a:pt x="6422" y="480"/>
                      <a:pt x="6568" y="534"/>
                    </a:cubicBezTo>
                    <a:cubicBezTo>
                      <a:pt x="7321" y="807"/>
                      <a:pt x="10162" y="2176"/>
                      <a:pt x="10778" y="2449"/>
                    </a:cubicBezTo>
                    <a:cubicBezTo>
                      <a:pt x="10778" y="2964"/>
                      <a:pt x="10641" y="5118"/>
                      <a:pt x="8383" y="8676"/>
                    </a:cubicBezTo>
                    <a:cubicBezTo>
                      <a:pt x="5920" y="8437"/>
                      <a:pt x="2532" y="7890"/>
                      <a:pt x="2020" y="7822"/>
                    </a:cubicBezTo>
                    <a:cubicBezTo>
                      <a:pt x="1848" y="7685"/>
                      <a:pt x="1199" y="7102"/>
                      <a:pt x="479" y="6180"/>
                    </a:cubicBezTo>
                    <a:cubicBezTo>
                      <a:pt x="788" y="4844"/>
                      <a:pt x="2020" y="3785"/>
                      <a:pt x="2053" y="3785"/>
                    </a:cubicBezTo>
                    <a:cubicBezTo>
                      <a:pt x="2088" y="3749"/>
                      <a:pt x="2121" y="3681"/>
                      <a:pt x="2121" y="3648"/>
                    </a:cubicBezTo>
                    <a:cubicBezTo>
                      <a:pt x="2121" y="3648"/>
                      <a:pt x="2190" y="3202"/>
                      <a:pt x="2874" y="2417"/>
                    </a:cubicBezTo>
                    <a:cubicBezTo>
                      <a:pt x="2909" y="2381"/>
                      <a:pt x="2909" y="2381"/>
                      <a:pt x="2909" y="2348"/>
                    </a:cubicBezTo>
                    <a:cubicBezTo>
                      <a:pt x="3252" y="1390"/>
                      <a:pt x="4483" y="1355"/>
                      <a:pt x="4516" y="1355"/>
                    </a:cubicBezTo>
                    <a:cubicBezTo>
                      <a:pt x="4584" y="1322"/>
                      <a:pt x="4653" y="1286"/>
                      <a:pt x="4688" y="1218"/>
                    </a:cubicBezTo>
                    <a:cubicBezTo>
                      <a:pt x="4880" y="861"/>
                      <a:pt x="5495" y="457"/>
                      <a:pt x="6120" y="457"/>
                    </a:cubicBezTo>
                    <a:close/>
                    <a:moveTo>
                      <a:pt x="6161" y="1"/>
                    </a:moveTo>
                    <a:cubicBezTo>
                      <a:pt x="5388" y="1"/>
                      <a:pt x="4653" y="445"/>
                      <a:pt x="4379" y="911"/>
                    </a:cubicBezTo>
                    <a:cubicBezTo>
                      <a:pt x="4004" y="944"/>
                      <a:pt x="2909" y="1149"/>
                      <a:pt x="2499" y="2143"/>
                    </a:cubicBezTo>
                    <a:cubicBezTo>
                      <a:pt x="1916" y="2827"/>
                      <a:pt x="1746" y="3306"/>
                      <a:pt x="1678" y="3476"/>
                    </a:cubicBezTo>
                    <a:cubicBezTo>
                      <a:pt x="1404" y="3716"/>
                      <a:pt x="274" y="4811"/>
                      <a:pt x="36" y="6180"/>
                    </a:cubicBezTo>
                    <a:cubicBezTo>
                      <a:pt x="0" y="6248"/>
                      <a:pt x="36" y="6316"/>
                      <a:pt x="69" y="6385"/>
                    </a:cubicBezTo>
                    <a:cubicBezTo>
                      <a:pt x="958" y="7548"/>
                      <a:pt x="1746" y="8164"/>
                      <a:pt x="1779" y="8197"/>
                    </a:cubicBezTo>
                    <a:cubicBezTo>
                      <a:pt x="1815" y="8232"/>
                      <a:pt x="1848" y="8232"/>
                      <a:pt x="1883" y="8265"/>
                    </a:cubicBezTo>
                    <a:cubicBezTo>
                      <a:pt x="1916" y="8265"/>
                      <a:pt x="5816" y="8881"/>
                      <a:pt x="8451" y="9154"/>
                    </a:cubicBezTo>
                    <a:lnTo>
                      <a:pt x="8484" y="9154"/>
                    </a:lnTo>
                    <a:cubicBezTo>
                      <a:pt x="8553" y="9154"/>
                      <a:pt x="8621" y="9122"/>
                      <a:pt x="8689" y="9053"/>
                    </a:cubicBezTo>
                    <a:cubicBezTo>
                      <a:pt x="11462" y="4707"/>
                      <a:pt x="11221" y="2381"/>
                      <a:pt x="11221" y="2313"/>
                    </a:cubicBezTo>
                    <a:cubicBezTo>
                      <a:pt x="11221" y="2211"/>
                      <a:pt x="11188" y="2143"/>
                      <a:pt x="11084" y="2107"/>
                    </a:cubicBezTo>
                    <a:cubicBezTo>
                      <a:pt x="10947" y="2039"/>
                      <a:pt x="7595" y="397"/>
                      <a:pt x="6741" y="90"/>
                    </a:cubicBezTo>
                    <a:cubicBezTo>
                      <a:pt x="6550" y="29"/>
                      <a:pt x="6354" y="1"/>
                      <a:pt x="61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191"/>
              <p:cNvSpPr/>
              <p:nvPr/>
            </p:nvSpPr>
            <p:spPr>
              <a:xfrm>
                <a:off x="4261738" y="2465725"/>
                <a:ext cx="1035675" cy="1017600"/>
              </a:xfrm>
              <a:custGeom>
                <a:rect b="b" l="l" r="r" t="t"/>
                <a:pathLst>
                  <a:path extrusionOk="0" h="40704" w="41427">
                    <a:moveTo>
                      <a:pt x="27678" y="1"/>
                    </a:moveTo>
                    <a:lnTo>
                      <a:pt x="33493" y="27574"/>
                    </a:lnTo>
                    <a:cubicBezTo>
                      <a:pt x="29046" y="24495"/>
                      <a:pt x="24941" y="24427"/>
                      <a:pt x="24941" y="24427"/>
                    </a:cubicBezTo>
                    <a:lnTo>
                      <a:pt x="6774" y="21244"/>
                    </a:lnTo>
                    <a:cubicBezTo>
                      <a:pt x="6774" y="21244"/>
                      <a:pt x="6399" y="20628"/>
                      <a:pt x="4347" y="20116"/>
                    </a:cubicBezTo>
                    <a:cubicBezTo>
                      <a:pt x="69" y="21142"/>
                      <a:pt x="1" y="25932"/>
                      <a:pt x="206" y="28190"/>
                    </a:cubicBezTo>
                    <a:cubicBezTo>
                      <a:pt x="241" y="28874"/>
                      <a:pt x="720" y="29454"/>
                      <a:pt x="1404" y="29626"/>
                    </a:cubicBezTo>
                    <a:cubicBezTo>
                      <a:pt x="1916" y="29763"/>
                      <a:pt x="2669" y="29969"/>
                      <a:pt x="3832" y="30311"/>
                    </a:cubicBezTo>
                    <a:cubicBezTo>
                      <a:pt x="3919" y="30334"/>
                      <a:pt x="4054" y="30343"/>
                      <a:pt x="4212" y="30343"/>
                    </a:cubicBezTo>
                    <a:cubicBezTo>
                      <a:pt x="4739" y="30343"/>
                      <a:pt x="5510" y="30242"/>
                      <a:pt x="5510" y="30242"/>
                    </a:cubicBezTo>
                    <a:cubicBezTo>
                      <a:pt x="5510" y="30242"/>
                      <a:pt x="25589" y="38485"/>
                      <a:pt x="28635" y="39616"/>
                    </a:cubicBezTo>
                    <a:cubicBezTo>
                      <a:pt x="30266" y="40214"/>
                      <a:pt x="32295" y="40703"/>
                      <a:pt x="34245" y="40703"/>
                    </a:cubicBezTo>
                    <a:cubicBezTo>
                      <a:pt x="37980" y="40703"/>
                      <a:pt x="41426" y="38907"/>
                      <a:pt x="41225" y="32637"/>
                    </a:cubicBezTo>
                    <a:cubicBezTo>
                      <a:pt x="41019" y="26717"/>
                      <a:pt x="40573" y="15360"/>
                      <a:pt x="37598" y="8827"/>
                    </a:cubicBezTo>
                    <a:cubicBezTo>
                      <a:pt x="34210" y="1369"/>
                      <a:pt x="27678" y="1"/>
                      <a:pt x="27678" y="1"/>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191"/>
              <p:cNvSpPr/>
              <p:nvPr/>
            </p:nvSpPr>
            <p:spPr>
              <a:xfrm>
                <a:off x="4255788" y="2459550"/>
                <a:ext cx="1045125" cy="1029900"/>
              </a:xfrm>
              <a:custGeom>
                <a:rect b="b" l="l" r="r" t="t"/>
                <a:pathLst>
                  <a:path extrusionOk="0" h="41196" w="41805">
                    <a:moveTo>
                      <a:pt x="27897" y="1"/>
                    </a:moveTo>
                    <a:cubicBezTo>
                      <a:pt x="27786" y="1"/>
                      <a:pt x="27706" y="89"/>
                      <a:pt x="27675" y="179"/>
                    </a:cubicBezTo>
                    <a:cubicBezTo>
                      <a:pt x="27642" y="316"/>
                      <a:pt x="27743" y="418"/>
                      <a:pt x="27847" y="453"/>
                    </a:cubicBezTo>
                    <a:cubicBezTo>
                      <a:pt x="27916" y="453"/>
                      <a:pt x="34347" y="1890"/>
                      <a:pt x="37631" y="9175"/>
                    </a:cubicBezTo>
                    <a:cubicBezTo>
                      <a:pt x="40674" y="15848"/>
                      <a:pt x="41052" y="27785"/>
                      <a:pt x="41222" y="32917"/>
                    </a:cubicBezTo>
                    <a:cubicBezTo>
                      <a:pt x="41326" y="36064"/>
                      <a:pt x="40505" y="38289"/>
                      <a:pt x="38759" y="39553"/>
                    </a:cubicBezTo>
                    <a:cubicBezTo>
                      <a:pt x="37540" y="40441"/>
                      <a:pt x="36019" y="40739"/>
                      <a:pt x="34525" y="40739"/>
                    </a:cubicBezTo>
                    <a:cubicBezTo>
                      <a:pt x="32161" y="40739"/>
                      <a:pt x="29864" y="39993"/>
                      <a:pt x="28942" y="39657"/>
                    </a:cubicBezTo>
                    <a:cubicBezTo>
                      <a:pt x="25931" y="38527"/>
                      <a:pt x="6021" y="30352"/>
                      <a:pt x="5816" y="30248"/>
                    </a:cubicBezTo>
                    <a:lnTo>
                      <a:pt x="5712" y="30248"/>
                    </a:lnTo>
                    <a:cubicBezTo>
                      <a:pt x="5318" y="30301"/>
                      <a:pt x="4720" y="30375"/>
                      <a:pt x="4372" y="30375"/>
                    </a:cubicBezTo>
                    <a:cubicBezTo>
                      <a:pt x="4268" y="30375"/>
                      <a:pt x="4186" y="30368"/>
                      <a:pt x="4138" y="30352"/>
                    </a:cubicBezTo>
                    <a:cubicBezTo>
                      <a:pt x="3112" y="30043"/>
                      <a:pt x="2291" y="29805"/>
                      <a:pt x="1675" y="29633"/>
                    </a:cubicBezTo>
                    <a:cubicBezTo>
                      <a:pt x="1128" y="29496"/>
                      <a:pt x="717" y="29017"/>
                      <a:pt x="649" y="28437"/>
                    </a:cubicBezTo>
                    <a:cubicBezTo>
                      <a:pt x="137" y="22621"/>
                      <a:pt x="2838" y="21012"/>
                      <a:pt x="4585" y="20601"/>
                    </a:cubicBezTo>
                    <a:cubicBezTo>
                      <a:pt x="6432" y="21080"/>
                      <a:pt x="6807" y="21628"/>
                      <a:pt x="6807" y="21628"/>
                    </a:cubicBezTo>
                    <a:cubicBezTo>
                      <a:pt x="6842" y="21696"/>
                      <a:pt x="6911" y="21732"/>
                      <a:pt x="6979" y="21732"/>
                    </a:cubicBezTo>
                    <a:lnTo>
                      <a:pt x="25110" y="24912"/>
                    </a:lnTo>
                    <a:lnTo>
                      <a:pt x="25143" y="24912"/>
                    </a:lnTo>
                    <a:cubicBezTo>
                      <a:pt x="25212" y="24912"/>
                      <a:pt x="29284" y="25016"/>
                      <a:pt x="33594" y="27991"/>
                    </a:cubicBezTo>
                    <a:cubicBezTo>
                      <a:pt x="33640" y="28021"/>
                      <a:pt x="33693" y="28038"/>
                      <a:pt x="33744" y="28038"/>
                    </a:cubicBezTo>
                    <a:cubicBezTo>
                      <a:pt x="33805" y="28038"/>
                      <a:pt x="33863" y="28013"/>
                      <a:pt x="33901" y="27958"/>
                    </a:cubicBezTo>
                    <a:cubicBezTo>
                      <a:pt x="33969" y="27854"/>
                      <a:pt x="33937" y="27684"/>
                      <a:pt x="33833" y="27616"/>
                    </a:cubicBezTo>
                    <a:cubicBezTo>
                      <a:pt x="29522" y="24605"/>
                      <a:pt x="25521" y="24468"/>
                      <a:pt x="25179" y="24468"/>
                    </a:cubicBezTo>
                    <a:lnTo>
                      <a:pt x="7149" y="21285"/>
                    </a:lnTo>
                    <a:cubicBezTo>
                      <a:pt x="6944" y="21080"/>
                      <a:pt x="6328" y="20568"/>
                      <a:pt x="4617" y="20122"/>
                    </a:cubicBezTo>
                    <a:lnTo>
                      <a:pt x="4516" y="20122"/>
                    </a:lnTo>
                    <a:cubicBezTo>
                      <a:pt x="33" y="21217"/>
                      <a:pt x="0" y="26316"/>
                      <a:pt x="206" y="28470"/>
                    </a:cubicBezTo>
                    <a:cubicBezTo>
                      <a:pt x="274" y="29222"/>
                      <a:pt x="821" y="29873"/>
                      <a:pt x="1574" y="30079"/>
                    </a:cubicBezTo>
                    <a:cubicBezTo>
                      <a:pt x="2154" y="30248"/>
                      <a:pt x="2975" y="30489"/>
                      <a:pt x="4002" y="30763"/>
                    </a:cubicBezTo>
                    <a:cubicBezTo>
                      <a:pt x="4119" y="30805"/>
                      <a:pt x="4298" y="30821"/>
                      <a:pt x="4499" y="30821"/>
                    </a:cubicBezTo>
                    <a:cubicBezTo>
                      <a:pt x="4947" y="30821"/>
                      <a:pt x="5501" y="30742"/>
                      <a:pt x="5712" y="30695"/>
                    </a:cubicBezTo>
                    <a:cubicBezTo>
                      <a:pt x="6911" y="31206"/>
                      <a:pt x="25863" y="38973"/>
                      <a:pt x="28805" y="40068"/>
                    </a:cubicBezTo>
                    <a:cubicBezTo>
                      <a:pt x="29727" y="40410"/>
                      <a:pt x="32089" y="41196"/>
                      <a:pt x="34517" y="41196"/>
                    </a:cubicBezTo>
                    <a:cubicBezTo>
                      <a:pt x="36090" y="41196"/>
                      <a:pt x="37732" y="40853"/>
                      <a:pt x="39032" y="39931"/>
                    </a:cubicBezTo>
                    <a:cubicBezTo>
                      <a:pt x="40915" y="38563"/>
                      <a:pt x="41805" y="36201"/>
                      <a:pt x="41701" y="32884"/>
                    </a:cubicBezTo>
                    <a:cubicBezTo>
                      <a:pt x="41531" y="27752"/>
                      <a:pt x="41121" y="15744"/>
                      <a:pt x="38042" y="8970"/>
                    </a:cubicBezTo>
                    <a:cubicBezTo>
                      <a:pt x="34654" y="1512"/>
                      <a:pt x="28017" y="43"/>
                      <a:pt x="27948" y="7"/>
                    </a:cubicBezTo>
                    <a:cubicBezTo>
                      <a:pt x="27931" y="3"/>
                      <a:pt x="27913" y="1"/>
                      <a:pt x="27897" y="1"/>
                    </a:cubicBezTo>
                    <a:close/>
                  </a:path>
                </a:pathLst>
              </a:custGeom>
              <a:solidFill>
                <a:srgbClr val="4129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191"/>
              <p:cNvSpPr/>
              <p:nvPr/>
            </p:nvSpPr>
            <p:spPr>
              <a:xfrm>
                <a:off x="4376338" y="3009675"/>
                <a:ext cx="47925" cy="195825"/>
              </a:xfrm>
              <a:custGeom>
                <a:rect b="b" l="l" r="r" t="t"/>
                <a:pathLst>
                  <a:path extrusionOk="0" h="7833" w="1917">
                    <a:moveTo>
                      <a:pt x="1916" y="0"/>
                    </a:moveTo>
                    <a:cubicBezTo>
                      <a:pt x="1916" y="0"/>
                      <a:pt x="958" y="958"/>
                      <a:pt x="480" y="3421"/>
                    </a:cubicBezTo>
                    <a:cubicBezTo>
                      <a:pt x="1" y="5849"/>
                      <a:pt x="652" y="7833"/>
                      <a:pt x="652" y="7833"/>
                    </a:cubicBezTo>
                    <a:lnTo>
                      <a:pt x="19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191"/>
              <p:cNvSpPr/>
              <p:nvPr/>
            </p:nvSpPr>
            <p:spPr>
              <a:xfrm>
                <a:off x="4370388" y="3004075"/>
                <a:ext cx="59900" cy="206575"/>
              </a:xfrm>
              <a:custGeom>
                <a:rect b="b" l="l" r="r" t="t"/>
                <a:pathLst>
                  <a:path extrusionOk="0" h="8263" w="2396">
                    <a:moveTo>
                      <a:pt x="2150" y="1"/>
                    </a:moveTo>
                    <a:cubicBezTo>
                      <a:pt x="2095" y="1"/>
                      <a:pt x="2035" y="18"/>
                      <a:pt x="1985" y="52"/>
                    </a:cubicBezTo>
                    <a:cubicBezTo>
                      <a:pt x="1949" y="87"/>
                      <a:pt x="991" y="1078"/>
                      <a:pt x="479" y="3577"/>
                    </a:cubicBezTo>
                    <a:cubicBezTo>
                      <a:pt x="1" y="6073"/>
                      <a:pt x="649" y="8024"/>
                      <a:pt x="685" y="8125"/>
                    </a:cubicBezTo>
                    <a:cubicBezTo>
                      <a:pt x="718" y="8229"/>
                      <a:pt x="786" y="8262"/>
                      <a:pt x="890" y="8262"/>
                    </a:cubicBezTo>
                    <a:lnTo>
                      <a:pt x="958" y="8262"/>
                    </a:lnTo>
                    <a:cubicBezTo>
                      <a:pt x="1095" y="8229"/>
                      <a:pt x="1128" y="8092"/>
                      <a:pt x="1095" y="7988"/>
                    </a:cubicBezTo>
                    <a:cubicBezTo>
                      <a:pt x="1095" y="7956"/>
                      <a:pt x="479" y="6040"/>
                      <a:pt x="923" y="3678"/>
                    </a:cubicBezTo>
                    <a:cubicBezTo>
                      <a:pt x="1402" y="1319"/>
                      <a:pt x="2291" y="394"/>
                      <a:pt x="2291" y="361"/>
                    </a:cubicBezTo>
                    <a:cubicBezTo>
                      <a:pt x="2395" y="293"/>
                      <a:pt x="2395" y="156"/>
                      <a:pt x="2291" y="52"/>
                    </a:cubicBezTo>
                    <a:cubicBezTo>
                      <a:pt x="2257" y="18"/>
                      <a:pt x="2206" y="1"/>
                      <a:pt x="21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191"/>
              <p:cNvSpPr/>
              <p:nvPr/>
            </p:nvSpPr>
            <p:spPr>
              <a:xfrm>
                <a:off x="4767213" y="2939925"/>
                <a:ext cx="244625" cy="191100"/>
              </a:xfrm>
              <a:custGeom>
                <a:rect b="b" l="l" r="r" t="t"/>
                <a:pathLst>
                  <a:path extrusionOk="0" h="7644" w="9785">
                    <a:moveTo>
                      <a:pt x="5178" y="1"/>
                    </a:moveTo>
                    <a:cubicBezTo>
                      <a:pt x="5114" y="1"/>
                      <a:pt x="5053" y="6"/>
                      <a:pt x="4995" y="18"/>
                    </a:cubicBezTo>
                    <a:cubicBezTo>
                      <a:pt x="4207" y="223"/>
                      <a:pt x="1" y="1113"/>
                      <a:pt x="1" y="1113"/>
                    </a:cubicBezTo>
                    <a:cubicBezTo>
                      <a:pt x="1813" y="2755"/>
                      <a:pt x="923" y="7101"/>
                      <a:pt x="923" y="7101"/>
                    </a:cubicBezTo>
                    <a:cubicBezTo>
                      <a:pt x="923" y="7101"/>
                      <a:pt x="1647" y="7643"/>
                      <a:pt x="3150" y="7643"/>
                    </a:cubicBezTo>
                    <a:cubicBezTo>
                      <a:pt x="3495" y="7643"/>
                      <a:pt x="3882" y="7615"/>
                      <a:pt x="4311" y="7544"/>
                    </a:cubicBezTo>
                    <a:cubicBezTo>
                      <a:pt x="6602" y="7202"/>
                      <a:pt x="7902" y="6553"/>
                      <a:pt x="8416" y="6381"/>
                    </a:cubicBezTo>
                    <a:cubicBezTo>
                      <a:pt x="8566" y="6477"/>
                      <a:pt x="8731" y="6510"/>
                      <a:pt x="8888" y="6510"/>
                    </a:cubicBezTo>
                    <a:cubicBezTo>
                      <a:pt x="9236" y="6510"/>
                      <a:pt x="9544" y="6348"/>
                      <a:pt x="9544" y="6348"/>
                    </a:cubicBezTo>
                    <a:cubicBezTo>
                      <a:pt x="9544" y="6348"/>
                      <a:pt x="9785" y="4911"/>
                      <a:pt x="9407" y="4159"/>
                    </a:cubicBezTo>
                    <a:cubicBezTo>
                      <a:pt x="9032" y="3406"/>
                      <a:pt x="7938" y="1422"/>
                      <a:pt x="7491" y="1080"/>
                    </a:cubicBezTo>
                    <a:cubicBezTo>
                      <a:pt x="7320" y="937"/>
                      <a:pt x="7268" y="895"/>
                      <a:pt x="7265" y="895"/>
                    </a:cubicBezTo>
                    <a:lnTo>
                      <a:pt x="7265" y="895"/>
                    </a:lnTo>
                    <a:cubicBezTo>
                      <a:pt x="7262" y="895"/>
                      <a:pt x="7355" y="976"/>
                      <a:pt x="7355" y="976"/>
                    </a:cubicBezTo>
                    <a:cubicBezTo>
                      <a:pt x="7355" y="976"/>
                      <a:pt x="6024" y="1"/>
                      <a:pt x="5178" y="1"/>
                    </a:cubicBezTo>
                    <a:close/>
                  </a:path>
                </a:pathLst>
              </a:cu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191"/>
              <p:cNvSpPr/>
              <p:nvPr/>
            </p:nvSpPr>
            <p:spPr>
              <a:xfrm>
                <a:off x="4760388" y="2934625"/>
                <a:ext cx="256600" cy="202475"/>
              </a:xfrm>
              <a:custGeom>
                <a:rect b="b" l="l" r="r" t="t"/>
                <a:pathLst>
                  <a:path extrusionOk="0" h="8099" w="10264">
                    <a:moveTo>
                      <a:pt x="5500" y="451"/>
                    </a:moveTo>
                    <a:cubicBezTo>
                      <a:pt x="6050" y="451"/>
                      <a:pt x="6967" y="989"/>
                      <a:pt x="7491" y="1360"/>
                    </a:cubicBezTo>
                    <a:cubicBezTo>
                      <a:pt x="7491" y="1393"/>
                      <a:pt x="7526" y="1393"/>
                      <a:pt x="7526" y="1393"/>
                    </a:cubicBezTo>
                    <a:cubicBezTo>
                      <a:pt x="7559" y="1429"/>
                      <a:pt x="7595" y="1429"/>
                      <a:pt x="7628" y="1461"/>
                    </a:cubicBezTo>
                    <a:cubicBezTo>
                      <a:pt x="7970" y="1771"/>
                      <a:pt x="9032" y="3582"/>
                      <a:pt x="9475" y="4472"/>
                    </a:cubicBezTo>
                    <a:cubicBezTo>
                      <a:pt x="9749" y="5019"/>
                      <a:pt x="9647" y="6046"/>
                      <a:pt x="9612" y="6388"/>
                    </a:cubicBezTo>
                    <a:cubicBezTo>
                      <a:pt x="9511" y="6428"/>
                      <a:pt x="9348" y="6482"/>
                      <a:pt x="9176" y="6482"/>
                    </a:cubicBezTo>
                    <a:cubicBezTo>
                      <a:pt x="9059" y="6482"/>
                      <a:pt x="8937" y="6457"/>
                      <a:pt x="8826" y="6388"/>
                    </a:cubicBezTo>
                    <a:cubicBezTo>
                      <a:pt x="8792" y="6371"/>
                      <a:pt x="8758" y="6363"/>
                      <a:pt x="8724" y="6363"/>
                    </a:cubicBezTo>
                    <a:cubicBezTo>
                      <a:pt x="8689" y="6363"/>
                      <a:pt x="8655" y="6371"/>
                      <a:pt x="8621" y="6388"/>
                    </a:cubicBezTo>
                    <a:cubicBezTo>
                      <a:pt x="8553" y="6423"/>
                      <a:pt x="8416" y="6456"/>
                      <a:pt x="8279" y="6492"/>
                    </a:cubicBezTo>
                    <a:cubicBezTo>
                      <a:pt x="7663" y="6765"/>
                      <a:pt x="6432" y="7244"/>
                      <a:pt x="4549" y="7551"/>
                    </a:cubicBezTo>
                    <a:cubicBezTo>
                      <a:pt x="4155" y="7613"/>
                      <a:pt x="3797" y="7638"/>
                      <a:pt x="3476" y="7638"/>
                    </a:cubicBezTo>
                    <a:cubicBezTo>
                      <a:pt x="2376" y="7638"/>
                      <a:pt x="1702" y="7342"/>
                      <a:pt x="1437" y="7209"/>
                    </a:cubicBezTo>
                    <a:cubicBezTo>
                      <a:pt x="1574" y="6456"/>
                      <a:pt x="2053" y="3139"/>
                      <a:pt x="684" y="1461"/>
                    </a:cubicBezTo>
                    <a:cubicBezTo>
                      <a:pt x="1779" y="1256"/>
                      <a:pt x="4686" y="608"/>
                      <a:pt x="5337" y="471"/>
                    </a:cubicBezTo>
                    <a:cubicBezTo>
                      <a:pt x="5386" y="457"/>
                      <a:pt x="5441" y="451"/>
                      <a:pt x="5500" y="451"/>
                    </a:cubicBezTo>
                    <a:close/>
                    <a:moveTo>
                      <a:pt x="5469" y="0"/>
                    </a:moveTo>
                    <a:cubicBezTo>
                      <a:pt x="5387" y="0"/>
                      <a:pt x="5308" y="8"/>
                      <a:pt x="5233" y="25"/>
                    </a:cubicBezTo>
                    <a:cubicBezTo>
                      <a:pt x="4447" y="197"/>
                      <a:pt x="238" y="1119"/>
                      <a:pt x="205" y="1119"/>
                    </a:cubicBezTo>
                    <a:cubicBezTo>
                      <a:pt x="137" y="1119"/>
                      <a:pt x="69" y="1188"/>
                      <a:pt x="33" y="1292"/>
                    </a:cubicBezTo>
                    <a:cubicBezTo>
                      <a:pt x="0" y="1360"/>
                      <a:pt x="33" y="1461"/>
                      <a:pt x="101" y="1497"/>
                    </a:cubicBezTo>
                    <a:cubicBezTo>
                      <a:pt x="1812" y="3035"/>
                      <a:pt x="958" y="7244"/>
                      <a:pt x="958" y="7277"/>
                    </a:cubicBezTo>
                    <a:cubicBezTo>
                      <a:pt x="958" y="7381"/>
                      <a:pt x="991" y="7450"/>
                      <a:pt x="1059" y="7518"/>
                    </a:cubicBezTo>
                    <a:cubicBezTo>
                      <a:pt x="1095" y="7551"/>
                      <a:pt x="1848" y="8098"/>
                      <a:pt x="3421" y="8098"/>
                    </a:cubicBezTo>
                    <a:cubicBezTo>
                      <a:pt x="3796" y="8098"/>
                      <a:pt x="4174" y="8065"/>
                      <a:pt x="4617" y="7997"/>
                    </a:cubicBezTo>
                    <a:cubicBezTo>
                      <a:pt x="6568" y="7688"/>
                      <a:pt x="7800" y="7176"/>
                      <a:pt x="8449" y="6935"/>
                    </a:cubicBezTo>
                    <a:cubicBezTo>
                      <a:pt x="8553" y="6902"/>
                      <a:pt x="8621" y="6867"/>
                      <a:pt x="8689" y="6834"/>
                    </a:cubicBezTo>
                    <a:cubicBezTo>
                      <a:pt x="8846" y="6912"/>
                      <a:pt x="9011" y="6940"/>
                      <a:pt x="9167" y="6940"/>
                    </a:cubicBezTo>
                    <a:cubicBezTo>
                      <a:pt x="9557" y="6940"/>
                      <a:pt x="9896" y="6765"/>
                      <a:pt x="9921" y="6765"/>
                    </a:cubicBezTo>
                    <a:cubicBezTo>
                      <a:pt x="9989" y="6730"/>
                      <a:pt x="10022" y="6661"/>
                      <a:pt x="10058" y="6593"/>
                    </a:cubicBezTo>
                    <a:cubicBezTo>
                      <a:pt x="10058" y="6524"/>
                      <a:pt x="10263" y="5055"/>
                      <a:pt x="9885" y="4267"/>
                    </a:cubicBezTo>
                    <a:cubicBezTo>
                      <a:pt x="9579" y="3686"/>
                      <a:pt x="8416" y="1530"/>
                      <a:pt x="7937" y="1119"/>
                    </a:cubicBezTo>
                    <a:cubicBezTo>
                      <a:pt x="7833" y="1051"/>
                      <a:pt x="7764" y="983"/>
                      <a:pt x="7696" y="950"/>
                    </a:cubicBezTo>
                    <a:cubicBezTo>
                      <a:pt x="7663" y="950"/>
                      <a:pt x="7628" y="914"/>
                      <a:pt x="7628" y="914"/>
                    </a:cubicBezTo>
                    <a:cubicBezTo>
                      <a:pt x="7228" y="638"/>
                      <a:pt x="6216" y="0"/>
                      <a:pt x="54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191"/>
              <p:cNvSpPr/>
              <p:nvPr/>
            </p:nvSpPr>
            <p:spPr>
              <a:xfrm>
                <a:off x="3829163" y="2465725"/>
                <a:ext cx="1047550" cy="1016550"/>
              </a:xfrm>
              <a:custGeom>
                <a:rect b="b" l="l" r="r" t="t"/>
                <a:pathLst>
                  <a:path extrusionOk="0" h="40662" w="41902">
                    <a:moveTo>
                      <a:pt x="13781" y="1"/>
                    </a:moveTo>
                    <a:lnTo>
                      <a:pt x="13781" y="1"/>
                    </a:lnTo>
                    <a:cubicBezTo>
                      <a:pt x="13781" y="1"/>
                      <a:pt x="7213" y="1369"/>
                      <a:pt x="3825" y="8827"/>
                    </a:cubicBezTo>
                    <a:cubicBezTo>
                      <a:pt x="850" y="15360"/>
                      <a:pt x="404" y="26717"/>
                      <a:pt x="199" y="32637"/>
                    </a:cubicBezTo>
                    <a:cubicBezTo>
                      <a:pt x="0" y="38811"/>
                      <a:pt x="3539" y="40662"/>
                      <a:pt x="7331" y="40662"/>
                    </a:cubicBezTo>
                    <a:cubicBezTo>
                      <a:pt x="9400" y="40662"/>
                      <a:pt x="11544" y="40111"/>
                      <a:pt x="13198" y="39410"/>
                    </a:cubicBezTo>
                    <a:cubicBezTo>
                      <a:pt x="16209" y="38143"/>
                      <a:pt x="36565" y="30242"/>
                      <a:pt x="36565" y="30242"/>
                    </a:cubicBezTo>
                    <a:cubicBezTo>
                      <a:pt x="36565" y="30242"/>
                      <a:pt x="37248" y="30314"/>
                      <a:pt x="37766" y="30314"/>
                    </a:cubicBezTo>
                    <a:cubicBezTo>
                      <a:pt x="37963" y="30314"/>
                      <a:pt x="38137" y="30304"/>
                      <a:pt x="38240" y="30275"/>
                    </a:cubicBezTo>
                    <a:cubicBezTo>
                      <a:pt x="39370" y="29865"/>
                      <a:pt x="40123" y="29626"/>
                      <a:pt x="40635" y="29454"/>
                    </a:cubicBezTo>
                    <a:cubicBezTo>
                      <a:pt x="41286" y="29249"/>
                      <a:pt x="41729" y="28669"/>
                      <a:pt x="41765" y="27984"/>
                    </a:cubicBezTo>
                    <a:cubicBezTo>
                      <a:pt x="41902" y="25727"/>
                      <a:pt x="40944" y="19706"/>
                      <a:pt x="36633" y="18885"/>
                    </a:cubicBezTo>
                    <a:cubicBezTo>
                      <a:pt x="34614" y="19500"/>
                      <a:pt x="34239" y="20116"/>
                      <a:pt x="34239" y="20116"/>
                    </a:cubicBezTo>
                    <a:lnTo>
                      <a:pt x="16244" y="24085"/>
                    </a:lnTo>
                    <a:cubicBezTo>
                      <a:pt x="16244" y="24085"/>
                      <a:pt x="12377" y="24495"/>
                      <a:pt x="7966" y="27574"/>
                    </a:cubicBezTo>
                    <a:lnTo>
                      <a:pt x="13781" y="1"/>
                    </a:ln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191"/>
              <p:cNvSpPr/>
              <p:nvPr/>
            </p:nvSpPr>
            <p:spPr>
              <a:xfrm>
                <a:off x="3826463" y="2459550"/>
                <a:ext cx="1056200" cy="1028200"/>
              </a:xfrm>
              <a:custGeom>
                <a:rect b="b" l="l" r="r" t="t"/>
                <a:pathLst>
                  <a:path extrusionOk="0" h="41128" w="42248">
                    <a:moveTo>
                      <a:pt x="13873" y="1"/>
                    </a:moveTo>
                    <a:cubicBezTo>
                      <a:pt x="13856" y="1"/>
                      <a:pt x="13839" y="3"/>
                      <a:pt x="13821" y="7"/>
                    </a:cubicBezTo>
                    <a:cubicBezTo>
                      <a:pt x="13752" y="43"/>
                      <a:pt x="12143" y="385"/>
                      <a:pt x="10058" y="1649"/>
                    </a:cubicBezTo>
                    <a:cubicBezTo>
                      <a:pt x="8142" y="2848"/>
                      <a:pt x="5507" y="5070"/>
                      <a:pt x="3728" y="8970"/>
                    </a:cubicBezTo>
                    <a:cubicBezTo>
                      <a:pt x="649" y="15744"/>
                      <a:pt x="274" y="27752"/>
                      <a:pt x="101" y="32884"/>
                    </a:cubicBezTo>
                    <a:cubicBezTo>
                      <a:pt x="0" y="36201"/>
                      <a:pt x="922" y="38563"/>
                      <a:pt x="2874" y="39896"/>
                    </a:cubicBezTo>
                    <a:cubicBezTo>
                      <a:pt x="4174" y="40785"/>
                      <a:pt x="5780" y="41127"/>
                      <a:pt x="7458" y="41127"/>
                    </a:cubicBezTo>
                    <a:cubicBezTo>
                      <a:pt x="9543" y="41127"/>
                      <a:pt x="11700" y="40580"/>
                      <a:pt x="13410" y="39863"/>
                    </a:cubicBezTo>
                    <a:cubicBezTo>
                      <a:pt x="16317" y="38664"/>
                      <a:pt x="35543" y="31173"/>
                      <a:pt x="36706" y="30727"/>
                    </a:cubicBezTo>
                    <a:cubicBezTo>
                      <a:pt x="36898" y="30749"/>
                      <a:pt x="37366" y="30797"/>
                      <a:pt x="37784" y="30797"/>
                    </a:cubicBezTo>
                    <a:cubicBezTo>
                      <a:pt x="38039" y="30797"/>
                      <a:pt x="38274" y="30779"/>
                      <a:pt x="38416" y="30727"/>
                    </a:cubicBezTo>
                    <a:cubicBezTo>
                      <a:pt x="39410" y="30385"/>
                      <a:pt x="40231" y="30112"/>
                      <a:pt x="40811" y="29942"/>
                    </a:cubicBezTo>
                    <a:cubicBezTo>
                      <a:pt x="41564" y="29701"/>
                      <a:pt x="42078" y="29017"/>
                      <a:pt x="42111" y="28264"/>
                    </a:cubicBezTo>
                    <a:cubicBezTo>
                      <a:pt x="42248" y="25563"/>
                      <a:pt x="41120" y="19747"/>
                      <a:pt x="36774" y="18891"/>
                    </a:cubicBezTo>
                    <a:lnTo>
                      <a:pt x="36673" y="18891"/>
                    </a:lnTo>
                    <a:cubicBezTo>
                      <a:pt x="34995" y="19438"/>
                      <a:pt x="34415" y="19953"/>
                      <a:pt x="34243" y="20191"/>
                    </a:cubicBezTo>
                    <a:lnTo>
                      <a:pt x="16352" y="24126"/>
                    </a:lnTo>
                    <a:cubicBezTo>
                      <a:pt x="16180" y="24126"/>
                      <a:pt x="12348" y="24537"/>
                      <a:pt x="7937" y="27616"/>
                    </a:cubicBezTo>
                    <a:cubicBezTo>
                      <a:pt x="7833" y="27684"/>
                      <a:pt x="7800" y="27854"/>
                      <a:pt x="7868" y="27958"/>
                    </a:cubicBezTo>
                    <a:cubicBezTo>
                      <a:pt x="7906" y="28013"/>
                      <a:pt x="7964" y="28038"/>
                      <a:pt x="8026" y="28038"/>
                    </a:cubicBezTo>
                    <a:cubicBezTo>
                      <a:pt x="8076" y="28038"/>
                      <a:pt x="8129" y="28021"/>
                      <a:pt x="8175" y="27991"/>
                    </a:cubicBezTo>
                    <a:cubicBezTo>
                      <a:pt x="12485" y="24980"/>
                      <a:pt x="16352" y="24570"/>
                      <a:pt x="16421" y="24570"/>
                    </a:cubicBezTo>
                    <a:lnTo>
                      <a:pt x="34415" y="20601"/>
                    </a:lnTo>
                    <a:cubicBezTo>
                      <a:pt x="34484" y="20601"/>
                      <a:pt x="34516" y="20533"/>
                      <a:pt x="34552" y="20500"/>
                    </a:cubicBezTo>
                    <a:cubicBezTo>
                      <a:pt x="34552" y="20500"/>
                      <a:pt x="34927" y="19917"/>
                      <a:pt x="36774" y="19370"/>
                    </a:cubicBezTo>
                    <a:cubicBezTo>
                      <a:pt x="38964" y="19816"/>
                      <a:pt x="40162" y="21696"/>
                      <a:pt x="40743" y="23237"/>
                    </a:cubicBezTo>
                    <a:cubicBezTo>
                      <a:pt x="41462" y="24980"/>
                      <a:pt x="41700" y="27000"/>
                      <a:pt x="41668" y="28231"/>
                    </a:cubicBezTo>
                    <a:cubicBezTo>
                      <a:pt x="41632" y="28812"/>
                      <a:pt x="41222" y="29326"/>
                      <a:pt x="40674" y="29496"/>
                    </a:cubicBezTo>
                    <a:cubicBezTo>
                      <a:pt x="40094" y="29668"/>
                      <a:pt x="39273" y="29942"/>
                      <a:pt x="38279" y="30284"/>
                    </a:cubicBezTo>
                    <a:cubicBezTo>
                      <a:pt x="38186" y="30324"/>
                      <a:pt x="37999" y="30337"/>
                      <a:pt x="37775" y="30337"/>
                    </a:cubicBezTo>
                    <a:cubicBezTo>
                      <a:pt x="37425" y="30337"/>
                      <a:pt x="36985" y="30304"/>
                      <a:pt x="36673" y="30284"/>
                    </a:cubicBezTo>
                    <a:lnTo>
                      <a:pt x="36569" y="30284"/>
                    </a:lnTo>
                    <a:cubicBezTo>
                      <a:pt x="36364" y="30352"/>
                      <a:pt x="16216" y="38221"/>
                      <a:pt x="13238" y="39452"/>
                    </a:cubicBezTo>
                    <a:cubicBezTo>
                      <a:pt x="11583" y="40145"/>
                      <a:pt x="9474" y="40686"/>
                      <a:pt x="7452" y="40686"/>
                    </a:cubicBezTo>
                    <a:cubicBezTo>
                      <a:pt x="5879" y="40686"/>
                      <a:pt x="4359" y="40359"/>
                      <a:pt x="3147" y="39521"/>
                    </a:cubicBezTo>
                    <a:cubicBezTo>
                      <a:pt x="1300" y="38289"/>
                      <a:pt x="443" y="36031"/>
                      <a:pt x="547" y="32917"/>
                    </a:cubicBezTo>
                    <a:cubicBezTo>
                      <a:pt x="717" y="27785"/>
                      <a:pt x="1095" y="15848"/>
                      <a:pt x="4138" y="9175"/>
                    </a:cubicBezTo>
                    <a:cubicBezTo>
                      <a:pt x="7458" y="1890"/>
                      <a:pt x="13854" y="453"/>
                      <a:pt x="13922" y="453"/>
                    </a:cubicBezTo>
                    <a:cubicBezTo>
                      <a:pt x="14059" y="418"/>
                      <a:pt x="14127" y="316"/>
                      <a:pt x="14095" y="179"/>
                    </a:cubicBezTo>
                    <a:cubicBezTo>
                      <a:pt x="14064" y="89"/>
                      <a:pt x="13983" y="1"/>
                      <a:pt x="13873" y="1"/>
                    </a:cubicBezTo>
                    <a:close/>
                  </a:path>
                </a:pathLst>
              </a:custGeom>
              <a:solidFill>
                <a:srgbClr val="4129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191"/>
              <p:cNvSpPr/>
              <p:nvPr/>
            </p:nvSpPr>
            <p:spPr>
              <a:xfrm>
                <a:off x="4079613" y="2825750"/>
                <a:ext cx="42775" cy="290000"/>
              </a:xfrm>
              <a:custGeom>
                <a:rect b="b" l="l" r="r" t="t"/>
                <a:pathLst>
                  <a:path extrusionOk="0" h="11600" w="1711">
                    <a:moveTo>
                      <a:pt x="1333" y="1"/>
                    </a:moveTo>
                    <a:lnTo>
                      <a:pt x="0" y="11599"/>
                    </a:lnTo>
                    <a:cubicBezTo>
                      <a:pt x="1711" y="6364"/>
                      <a:pt x="1333" y="2"/>
                      <a:pt x="13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191"/>
              <p:cNvSpPr/>
              <p:nvPr/>
            </p:nvSpPr>
            <p:spPr>
              <a:xfrm>
                <a:off x="4072763" y="2820625"/>
                <a:ext cx="54750" cy="301075"/>
              </a:xfrm>
              <a:custGeom>
                <a:rect b="b" l="l" r="r" t="t"/>
                <a:pathLst>
                  <a:path extrusionOk="0" h="12043" w="2190">
                    <a:moveTo>
                      <a:pt x="1574" y="1"/>
                    </a:moveTo>
                    <a:cubicBezTo>
                      <a:pt x="1470" y="1"/>
                      <a:pt x="1369" y="105"/>
                      <a:pt x="1369" y="241"/>
                    </a:cubicBezTo>
                    <a:cubicBezTo>
                      <a:pt x="1369" y="310"/>
                      <a:pt x="1711" y="6604"/>
                      <a:pt x="33" y="11736"/>
                    </a:cubicBezTo>
                    <a:cubicBezTo>
                      <a:pt x="1" y="11873"/>
                      <a:pt x="69" y="11974"/>
                      <a:pt x="206" y="12010"/>
                    </a:cubicBezTo>
                    <a:cubicBezTo>
                      <a:pt x="206" y="12042"/>
                      <a:pt x="239" y="12042"/>
                      <a:pt x="274" y="12042"/>
                    </a:cubicBezTo>
                    <a:cubicBezTo>
                      <a:pt x="375" y="12042"/>
                      <a:pt x="444" y="11974"/>
                      <a:pt x="479" y="11873"/>
                    </a:cubicBezTo>
                    <a:cubicBezTo>
                      <a:pt x="2190" y="6637"/>
                      <a:pt x="1812" y="274"/>
                      <a:pt x="1812" y="206"/>
                    </a:cubicBezTo>
                    <a:cubicBezTo>
                      <a:pt x="1812" y="69"/>
                      <a:pt x="1711" y="1"/>
                      <a:pt x="1574" y="1"/>
                    </a:cubicBezTo>
                    <a:close/>
                  </a:path>
                </a:pathLst>
              </a:custGeom>
              <a:solidFill>
                <a:srgbClr val="4129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191"/>
              <p:cNvSpPr/>
              <p:nvPr/>
            </p:nvSpPr>
            <p:spPr>
              <a:xfrm>
                <a:off x="3969238" y="3111125"/>
                <a:ext cx="115525" cy="37950"/>
              </a:xfrm>
              <a:custGeom>
                <a:rect b="b" l="l" r="r" t="t"/>
                <a:pathLst>
                  <a:path extrusionOk="0" h="1518" w="4621">
                    <a:moveTo>
                      <a:pt x="4356" y="1"/>
                    </a:moveTo>
                    <a:cubicBezTo>
                      <a:pt x="3727" y="1"/>
                      <a:pt x="2043" y="148"/>
                      <a:pt x="1" y="1517"/>
                    </a:cubicBezTo>
                    <a:lnTo>
                      <a:pt x="4620" y="12"/>
                    </a:lnTo>
                    <a:cubicBezTo>
                      <a:pt x="4620" y="12"/>
                      <a:pt x="4527" y="1"/>
                      <a:pt x="43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191"/>
              <p:cNvSpPr/>
              <p:nvPr/>
            </p:nvSpPr>
            <p:spPr>
              <a:xfrm>
                <a:off x="3962413" y="3105675"/>
                <a:ext cx="128300" cy="49400"/>
              </a:xfrm>
              <a:custGeom>
                <a:rect b="b" l="l" r="r" t="t"/>
                <a:pathLst>
                  <a:path extrusionOk="0" h="1976" w="5132">
                    <a:moveTo>
                      <a:pt x="4564" y="0"/>
                    </a:moveTo>
                    <a:cubicBezTo>
                      <a:pt x="3850" y="0"/>
                      <a:pt x="2166" y="187"/>
                      <a:pt x="137" y="1530"/>
                    </a:cubicBezTo>
                    <a:cubicBezTo>
                      <a:pt x="36" y="1598"/>
                      <a:pt x="0" y="1771"/>
                      <a:pt x="69" y="1872"/>
                    </a:cubicBezTo>
                    <a:cubicBezTo>
                      <a:pt x="137" y="1940"/>
                      <a:pt x="205" y="1976"/>
                      <a:pt x="274" y="1976"/>
                    </a:cubicBezTo>
                    <a:cubicBezTo>
                      <a:pt x="309" y="1976"/>
                      <a:pt x="378" y="1940"/>
                      <a:pt x="411" y="1907"/>
                    </a:cubicBezTo>
                    <a:cubicBezTo>
                      <a:pt x="2381" y="594"/>
                      <a:pt x="4045" y="462"/>
                      <a:pt x="4632" y="462"/>
                    </a:cubicBezTo>
                    <a:cubicBezTo>
                      <a:pt x="4779" y="462"/>
                      <a:pt x="4858" y="471"/>
                      <a:pt x="4858" y="471"/>
                    </a:cubicBezTo>
                    <a:cubicBezTo>
                      <a:pt x="4995" y="471"/>
                      <a:pt x="5099" y="367"/>
                      <a:pt x="5099" y="265"/>
                    </a:cubicBezTo>
                    <a:cubicBezTo>
                      <a:pt x="5132" y="129"/>
                      <a:pt x="5030" y="25"/>
                      <a:pt x="4926" y="25"/>
                    </a:cubicBezTo>
                    <a:cubicBezTo>
                      <a:pt x="4903" y="17"/>
                      <a:pt x="4777" y="0"/>
                      <a:pt x="4564" y="0"/>
                    </a:cubicBezTo>
                    <a:close/>
                  </a:path>
                </a:pathLst>
              </a:custGeom>
              <a:solidFill>
                <a:srgbClr val="4129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191"/>
              <p:cNvSpPr/>
              <p:nvPr/>
            </p:nvSpPr>
            <p:spPr>
              <a:xfrm>
                <a:off x="4692788" y="2982300"/>
                <a:ext cx="68450" cy="219800"/>
              </a:xfrm>
              <a:custGeom>
                <a:rect b="b" l="l" r="r" t="t"/>
                <a:pathLst>
                  <a:path extrusionOk="0" h="8792" w="2738">
                    <a:moveTo>
                      <a:pt x="0" y="1"/>
                    </a:moveTo>
                    <a:lnTo>
                      <a:pt x="2362" y="8791"/>
                    </a:lnTo>
                    <a:cubicBezTo>
                      <a:pt x="2362" y="8791"/>
                      <a:pt x="2737" y="6465"/>
                      <a:pt x="1916" y="3728"/>
                    </a:cubicBezTo>
                    <a:cubicBezTo>
                      <a:pt x="1095" y="991"/>
                      <a:pt x="0"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191"/>
              <p:cNvSpPr/>
              <p:nvPr/>
            </p:nvSpPr>
            <p:spPr>
              <a:xfrm>
                <a:off x="4686838" y="2976800"/>
                <a:ext cx="80400" cy="231300"/>
              </a:xfrm>
              <a:custGeom>
                <a:rect b="b" l="l" r="r" t="t"/>
                <a:pathLst>
                  <a:path extrusionOk="0" h="9252" w="3216">
                    <a:moveTo>
                      <a:pt x="260" y="1"/>
                    </a:moveTo>
                    <a:cubicBezTo>
                      <a:pt x="198" y="1"/>
                      <a:pt x="139" y="26"/>
                      <a:pt x="101" y="84"/>
                    </a:cubicBezTo>
                    <a:cubicBezTo>
                      <a:pt x="0" y="152"/>
                      <a:pt x="0" y="322"/>
                      <a:pt x="101" y="390"/>
                    </a:cubicBezTo>
                    <a:cubicBezTo>
                      <a:pt x="101" y="390"/>
                      <a:pt x="1163" y="1384"/>
                      <a:pt x="1949" y="4016"/>
                    </a:cubicBezTo>
                    <a:cubicBezTo>
                      <a:pt x="2737" y="6685"/>
                      <a:pt x="2395" y="8943"/>
                      <a:pt x="2395" y="8978"/>
                    </a:cubicBezTo>
                    <a:cubicBezTo>
                      <a:pt x="2359" y="9079"/>
                      <a:pt x="2463" y="9216"/>
                      <a:pt x="2565" y="9216"/>
                    </a:cubicBezTo>
                    <a:cubicBezTo>
                      <a:pt x="2600" y="9216"/>
                      <a:pt x="2600" y="9252"/>
                      <a:pt x="2600" y="9252"/>
                    </a:cubicBezTo>
                    <a:cubicBezTo>
                      <a:pt x="2701" y="9252"/>
                      <a:pt x="2805" y="9148"/>
                      <a:pt x="2838" y="9047"/>
                    </a:cubicBezTo>
                    <a:cubicBezTo>
                      <a:pt x="2838" y="8943"/>
                      <a:pt x="3216" y="6652"/>
                      <a:pt x="2395" y="3880"/>
                    </a:cubicBezTo>
                    <a:cubicBezTo>
                      <a:pt x="1538" y="1110"/>
                      <a:pt x="443" y="117"/>
                      <a:pt x="411" y="48"/>
                    </a:cubicBezTo>
                    <a:cubicBezTo>
                      <a:pt x="364" y="17"/>
                      <a:pt x="311" y="1"/>
                      <a:pt x="260" y="1"/>
                    </a:cubicBez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8" name="Google Shape;4568;p191"/>
            <p:cNvSpPr/>
            <p:nvPr/>
          </p:nvSpPr>
          <p:spPr>
            <a:xfrm>
              <a:off x="3165963" y="4097550"/>
              <a:ext cx="94100" cy="106075"/>
            </a:xfrm>
            <a:custGeom>
              <a:rect b="b" l="l" r="r" t="t"/>
              <a:pathLst>
                <a:path extrusionOk="0" h="4243" w="3764">
                  <a:moveTo>
                    <a:pt x="205" y="0"/>
                  </a:moveTo>
                  <a:cubicBezTo>
                    <a:pt x="104" y="33"/>
                    <a:pt x="0" y="170"/>
                    <a:pt x="36" y="274"/>
                  </a:cubicBezTo>
                  <a:cubicBezTo>
                    <a:pt x="309" y="1574"/>
                    <a:pt x="1095" y="3832"/>
                    <a:pt x="3490" y="4242"/>
                  </a:cubicBezTo>
                  <a:lnTo>
                    <a:pt x="3525" y="4242"/>
                  </a:lnTo>
                  <a:cubicBezTo>
                    <a:pt x="3626" y="4242"/>
                    <a:pt x="3730" y="4174"/>
                    <a:pt x="3763" y="4070"/>
                  </a:cubicBezTo>
                  <a:cubicBezTo>
                    <a:pt x="3763" y="3933"/>
                    <a:pt x="3695" y="3832"/>
                    <a:pt x="3558" y="3796"/>
                  </a:cubicBezTo>
                  <a:cubicBezTo>
                    <a:pt x="1541" y="3454"/>
                    <a:pt x="788" y="1642"/>
                    <a:pt x="479" y="170"/>
                  </a:cubicBezTo>
                  <a:cubicBezTo>
                    <a:pt x="446" y="68"/>
                    <a:pt x="342"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191"/>
            <p:cNvSpPr/>
            <p:nvPr/>
          </p:nvSpPr>
          <p:spPr>
            <a:xfrm>
              <a:off x="3233563" y="2825750"/>
              <a:ext cx="42775" cy="290000"/>
            </a:xfrm>
            <a:custGeom>
              <a:rect b="b" l="l" r="r" t="t"/>
              <a:pathLst>
                <a:path extrusionOk="0" h="11600" w="1711">
                  <a:moveTo>
                    <a:pt x="375" y="1"/>
                  </a:moveTo>
                  <a:lnTo>
                    <a:pt x="375" y="1"/>
                  </a:lnTo>
                  <a:cubicBezTo>
                    <a:pt x="375" y="2"/>
                    <a:pt x="0" y="6364"/>
                    <a:pt x="1711" y="11599"/>
                  </a:cubicBezTo>
                  <a:lnTo>
                    <a:pt x="3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191"/>
            <p:cNvSpPr/>
            <p:nvPr/>
          </p:nvSpPr>
          <p:spPr>
            <a:xfrm>
              <a:off x="3228413" y="2820625"/>
              <a:ext cx="53875" cy="301075"/>
            </a:xfrm>
            <a:custGeom>
              <a:rect b="b" l="l" r="r" t="t"/>
              <a:pathLst>
                <a:path extrusionOk="0" h="12043" w="2155">
                  <a:moveTo>
                    <a:pt x="581" y="1"/>
                  </a:moveTo>
                  <a:cubicBezTo>
                    <a:pt x="444" y="1"/>
                    <a:pt x="343" y="69"/>
                    <a:pt x="343" y="206"/>
                  </a:cubicBezTo>
                  <a:cubicBezTo>
                    <a:pt x="343" y="274"/>
                    <a:pt x="1" y="6637"/>
                    <a:pt x="1676" y="11873"/>
                  </a:cubicBezTo>
                  <a:cubicBezTo>
                    <a:pt x="1711" y="11974"/>
                    <a:pt x="1813" y="12042"/>
                    <a:pt x="1917" y="12042"/>
                  </a:cubicBezTo>
                  <a:cubicBezTo>
                    <a:pt x="1917" y="12042"/>
                    <a:pt x="1950" y="12042"/>
                    <a:pt x="1985" y="12010"/>
                  </a:cubicBezTo>
                  <a:cubicBezTo>
                    <a:pt x="2086" y="11974"/>
                    <a:pt x="2155" y="11873"/>
                    <a:pt x="2122" y="11736"/>
                  </a:cubicBezTo>
                  <a:cubicBezTo>
                    <a:pt x="444" y="6604"/>
                    <a:pt x="786" y="310"/>
                    <a:pt x="786" y="241"/>
                  </a:cubicBezTo>
                  <a:cubicBezTo>
                    <a:pt x="786" y="105"/>
                    <a:pt x="718" y="1"/>
                    <a:pt x="581" y="1"/>
                  </a:cubicBezTo>
                  <a:close/>
                </a:path>
              </a:pathLst>
            </a:custGeom>
            <a:solidFill>
              <a:srgbClr val="4129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191"/>
            <p:cNvSpPr/>
            <p:nvPr/>
          </p:nvSpPr>
          <p:spPr>
            <a:xfrm>
              <a:off x="3270288" y="3111125"/>
              <a:ext cx="115525" cy="37950"/>
            </a:xfrm>
            <a:custGeom>
              <a:rect b="b" l="l" r="r" t="t"/>
              <a:pathLst>
                <a:path extrusionOk="0" h="1518" w="4621">
                  <a:moveTo>
                    <a:pt x="266" y="1"/>
                  </a:moveTo>
                  <a:cubicBezTo>
                    <a:pt x="94" y="1"/>
                    <a:pt x="1" y="12"/>
                    <a:pt x="1" y="12"/>
                  </a:cubicBezTo>
                  <a:lnTo>
                    <a:pt x="4621" y="1517"/>
                  </a:lnTo>
                  <a:cubicBezTo>
                    <a:pt x="2578" y="148"/>
                    <a:pt x="894"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191"/>
            <p:cNvSpPr/>
            <p:nvPr/>
          </p:nvSpPr>
          <p:spPr>
            <a:xfrm>
              <a:off x="3264338" y="3105675"/>
              <a:ext cx="128325" cy="49400"/>
            </a:xfrm>
            <a:custGeom>
              <a:rect b="b" l="l" r="r" t="t"/>
              <a:pathLst>
                <a:path extrusionOk="0" h="1976" w="5133">
                  <a:moveTo>
                    <a:pt x="584" y="0"/>
                  </a:moveTo>
                  <a:cubicBezTo>
                    <a:pt x="375" y="0"/>
                    <a:pt x="255" y="17"/>
                    <a:pt x="239" y="25"/>
                  </a:cubicBezTo>
                  <a:cubicBezTo>
                    <a:pt x="102" y="25"/>
                    <a:pt x="1" y="129"/>
                    <a:pt x="34" y="265"/>
                  </a:cubicBezTo>
                  <a:cubicBezTo>
                    <a:pt x="34" y="367"/>
                    <a:pt x="170" y="471"/>
                    <a:pt x="274" y="471"/>
                  </a:cubicBezTo>
                  <a:cubicBezTo>
                    <a:pt x="281" y="471"/>
                    <a:pt x="364" y="462"/>
                    <a:pt x="513" y="462"/>
                  </a:cubicBezTo>
                  <a:cubicBezTo>
                    <a:pt x="1110" y="462"/>
                    <a:pt x="2758" y="594"/>
                    <a:pt x="4755" y="1907"/>
                  </a:cubicBezTo>
                  <a:cubicBezTo>
                    <a:pt x="4790" y="1940"/>
                    <a:pt x="4823" y="1976"/>
                    <a:pt x="4859" y="1976"/>
                  </a:cubicBezTo>
                  <a:cubicBezTo>
                    <a:pt x="4927" y="1976"/>
                    <a:pt x="5028" y="1940"/>
                    <a:pt x="5064" y="1872"/>
                  </a:cubicBezTo>
                  <a:cubicBezTo>
                    <a:pt x="5132" y="1771"/>
                    <a:pt x="5097" y="1598"/>
                    <a:pt x="4995" y="1530"/>
                  </a:cubicBezTo>
                  <a:cubicBezTo>
                    <a:pt x="2966" y="187"/>
                    <a:pt x="1282" y="0"/>
                    <a:pt x="584" y="0"/>
                  </a:cubicBezTo>
                  <a:close/>
                </a:path>
              </a:pathLst>
            </a:custGeom>
            <a:solidFill>
              <a:srgbClr val="4129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73" name="Google Shape;4573;p191"/>
          <p:cNvSpPr/>
          <p:nvPr/>
        </p:nvSpPr>
        <p:spPr>
          <a:xfrm>
            <a:off x="4385450" y="1624700"/>
            <a:ext cx="33550" cy="8925"/>
          </a:xfrm>
          <a:custGeom>
            <a:rect b="b" l="l" r="r" t="t"/>
            <a:pathLst>
              <a:path extrusionOk="0" h="357" w="1342">
                <a:moveTo>
                  <a:pt x="0" y="357"/>
                </a:moveTo>
                <a:cubicBezTo>
                  <a:pt x="224" y="298"/>
                  <a:pt x="1118" y="60"/>
                  <a:pt x="1342" y="0"/>
                </a:cubicBezTo>
              </a:path>
            </a:pathLst>
          </a:custGeom>
          <a:noFill/>
          <a:ln cap="flat" cmpd="sng" w="9525">
            <a:solidFill>
              <a:srgbClr val="5B0F00"/>
            </a:solidFill>
            <a:prstDash val="solid"/>
            <a:round/>
            <a:headEnd len="med" w="med" type="none"/>
            <a:tailEnd len="med" w="med" type="none"/>
          </a:ln>
        </p:spPr>
      </p:sp>
      <p:sp>
        <p:nvSpPr>
          <p:cNvPr id="4574" name="Google Shape;4574;p191"/>
          <p:cNvSpPr/>
          <p:nvPr/>
        </p:nvSpPr>
        <p:spPr>
          <a:xfrm>
            <a:off x="4370175" y="1673150"/>
            <a:ext cx="33550" cy="8925"/>
          </a:xfrm>
          <a:custGeom>
            <a:rect b="b" l="l" r="r" t="t"/>
            <a:pathLst>
              <a:path extrusionOk="0" h="357" w="1342">
                <a:moveTo>
                  <a:pt x="0" y="357"/>
                </a:moveTo>
                <a:cubicBezTo>
                  <a:pt x="224" y="298"/>
                  <a:pt x="1118" y="60"/>
                  <a:pt x="1342" y="0"/>
                </a:cubicBezTo>
              </a:path>
            </a:pathLst>
          </a:custGeom>
          <a:noFill/>
          <a:ln cap="flat" cmpd="sng" w="9525">
            <a:solidFill>
              <a:srgbClr val="5B0F00"/>
            </a:solidFill>
            <a:prstDash val="solid"/>
            <a:round/>
            <a:headEnd len="med" w="med" type="none"/>
            <a:tailEnd len="med" w="med" type="none"/>
          </a:ln>
        </p:spPr>
      </p:sp>
      <p:sp>
        <p:nvSpPr>
          <p:cNvPr id="4575" name="Google Shape;4575;p191"/>
          <p:cNvSpPr/>
          <p:nvPr/>
        </p:nvSpPr>
        <p:spPr>
          <a:xfrm rot="-588989">
            <a:off x="4385450" y="1711501"/>
            <a:ext cx="33551" cy="8925"/>
          </a:xfrm>
          <a:custGeom>
            <a:rect b="b" l="l" r="r" t="t"/>
            <a:pathLst>
              <a:path extrusionOk="0" h="357" w="1342">
                <a:moveTo>
                  <a:pt x="0" y="357"/>
                </a:moveTo>
                <a:cubicBezTo>
                  <a:pt x="224" y="298"/>
                  <a:pt x="1118" y="60"/>
                  <a:pt x="1342" y="0"/>
                </a:cubicBezTo>
              </a:path>
            </a:pathLst>
          </a:custGeom>
          <a:noFill/>
          <a:ln cap="flat" cmpd="sng" w="9525">
            <a:solidFill>
              <a:srgbClr val="5B0F00"/>
            </a:solidFill>
            <a:prstDash val="solid"/>
            <a:round/>
            <a:headEnd len="med" w="med" type="none"/>
            <a:tailEnd len="med" w="med" type="none"/>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04"/>
                                        </p:tgtEl>
                                        <p:attrNameLst>
                                          <p:attrName>style.visibility</p:attrName>
                                        </p:attrNameLst>
                                      </p:cBhvr>
                                      <p:to>
                                        <p:strVal val="visible"/>
                                      </p:to>
                                    </p:set>
                                    <p:animEffect filter="fade" transition="in">
                                      <p:cBhvr>
                                        <p:cTn dur="1000"/>
                                        <p:tgtEl>
                                          <p:spTgt spid="4504"/>
                                        </p:tgtEl>
                                      </p:cBhvr>
                                    </p:animEffect>
                                  </p:childTnLst>
                                </p:cTn>
                              </p:par>
                              <p:par>
                                <p:cTn fill="hold" nodeType="withEffect" presetClass="entr" presetID="10" presetSubtype="0">
                                  <p:stCondLst>
                                    <p:cond delay="0"/>
                                  </p:stCondLst>
                                  <p:childTnLst>
                                    <p:set>
                                      <p:cBhvr>
                                        <p:cTn dur="1" fill="hold">
                                          <p:stCondLst>
                                            <p:cond delay="0"/>
                                          </p:stCondLst>
                                        </p:cTn>
                                        <p:tgtEl>
                                          <p:spTgt spid="4511"/>
                                        </p:tgtEl>
                                        <p:attrNameLst>
                                          <p:attrName>style.visibility</p:attrName>
                                        </p:attrNameLst>
                                      </p:cBhvr>
                                      <p:to>
                                        <p:strVal val="visible"/>
                                      </p:to>
                                    </p:set>
                                    <p:animEffect filter="fade" transition="in">
                                      <p:cBhvr>
                                        <p:cTn dur="1000"/>
                                        <p:tgtEl>
                                          <p:spTgt spid="4511"/>
                                        </p:tgtEl>
                                      </p:cBhvr>
                                    </p:animEffect>
                                  </p:childTnLst>
                                </p:cTn>
                              </p:par>
                              <p:par>
                                <p:cTn fill="hold" nodeType="withEffect" presetClass="entr" presetID="10" presetSubtype="0">
                                  <p:stCondLst>
                                    <p:cond delay="0"/>
                                  </p:stCondLst>
                                  <p:childTnLst>
                                    <p:set>
                                      <p:cBhvr>
                                        <p:cTn dur="1" fill="hold">
                                          <p:stCondLst>
                                            <p:cond delay="0"/>
                                          </p:stCondLst>
                                        </p:cTn>
                                        <p:tgtEl>
                                          <p:spTgt spid="4505"/>
                                        </p:tgtEl>
                                        <p:attrNameLst>
                                          <p:attrName>style.visibility</p:attrName>
                                        </p:attrNameLst>
                                      </p:cBhvr>
                                      <p:to>
                                        <p:strVal val="visible"/>
                                      </p:to>
                                    </p:set>
                                    <p:animEffect filter="fade" transition="in">
                                      <p:cBhvr>
                                        <p:cTn dur="1000"/>
                                        <p:tgtEl>
                                          <p:spTgt spid="45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02"/>
                                        </p:tgtEl>
                                        <p:attrNameLst>
                                          <p:attrName>style.visibility</p:attrName>
                                        </p:attrNameLst>
                                      </p:cBhvr>
                                      <p:to>
                                        <p:strVal val="visible"/>
                                      </p:to>
                                    </p:set>
                                    <p:animEffect filter="fade" transition="in">
                                      <p:cBhvr>
                                        <p:cTn dur="1000"/>
                                        <p:tgtEl>
                                          <p:spTgt spid="4502"/>
                                        </p:tgtEl>
                                      </p:cBhvr>
                                    </p:animEffect>
                                  </p:childTnLst>
                                </p:cTn>
                              </p:par>
                              <p:par>
                                <p:cTn fill="hold" nodeType="withEffect" presetClass="entr" presetID="10" presetSubtype="0">
                                  <p:stCondLst>
                                    <p:cond delay="0"/>
                                  </p:stCondLst>
                                  <p:childTnLst>
                                    <p:set>
                                      <p:cBhvr>
                                        <p:cTn dur="1" fill="hold">
                                          <p:stCondLst>
                                            <p:cond delay="0"/>
                                          </p:stCondLst>
                                        </p:cTn>
                                        <p:tgtEl>
                                          <p:spTgt spid="4514"/>
                                        </p:tgtEl>
                                        <p:attrNameLst>
                                          <p:attrName>style.visibility</p:attrName>
                                        </p:attrNameLst>
                                      </p:cBhvr>
                                      <p:to>
                                        <p:strVal val="visible"/>
                                      </p:to>
                                    </p:set>
                                    <p:animEffect filter="fade" transition="in">
                                      <p:cBhvr>
                                        <p:cTn dur="1000"/>
                                        <p:tgtEl>
                                          <p:spTgt spid="4514"/>
                                        </p:tgtEl>
                                      </p:cBhvr>
                                    </p:animEffect>
                                  </p:childTnLst>
                                </p:cTn>
                              </p:par>
                              <p:par>
                                <p:cTn fill="hold" nodeType="withEffect" presetClass="entr" presetID="10" presetSubtype="0">
                                  <p:stCondLst>
                                    <p:cond delay="0"/>
                                  </p:stCondLst>
                                  <p:childTnLst>
                                    <p:set>
                                      <p:cBhvr>
                                        <p:cTn dur="1" fill="hold">
                                          <p:stCondLst>
                                            <p:cond delay="0"/>
                                          </p:stCondLst>
                                        </p:cTn>
                                        <p:tgtEl>
                                          <p:spTgt spid="4503"/>
                                        </p:tgtEl>
                                        <p:attrNameLst>
                                          <p:attrName>style.visibility</p:attrName>
                                        </p:attrNameLst>
                                      </p:cBhvr>
                                      <p:to>
                                        <p:strVal val="visible"/>
                                      </p:to>
                                    </p:set>
                                    <p:animEffect filter="fade" transition="in">
                                      <p:cBhvr>
                                        <p:cTn dur="1000"/>
                                        <p:tgtEl>
                                          <p:spTgt spid="45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06"/>
                                        </p:tgtEl>
                                        <p:attrNameLst>
                                          <p:attrName>style.visibility</p:attrName>
                                        </p:attrNameLst>
                                      </p:cBhvr>
                                      <p:to>
                                        <p:strVal val="visible"/>
                                      </p:to>
                                    </p:set>
                                    <p:animEffect filter="fade" transition="in">
                                      <p:cBhvr>
                                        <p:cTn dur="1000"/>
                                        <p:tgtEl>
                                          <p:spTgt spid="4506"/>
                                        </p:tgtEl>
                                      </p:cBhvr>
                                    </p:animEffect>
                                  </p:childTnLst>
                                </p:cTn>
                              </p:par>
                              <p:par>
                                <p:cTn fill="hold" nodeType="withEffect" presetClass="entr" presetID="10" presetSubtype="0">
                                  <p:stCondLst>
                                    <p:cond delay="0"/>
                                  </p:stCondLst>
                                  <p:childTnLst>
                                    <p:set>
                                      <p:cBhvr>
                                        <p:cTn dur="1" fill="hold">
                                          <p:stCondLst>
                                            <p:cond delay="0"/>
                                          </p:stCondLst>
                                        </p:cTn>
                                        <p:tgtEl>
                                          <p:spTgt spid="4510"/>
                                        </p:tgtEl>
                                        <p:attrNameLst>
                                          <p:attrName>style.visibility</p:attrName>
                                        </p:attrNameLst>
                                      </p:cBhvr>
                                      <p:to>
                                        <p:strVal val="visible"/>
                                      </p:to>
                                    </p:set>
                                    <p:animEffect filter="fade" transition="in">
                                      <p:cBhvr>
                                        <p:cTn dur="1000"/>
                                        <p:tgtEl>
                                          <p:spTgt spid="4510"/>
                                        </p:tgtEl>
                                      </p:cBhvr>
                                    </p:animEffect>
                                  </p:childTnLst>
                                </p:cTn>
                              </p:par>
                              <p:par>
                                <p:cTn fill="hold" nodeType="withEffect" presetClass="entr" presetID="10" presetSubtype="0">
                                  <p:stCondLst>
                                    <p:cond delay="0"/>
                                  </p:stCondLst>
                                  <p:childTnLst>
                                    <p:set>
                                      <p:cBhvr>
                                        <p:cTn dur="1" fill="hold">
                                          <p:stCondLst>
                                            <p:cond delay="0"/>
                                          </p:stCondLst>
                                        </p:cTn>
                                        <p:tgtEl>
                                          <p:spTgt spid="4507"/>
                                        </p:tgtEl>
                                        <p:attrNameLst>
                                          <p:attrName>style.visibility</p:attrName>
                                        </p:attrNameLst>
                                      </p:cBhvr>
                                      <p:to>
                                        <p:strVal val="visible"/>
                                      </p:to>
                                    </p:set>
                                    <p:animEffect filter="fade" transition="in">
                                      <p:cBhvr>
                                        <p:cTn dur="1000"/>
                                        <p:tgtEl>
                                          <p:spTgt spid="45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08"/>
                                        </p:tgtEl>
                                        <p:attrNameLst>
                                          <p:attrName>style.visibility</p:attrName>
                                        </p:attrNameLst>
                                      </p:cBhvr>
                                      <p:to>
                                        <p:strVal val="visible"/>
                                      </p:to>
                                    </p:set>
                                    <p:animEffect filter="fade" transition="in">
                                      <p:cBhvr>
                                        <p:cTn dur="1000"/>
                                        <p:tgtEl>
                                          <p:spTgt spid="4508"/>
                                        </p:tgtEl>
                                      </p:cBhvr>
                                    </p:animEffect>
                                  </p:childTnLst>
                                </p:cTn>
                              </p:par>
                              <p:par>
                                <p:cTn fill="hold" nodeType="withEffect" presetClass="entr" presetID="10" presetSubtype="0">
                                  <p:stCondLst>
                                    <p:cond delay="0"/>
                                  </p:stCondLst>
                                  <p:childTnLst>
                                    <p:set>
                                      <p:cBhvr>
                                        <p:cTn dur="1" fill="hold">
                                          <p:stCondLst>
                                            <p:cond delay="0"/>
                                          </p:stCondLst>
                                        </p:cTn>
                                        <p:tgtEl>
                                          <p:spTgt spid="4513"/>
                                        </p:tgtEl>
                                        <p:attrNameLst>
                                          <p:attrName>style.visibility</p:attrName>
                                        </p:attrNameLst>
                                      </p:cBhvr>
                                      <p:to>
                                        <p:strVal val="visible"/>
                                      </p:to>
                                    </p:set>
                                    <p:animEffect filter="fade" transition="in">
                                      <p:cBhvr>
                                        <p:cTn dur="1000"/>
                                        <p:tgtEl>
                                          <p:spTgt spid="4513"/>
                                        </p:tgtEl>
                                      </p:cBhvr>
                                    </p:animEffect>
                                  </p:childTnLst>
                                </p:cTn>
                              </p:par>
                              <p:par>
                                <p:cTn fill="hold" nodeType="withEffect" presetClass="entr" presetID="10" presetSubtype="0">
                                  <p:stCondLst>
                                    <p:cond delay="0"/>
                                  </p:stCondLst>
                                  <p:childTnLst>
                                    <p:set>
                                      <p:cBhvr>
                                        <p:cTn dur="1" fill="hold">
                                          <p:stCondLst>
                                            <p:cond delay="0"/>
                                          </p:stCondLst>
                                        </p:cTn>
                                        <p:tgtEl>
                                          <p:spTgt spid="4509"/>
                                        </p:tgtEl>
                                        <p:attrNameLst>
                                          <p:attrName>style.visibility</p:attrName>
                                        </p:attrNameLst>
                                      </p:cBhvr>
                                      <p:to>
                                        <p:strVal val="visible"/>
                                      </p:to>
                                    </p:set>
                                    <p:animEffect filter="fade" transition="in">
                                      <p:cBhvr>
                                        <p:cTn dur="1000"/>
                                        <p:tgtEl>
                                          <p:spTgt spid="45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6B26B"/>
        </a:solidFill>
      </p:bgPr>
    </p:bg>
    <p:spTree>
      <p:nvGrpSpPr>
        <p:cNvPr id="4579" name="Shape 4579"/>
        <p:cNvGrpSpPr/>
        <p:nvPr/>
      </p:nvGrpSpPr>
      <p:grpSpPr>
        <a:xfrm>
          <a:off x="0" y="0"/>
          <a:ext cx="0" cy="0"/>
          <a:chOff x="0" y="0"/>
          <a:chExt cx="0" cy="0"/>
        </a:xfrm>
      </p:grpSpPr>
      <p:pic>
        <p:nvPicPr>
          <p:cNvPr id="4580" name="Google Shape;4580;p192"/>
          <p:cNvPicPr preferRelativeResize="0"/>
          <p:nvPr/>
        </p:nvPicPr>
        <p:blipFill>
          <a:blip r:embed="rId3">
            <a:alphaModFix amt="43000"/>
          </a:blip>
          <a:stretch>
            <a:fillRect/>
          </a:stretch>
        </p:blipFill>
        <p:spPr>
          <a:xfrm rot="-7040401">
            <a:off x="128213" y="2287501"/>
            <a:ext cx="4314825" cy="4572000"/>
          </a:xfrm>
          <a:prstGeom prst="rect">
            <a:avLst/>
          </a:prstGeom>
          <a:noFill/>
          <a:ln>
            <a:noFill/>
          </a:ln>
        </p:spPr>
      </p:pic>
      <p:pic>
        <p:nvPicPr>
          <p:cNvPr id="4581" name="Google Shape;4581;p192"/>
          <p:cNvPicPr preferRelativeResize="0"/>
          <p:nvPr/>
        </p:nvPicPr>
        <p:blipFill>
          <a:blip r:embed="rId3">
            <a:alphaModFix amt="43000"/>
          </a:blip>
          <a:stretch>
            <a:fillRect/>
          </a:stretch>
        </p:blipFill>
        <p:spPr>
          <a:xfrm flipH="1">
            <a:off x="128200" y="0"/>
            <a:ext cx="4314825" cy="4572000"/>
          </a:xfrm>
          <a:prstGeom prst="rect">
            <a:avLst/>
          </a:prstGeom>
          <a:noFill/>
          <a:ln>
            <a:noFill/>
          </a:ln>
        </p:spPr>
      </p:pic>
      <p:grpSp>
        <p:nvGrpSpPr>
          <p:cNvPr id="4582" name="Google Shape;4582;p192"/>
          <p:cNvGrpSpPr/>
          <p:nvPr/>
        </p:nvGrpSpPr>
        <p:grpSpPr>
          <a:xfrm>
            <a:off x="5597475" y="1797921"/>
            <a:ext cx="3941823" cy="2648094"/>
            <a:chOff x="5193175" y="2466896"/>
            <a:chExt cx="3941823" cy="2648094"/>
          </a:xfrm>
        </p:grpSpPr>
        <p:sp>
          <p:nvSpPr>
            <p:cNvPr id="4583" name="Google Shape;4583;p192"/>
            <p:cNvSpPr/>
            <p:nvPr/>
          </p:nvSpPr>
          <p:spPr>
            <a:xfrm flipH="1">
              <a:off x="8432050" y="3337576"/>
              <a:ext cx="27820" cy="41498"/>
            </a:xfrm>
            <a:custGeom>
              <a:rect b="b" l="l" r="r" t="t"/>
              <a:pathLst>
                <a:path extrusionOk="0" h="2767" w="1855">
                  <a:moveTo>
                    <a:pt x="0" y="1734"/>
                  </a:moveTo>
                  <a:cubicBezTo>
                    <a:pt x="547" y="2098"/>
                    <a:pt x="1033" y="2433"/>
                    <a:pt x="1520" y="2767"/>
                  </a:cubicBezTo>
                  <a:cubicBezTo>
                    <a:pt x="1854" y="1217"/>
                    <a:pt x="1520" y="396"/>
                    <a:pt x="1277" y="1"/>
                  </a:cubicBezTo>
                  <a:cubicBezTo>
                    <a:pt x="1033" y="214"/>
                    <a:pt x="578" y="822"/>
                    <a:pt x="0" y="1734"/>
                  </a:cubicBezTo>
                  <a:close/>
                </a:path>
              </a:pathLst>
            </a:cu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192"/>
            <p:cNvSpPr/>
            <p:nvPr/>
          </p:nvSpPr>
          <p:spPr>
            <a:xfrm flipH="1">
              <a:off x="5202294" y="2958769"/>
              <a:ext cx="647337" cy="235686"/>
            </a:xfrm>
            <a:custGeom>
              <a:rect b="b" l="l" r="r" t="t"/>
              <a:pathLst>
                <a:path extrusionOk="0" h="15715" w="43163">
                  <a:moveTo>
                    <a:pt x="5016" y="15411"/>
                  </a:moveTo>
                  <a:cubicBezTo>
                    <a:pt x="4287" y="15441"/>
                    <a:pt x="4195" y="14347"/>
                    <a:pt x="4925" y="14256"/>
                  </a:cubicBezTo>
                  <a:lnTo>
                    <a:pt x="9575" y="13830"/>
                  </a:lnTo>
                  <a:lnTo>
                    <a:pt x="18299" y="11307"/>
                  </a:lnTo>
                  <a:lnTo>
                    <a:pt x="38451" y="5016"/>
                  </a:lnTo>
                  <a:cubicBezTo>
                    <a:pt x="41309" y="4134"/>
                    <a:pt x="43163" y="2766"/>
                    <a:pt x="42099" y="0"/>
                  </a:cubicBezTo>
                  <a:cubicBezTo>
                    <a:pt x="42099" y="0"/>
                    <a:pt x="42585" y="1915"/>
                    <a:pt x="39485" y="2979"/>
                  </a:cubicBezTo>
                  <a:cubicBezTo>
                    <a:pt x="36385" y="4073"/>
                    <a:pt x="274" y="14985"/>
                    <a:pt x="274" y="14985"/>
                  </a:cubicBezTo>
                  <a:cubicBezTo>
                    <a:pt x="274" y="14985"/>
                    <a:pt x="1" y="15198"/>
                    <a:pt x="31" y="15380"/>
                  </a:cubicBezTo>
                  <a:cubicBezTo>
                    <a:pt x="62" y="15593"/>
                    <a:pt x="214" y="15715"/>
                    <a:pt x="1034" y="15654"/>
                  </a:cubicBezTo>
                  <a:cubicBezTo>
                    <a:pt x="1885" y="15593"/>
                    <a:pt x="5016" y="15411"/>
                    <a:pt x="5016" y="15411"/>
                  </a:cubicBezTo>
                  <a:close/>
                </a:path>
              </a:pathLst>
            </a:cu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192"/>
            <p:cNvSpPr/>
            <p:nvPr/>
          </p:nvSpPr>
          <p:spPr>
            <a:xfrm flipH="1">
              <a:off x="5366396" y="2730837"/>
              <a:ext cx="542040" cy="321846"/>
            </a:xfrm>
            <a:custGeom>
              <a:rect b="b" l="l" r="r" t="t"/>
              <a:pathLst>
                <a:path extrusionOk="0" h="21460" w="36142">
                  <a:moveTo>
                    <a:pt x="7752" y="20518"/>
                  </a:moveTo>
                  <a:cubicBezTo>
                    <a:pt x="7174" y="20548"/>
                    <a:pt x="6688" y="20426"/>
                    <a:pt x="6353" y="20062"/>
                  </a:cubicBezTo>
                  <a:cubicBezTo>
                    <a:pt x="6141" y="19849"/>
                    <a:pt x="5928" y="19271"/>
                    <a:pt x="5776" y="18815"/>
                  </a:cubicBezTo>
                  <a:lnTo>
                    <a:pt x="3709" y="19818"/>
                  </a:lnTo>
                  <a:cubicBezTo>
                    <a:pt x="3040" y="20153"/>
                    <a:pt x="2524" y="19119"/>
                    <a:pt x="3192" y="18785"/>
                  </a:cubicBezTo>
                  <a:lnTo>
                    <a:pt x="5746" y="17569"/>
                  </a:lnTo>
                  <a:lnTo>
                    <a:pt x="6323" y="17296"/>
                  </a:lnTo>
                  <a:cubicBezTo>
                    <a:pt x="9575" y="15867"/>
                    <a:pt x="31065" y="6414"/>
                    <a:pt x="34226" y="4985"/>
                  </a:cubicBezTo>
                  <a:cubicBezTo>
                    <a:pt x="36141" y="4134"/>
                    <a:pt x="36141" y="1733"/>
                    <a:pt x="35199" y="0"/>
                  </a:cubicBezTo>
                  <a:cubicBezTo>
                    <a:pt x="35290" y="183"/>
                    <a:pt x="35959" y="2037"/>
                    <a:pt x="33163" y="3314"/>
                  </a:cubicBezTo>
                  <a:cubicBezTo>
                    <a:pt x="30245" y="4651"/>
                    <a:pt x="335" y="19818"/>
                    <a:pt x="335" y="19818"/>
                  </a:cubicBezTo>
                  <a:cubicBezTo>
                    <a:pt x="335" y="19818"/>
                    <a:pt x="1" y="20183"/>
                    <a:pt x="122" y="20578"/>
                  </a:cubicBezTo>
                  <a:cubicBezTo>
                    <a:pt x="274" y="21004"/>
                    <a:pt x="548" y="21460"/>
                    <a:pt x="1916" y="21277"/>
                  </a:cubicBezTo>
                  <a:cubicBezTo>
                    <a:pt x="3284" y="21095"/>
                    <a:pt x="7661" y="20518"/>
                    <a:pt x="7752" y="20518"/>
                  </a:cubicBezTo>
                  <a:close/>
                </a:path>
              </a:pathLst>
            </a:cu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192"/>
            <p:cNvSpPr/>
            <p:nvPr/>
          </p:nvSpPr>
          <p:spPr>
            <a:xfrm flipH="1">
              <a:off x="6598126" y="3091422"/>
              <a:ext cx="93014" cy="83896"/>
            </a:xfrm>
            <a:custGeom>
              <a:rect b="b" l="l" r="r" t="t"/>
              <a:pathLst>
                <a:path extrusionOk="0" h="5594" w="6202">
                  <a:moveTo>
                    <a:pt x="5411" y="0"/>
                  </a:moveTo>
                  <a:cubicBezTo>
                    <a:pt x="5380" y="31"/>
                    <a:pt x="5350" y="31"/>
                    <a:pt x="5320" y="31"/>
                  </a:cubicBezTo>
                  <a:cubicBezTo>
                    <a:pt x="5107" y="183"/>
                    <a:pt x="3374" y="699"/>
                    <a:pt x="851" y="1399"/>
                  </a:cubicBezTo>
                  <a:lnTo>
                    <a:pt x="0" y="1611"/>
                  </a:lnTo>
                  <a:lnTo>
                    <a:pt x="6201" y="5593"/>
                  </a:lnTo>
                  <a:close/>
                </a:path>
              </a:pathLst>
            </a:cu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192"/>
            <p:cNvSpPr/>
            <p:nvPr/>
          </p:nvSpPr>
          <p:spPr>
            <a:xfrm flipH="1">
              <a:off x="5381904" y="3311151"/>
              <a:ext cx="1825721" cy="558432"/>
            </a:xfrm>
            <a:custGeom>
              <a:rect b="b" l="l" r="r" t="t"/>
              <a:pathLst>
                <a:path extrusionOk="0" h="37235" w="121735">
                  <a:moveTo>
                    <a:pt x="4073" y="17599"/>
                  </a:moveTo>
                  <a:cubicBezTo>
                    <a:pt x="2796" y="20000"/>
                    <a:pt x="1489" y="22371"/>
                    <a:pt x="213" y="24712"/>
                  </a:cubicBezTo>
                  <a:cubicBezTo>
                    <a:pt x="152" y="25016"/>
                    <a:pt x="61" y="25289"/>
                    <a:pt x="0" y="25593"/>
                  </a:cubicBezTo>
                  <a:cubicBezTo>
                    <a:pt x="1793" y="23921"/>
                    <a:pt x="6018" y="20061"/>
                    <a:pt x="7508" y="19636"/>
                  </a:cubicBezTo>
                  <a:cubicBezTo>
                    <a:pt x="10426" y="18845"/>
                    <a:pt x="16353" y="22766"/>
                    <a:pt x="17143" y="25654"/>
                  </a:cubicBezTo>
                  <a:cubicBezTo>
                    <a:pt x="17873" y="28207"/>
                    <a:pt x="16353" y="34165"/>
                    <a:pt x="15988" y="35502"/>
                  </a:cubicBezTo>
                  <a:cubicBezTo>
                    <a:pt x="16231" y="35836"/>
                    <a:pt x="16718" y="36444"/>
                    <a:pt x="17295" y="37235"/>
                  </a:cubicBezTo>
                  <a:cubicBezTo>
                    <a:pt x="23648" y="33344"/>
                    <a:pt x="49910" y="17174"/>
                    <a:pt x="54044" y="17052"/>
                  </a:cubicBezTo>
                  <a:cubicBezTo>
                    <a:pt x="57022" y="16961"/>
                    <a:pt x="65381" y="16353"/>
                    <a:pt x="73193" y="15684"/>
                  </a:cubicBezTo>
                  <a:cubicBezTo>
                    <a:pt x="80944" y="15046"/>
                    <a:pt x="88117" y="14347"/>
                    <a:pt x="88907" y="14104"/>
                  </a:cubicBezTo>
                  <a:cubicBezTo>
                    <a:pt x="90610" y="13617"/>
                    <a:pt x="93528" y="12979"/>
                    <a:pt x="93558" y="12979"/>
                  </a:cubicBezTo>
                  <a:lnTo>
                    <a:pt x="93588" y="12949"/>
                  </a:lnTo>
                  <a:cubicBezTo>
                    <a:pt x="97996" y="12249"/>
                    <a:pt x="103102" y="11885"/>
                    <a:pt x="107692" y="11550"/>
                  </a:cubicBezTo>
                  <a:cubicBezTo>
                    <a:pt x="111947" y="11246"/>
                    <a:pt x="115747" y="10973"/>
                    <a:pt x="118057" y="10517"/>
                  </a:cubicBezTo>
                  <a:cubicBezTo>
                    <a:pt x="119820" y="10152"/>
                    <a:pt x="121309" y="9240"/>
                    <a:pt x="121735" y="7964"/>
                  </a:cubicBezTo>
                  <a:cubicBezTo>
                    <a:pt x="121036" y="8511"/>
                    <a:pt x="120185" y="8876"/>
                    <a:pt x="119090" y="9028"/>
                  </a:cubicBezTo>
                  <a:cubicBezTo>
                    <a:pt x="116872" y="9301"/>
                    <a:pt x="95047" y="10395"/>
                    <a:pt x="94500" y="10152"/>
                  </a:cubicBezTo>
                  <a:cubicBezTo>
                    <a:pt x="93953" y="9939"/>
                    <a:pt x="93041" y="8480"/>
                    <a:pt x="92494" y="8876"/>
                  </a:cubicBezTo>
                  <a:cubicBezTo>
                    <a:pt x="91977" y="9301"/>
                    <a:pt x="89637" y="10882"/>
                    <a:pt x="85594" y="11155"/>
                  </a:cubicBezTo>
                  <a:cubicBezTo>
                    <a:pt x="81552" y="11398"/>
                    <a:pt x="58451" y="13222"/>
                    <a:pt x="54560" y="13101"/>
                  </a:cubicBezTo>
                  <a:cubicBezTo>
                    <a:pt x="50639" y="12949"/>
                    <a:pt x="48116" y="8328"/>
                    <a:pt x="48116" y="8328"/>
                  </a:cubicBezTo>
                  <a:lnTo>
                    <a:pt x="46931" y="8359"/>
                  </a:lnTo>
                  <a:cubicBezTo>
                    <a:pt x="46931" y="8359"/>
                    <a:pt x="45563" y="13465"/>
                    <a:pt x="44226" y="13800"/>
                  </a:cubicBezTo>
                  <a:cubicBezTo>
                    <a:pt x="42858" y="14134"/>
                    <a:pt x="38815" y="14468"/>
                    <a:pt x="36049" y="14681"/>
                  </a:cubicBezTo>
                  <a:cubicBezTo>
                    <a:pt x="33314" y="14863"/>
                    <a:pt x="31885" y="13313"/>
                    <a:pt x="32159" y="10699"/>
                  </a:cubicBezTo>
                  <a:cubicBezTo>
                    <a:pt x="32432" y="8055"/>
                    <a:pt x="34165" y="0"/>
                    <a:pt x="34165" y="0"/>
                  </a:cubicBezTo>
                  <a:lnTo>
                    <a:pt x="29241" y="9848"/>
                  </a:lnTo>
                  <a:cubicBezTo>
                    <a:pt x="27083" y="16718"/>
                    <a:pt x="20031" y="22675"/>
                    <a:pt x="17994" y="21672"/>
                  </a:cubicBezTo>
                  <a:cubicBezTo>
                    <a:pt x="15988" y="20669"/>
                    <a:pt x="14377" y="20882"/>
                    <a:pt x="13952" y="17508"/>
                  </a:cubicBezTo>
                  <a:cubicBezTo>
                    <a:pt x="13557" y="14134"/>
                    <a:pt x="12797" y="9058"/>
                    <a:pt x="12797" y="9058"/>
                  </a:cubicBezTo>
                  <a:lnTo>
                    <a:pt x="10547" y="11763"/>
                  </a:lnTo>
                  <a:cubicBezTo>
                    <a:pt x="9757" y="13526"/>
                    <a:pt x="8511" y="16019"/>
                    <a:pt x="6383" y="16809"/>
                  </a:cubicBezTo>
                  <a:cubicBezTo>
                    <a:pt x="5654" y="17052"/>
                    <a:pt x="4833" y="17356"/>
                    <a:pt x="4073" y="17599"/>
                  </a:cubicBezTo>
                  <a:close/>
                </a:path>
              </a:pathLst>
            </a:cu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192"/>
            <p:cNvSpPr/>
            <p:nvPr/>
          </p:nvSpPr>
          <p:spPr>
            <a:xfrm flipH="1">
              <a:off x="7708601" y="4061026"/>
              <a:ext cx="241175" cy="279913"/>
            </a:xfrm>
            <a:custGeom>
              <a:rect b="b" l="l" r="r" t="t"/>
              <a:pathLst>
                <a:path extrusionOk="0" h="18664" w="16081">
                  <a:moveTo>
                    <a:pt x="16080" y="1"/>
                  </a:moveTo>
                  <a:cubicBezTo>
                    <a:pt x="13588" y="2584"/>
                    <a:pt x="7448" y="10457"/>
                    <a:pt x="5867" y="12493"/>
                  </a:cubicBezTo>
                  <a:cubicBezTo>
                    <a:pt x="6901" y="13192"/>
                    <a:pt x="9272" y="14925"/>
                    <a:pt x="11217" y="17357"/>
                  </a:cubicBezTo>
                  <a:cubicBezTo>
                    <a:pt x="10031" y="15624"/>
                    <a:pt x="10487" y="12676"/>
                    <a:pt x="11247" y="10852"/>
                  </a:cubicBezTo>
                  <a:cubicBezTo>
                    <a:pt x="11977" y="9028"/>
                    <a:pt x="16050" y="1"/>
                    <a:pt x="16080" y="1"/>
                  </a:cubicBezTo>
                  <a:close/>
                  <a:moveTo>
                    <a:pt x="2432" y="12919"/>
                  </a:moveTo>
                  <a:cubicBezTo>
                    <a:pt x="1065" y="13314"/>
                    <a:pt x="305" y="14621"/>
                    <a:pt x="1" y="15320"/>
                  </a:cubicBezTo>
                  <a:cubicBezTo>
                    <a:pt x="730" y="15746"/>
                    <a:pt x="2250" y="16810"/>
                    <a:pt x="3983" y="18664"/>
                  </a:cubicBezTo>
                  <a:lnTo>
                    <a:pt x="3983" y="18664"/>
                  </a:lnTo>
                  <a:cubicBezTo>
                    <a:pt x="3983" y="18664"/>
                    <a:pt x="3010" y="16779"/>
                    <a:pt x="2250" y="15138"/>
                  </a:cubicBezTo>
                  <a:cubicBezTo>
                    <a:pt x="1673" y="13922"/>
                    <a:pt x="2129" y="13223"/>
                    <a:pt x="2432" y="12919"/>
                  </a:cubicBezTo>
                  <a:close/>
                </a:path>
              </a:pathLst>
            </a:cu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192"/>
            <p:cNvSpPr/>
            <p:nvPr/>
          </p:nvSpPr>
          <p:spPr>
            <a:xfrm flipH="1">
              <a:off x="6842480" y="4445772"/>
              <a:ext cx="1504804" cy="578963"/>
            </a:xfrm>
            <a:custGeom>
              <a:rect b="b" l="l" r="r" t="t"/>
              <a:pathLst>
                <a:path extrusionOk="0" h="38604" w="100337">
                  <a:moveTo>
                    <a:pt x="1916" y="20487"/>
                  </a:moveTo>
                  <a:cubicBezTo>
                    <a:pt x="2676" y="26597"/>
                    <a:pt x="3223" y="31703"/>
                    <a:pt x="3223" y="32585"/>
                  </a:cubicBezTo>
                  <a:cubicBezTo>
                    <a:pt x="3284" y="34469"/>
                    <a:pt x="1065" y="36931"/>
                    <a:pt x="1" y="37995"/>
                  </a:cubicBezTo>
                  <a:cubicBezTo>
                    <a:pt x="548" y="38269"/>
                    <a:pt x="1399" y="38603"/>
                    <a:pt x="2250" y="38481"/>
                  </a:cubicBezTo>
                  <a:cubicBezTo>
                    <a:pt x="3739" y="38299"/>
                    <a:pt x="31400" y="32068"/>
                    <a:pt x="35685" y="30609"/>
                  </a:cubicBezTo>
                  <a:cubicBezTo>
                    <a:pt x="39363" y="29363"/>
                    <a:pt x="43527" y="25077"/>
                    <a:pt x="44287" y="24287"/>
                  </a:cubicBezTo>
                  <a:cubicBezTo>
                    <a:pt x="44470" y="22980"/>
                    <a:pt x="45594" y="14499"/>
                    <a:pt x="44591" y="6840"/>
                  </a:cubicBezTo>
                  <a:cubicBezTo>
                    <a:pt x="44591" y="7022"/>
                    <a:pt x="44227" y="17508"/>
                    <a:pt x="41552" y="18116"/>
                  </a:cubicBezTo>
                  <a:cubicBezTo>
                    <a:pt x="38846" y="18724"/>
                    <a:pt x="14773" y="22676"/>
                    <a:pt x="9028" y="23101"/>
                  </a:cubicBezTo>
                  <a:cubicBezTo>
                    <a:pt x="3314" y="23496"/>
                    <a:pt x="1916" y="20487"/>
                    <a:pt x="1916" y="20487"/>
                  </a:cubicBezTo>
                  <a:close/>
                  <a:moveTo>
                    <a:pt x="45868" y="7934"/>
                  </a:moveTo>
                  <a:lnTo>
                    <a:pt x="45868" y="7934"/>
                  </a:lnTo>
                  <a:cubicBezTo>
                    <a:pt x="45868" y="7934"/>
                    <a:pt x="46932" y="12189"/>
                    <a:pt x="47813" y="13284"/>
                  </a:cubicBezTo>
                  <a:cubicBezTo>
                    <a:pt x="48695" y="14408"/>
                    <a:pt x="51704" y="14378"/>
                    <a:pt x="52768" y="10426"/>
                  </a:cubicBezTo>
                  <a:cubicBezTo>
                    <a:pt x="51521" y="16262"/>
                    <a:pt x="49607" y="22858"/>
                    <a:pt x="49272" y="24013"/>
                  </a:cubicBezTo>
                  <a:cubicBezTo>
                    <a:pt x="48786" y="24348"/>
                    <a:pt x="47145" y="25381"/>
                    <a:pt x="45442" y="24287"/>
                  </a:cubicBezTo>
                  <a:cubicBezTo>
                    <a:pt x="45686" y="22615"/>
                    <a:pt x="46597" y="15138"/>
                    <a:pt x="45868" y="7934"/>
                  </a:cubicBezTo>
                  <a:close/>
                  <a:moveTo>
                    <a:pt x="54288" y="8572"/>
                  </a:moveTo>
                  <a:cubicBezTo>
                    <a:pt x="53163" y="14469"/>
                    <a:pt x="51035" y="21946"/>
                    <a:pt x="50458" y="23983"/>
                  </a:cubicBezTo>
                  <a:cubicBezTo>
                    <a:pt x="52008" y="24499"/>
                    <a:pt x="56658" y="25867"/>
                    <a:pt x="59394" y="25320"/>
                  </a:cubicBezTo>
                  <a:cubicBezTo>
                    <a:pt x="61066" y="25016"/>
                    <a:pt x="66750" y="22524"/>
                    <a:pt x="72798" y="19606"/>
                  </a:cubicBezTo>
                  <a:cubicBezTo>
                    <a:pt x="79060" y="16597"/>
                    <a:pt x="85747" y="13132"/>
                    <a:pt x="88817" y="11156"/>
                  </a:cubicBezTo>
                  <a:cubicBezTo>
                    <a:pt x="89486" y="10761"/>
                    <a:pt x="90185" y="10305"/>
                    <a:pt x="90884" y="9879"/>
                  </a:cubicBezTo>
                  <a:cubicBezTo>
                    <a:pt x="95808" y="6809"/>
                    <a:pt x="99304" y="4621"/>
                    <a:pt x="100094" y="1247"/>
                  </a:cubicBezTo>
                  <a:cubicBezTo>
                    <a:pt x="100215" y="821"/>
                    <a:pt x="100276" y="426"/>
                    <a:pt x="100337" y="1"/>
                  </a:cubicBezTo>
                  <a:cubicBezTo>
                    <a:pt x="99000" y="2128"/>
                    <a:pt x="96538" y="4560"/>
                    <a:pt x="91978" y="6293"/>
                  </a:cubicBezTo>
                  <a:cubicBezTo>
                    <a:pt x="84957" y="8907"/>
                    <a:pt x="67510" y="16445"/>
                    <a:pt x="63528" y="17660"/>
                  </a:cubicBezTo>
                  <a:cubicBezTo>
                    <a:pt x="59576" y="18876"/>
                    <a:pt x="58148" y="17174"/>
                    <a:pt x="57661" y="16323"/>
                  </a:cubicBezTo>
                  <a:cubicBezTo>
                    <a:pt x="57205" y="15442"/>
                    <a:pt x="54288" y="8572"/>
                    <a:pt x="54288" y="8572"/>
                  </a:cubicBezTo>
                  <a:close/>
                  <a:moveTo>
                    <a:pt x="1916" y="20487"/>
                  </a:moveTo>
                  <a:close/>
                </a:path>
              </a:pathLst>
            </a:cu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192"/>
            <p:cNvSpPr/>
            <p:nvPr/>
          </p:nvSpPr>
          <p:spPr>
            <a:xfrm flipH="1">
              <a:off x="7210354" y="3587855"/>
              <a:ext cx="360135" cy="354211"/>
            </a:xfrm>
            <a:custGeom>
              <a:rect b="b" l="l" r="r" t="t"/>
              <a:pathLst>
                <a:path extrusionOk="0" h="23618" w="24013">
                  <a:moveTo>
                    <a:pt x="22493" y="8754"/>
                  </a:moveTo>
                  <a:cubicBezTo>
                    <a:pt x="23526" y="5806"/>
                    <a:pt x="24013" y="2827"/>
                    <a:pt x="23830" y="0"/>
                  </a:cubicBezTo>
                  <a:cubicBezTo>
                    <a:pt x="23830" y="0"/>
                    <a:pt x="23891" y="3678"/>
                    <a:pt x="21064" y="6262"/>
                  </a:cubicBezTo>
                  <a:cubicBezTo>
                    <a:pt x="18997" y="8177"/>
                    <a:pt x="8602" y="14681"/>
                    <a:pt x="3283" y="17964"/>
                  </a:cubicBezTo>
                  <a:cubicBezTo>
                    <a:pt x="2219" y="19757"/>
                    <a:pt x="1520" y="20973"/>
                    <a:pt x="1520" y="20973"/>
                  </a:cubicBezTo>
                  <a:lnTo>
                    <a:pt x="0" y="23618"/>
                  </a:lnTo>
                  <a:lnTo>
                    <a:pt x="9088" y="17842"/>
                  </a:lnTo>
                  <a:cubicBezTo>
                    <a:pt x="9727" y="17417"/>
                    <a:pt x="10487" y="17052"/>
                    <a:pt x="11368" y="16627"/>
                  </a:cubicBezTo>
                  <a:cubicBezTo>
                    <a:pt x="13860" y="15411"/>
                    <a:pt x="17478" y="13617"/>
                    <a:pt x="22493" y="8754"/>
                  </a:cubicBezTo>
                  <a:close/>
                </a:path>
              </a:pathLst>
            </a:cu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192"/>
            <p:cNvSpPr/>
            <p:nvPr/>
          </p:nvSpPr>
          <p:spPr>
            <a:xfrm flipH="1">
              <a:off x="6935930" y="3226805"/>
              <a:ext cx="160923" cy="392964"/>
            </a:xfrm>
            <a:custGeom>
              <a:rect b="b" l="l" r="r" t="t"/>
              <a:pathLst>
                <a:path extrusionOk="0" h="26202" w="10730">
                  <a:moveTo>
                    <a:pt x="9544" y="426"/>
                  </a:moveTo>
                  <a:cubicBezTo>
                    <a:pt x="9666" y="153"/>
                    <a:pt x="10000" y="1"/>
                    <a:pt x="10304" y="92"/>
                  </a:cubicBezTo>
                  <a:cubicBezTo>
                    <a:pt x="10578" y="214"/>
                    <a:pt x="10730" y="548"/>
                    <a:pt x="10639" y="852"/>
                  </a:cubicBezTo>
                  <a:lnTo>
                    <a:pt x="1186" y="25776"/>
                  </a:lnTo>
                  <a:cubicBezTo>
                    <a:pt x="1094" y="26050"/>
                    <a:pt x="760" y="26202"/>
                    <a:pt x="456" y="26111"/>
                  </a:cubicBezTo>
                  <a:cubicBezTo>
                    <a:pt x="152" y="25989"/>
                    <a:pt x="0" y="25655"/>
                    <a:pt x="122" y="25351"/>
                  </a:cubicBezTo>
                  <a:close/>
                </a:path>
              </a:pathLst>
            </a:cu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192"/>
            <p:cNvSpPr/>
            <p:nvPr/>
          </p:nvSpPr>
          <p:spPr>
            <a:xfrm flipH="1">
              <a:off x="6675168" y="3250066"/>
              <a:ext cx="160938" cy="392964"/>
            </a:xfrm>
            <a:custGeom>
              <a:rect b="b" l="l" r="r" t="t"/>
              <a:pathLst>
                <a:path extrusionOk="0" h="26202" w="10731">
                  <a:moveTo>
                    <a:pt x="9545" y="426"/>
                  </a:moveTo>
                  <a:cubicBezTo>
                    <a:pt x="9666" y="152"/>
                    <a:pt x="10001" y="0"/>
                    <a:pt x="10274" y="91"/>
                  </a:cubicBezTo>
                  <a:cubicBezTo>
                    <a:pt x="10578" y="213"/>
                    <a:pt x="10730" y="547"/>
                    <a:pt x="10609" y="851"/>
                  </a:cubicBezTo>
                  <a:lnTo>
                    <a:pt x="1186" y="25775"/>
                  </a:lnTo>
                  <a:cubicBezTo>
                    <a:pt x="1095" y="26049"/>
                    <a:pt x="760" y="26201"/>
                    <a:pt x="456" y="26110"/>
                  </a:cubicBezTo>
                  <a:cubicBezTo>
                    <a:pt x="153" y="25988"/>
                    <a:pt x="1" y="25654"/>
                    <a:pt x="122" y="25350"/>
                  </a:cubicBezTo>
                  <a:close/>
                </a:path>
              </a:pathLst>
            </a:cu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192"/>
            <p:cNvSpPr/>
            <p:nvPr/>
          </p:nvSpPr>
          <p:spPr>
            <a:xfrm flipH="1">
              <a:off x="6041074" y="2889481"/>
              <a:ext cx="204701" cy="83881"/>
            </a:xfrm>
            <a:custGeom>
              <a:rect b="b" l="l" r="r" t="t"/>
              <a:pathLst>
                <a:path extrusionOk="0" h="5593" w="13649">
                  <a:moveTo>
                    <a:pt x="6232" y="1064"/>
                  </a:moveTo>
                  <a:cubicBezTo>
                    <a:pt x="4712" y="304"/>
                    <a:pt x="3588" y="304"/>
                    <a:pt x="3101" y="0"/>
                  </a:cubicBezTo>
                  <a:cubicBezTo>
                    <a:pt x="2007" y="1216"/>
                    <a:pt x="1" y="3708"/>
                    <a:pt x="183" y="5593"/>
                  </a:cubicBezTo>
                  <a:lnTo>
                    <a:pt x="13649" y="31"/>
                  </a:lnTo>
                  <a:cubicBezTo>
                    <a:pt x="12676" y="304"/>
                    <a:pt x="11795" y="517"/>
                    <a:pt x="11035" y="669"/>
                  </a:cubicBezTo>
                  <a:cubicBezTo>
                    <a:pt x="8846" y="1125"/>
                    <a:pt x="6506" y="1125"/>
                    <a:pt x="6506" y="1125"/>
                  </a:cubicBezTo>
                  <a:cubicBezTo>
                    <a:pt x="6414" y="1125"/>
                    <a:pt x="6323" y="1094"/>
                    <a:pt x="6232" y="1064"/>
                  </a:cubicBezTo>
                  <a:close/>
                </a:path>
              </a:pathLst>
            </a:cu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192"/>
            <p:cNvSpPr/>
            <p:nvPr/>
          </p:nvSpPr>
          <p:spPr>
            <a:xfrm flipH="1">
              <a:off x="6005065" y="2959219"/>
              <a:ext cx="435347" cy="342828"/>
            </a:xfrm>
            <a:custGeom>
              <a:rect b="b" l="l" r="r" t="t"/>
              <a:pathLst>
                <a:path extrusionOk="0" h="22859" w="29028">
                  <a:moveTo>
                    <a:pt x="27873" y="548"/>
                  </a:moveTo>
                  <a:cubicBezTo>
                    <a:pt x="27873" y="244"/>
                    <a:pt x="28146" y="1"/>
                    <a:pt x="28450" y="1"/>
                  </a:cubicBezTo>
                  <a:cubicBezTo>
                    <a:pt x="28754" y="1"/>
                    <a:pt x="29028" y="274"/>
                    <a:pt x="28998" y="578"/>
                  </a:cubicBezTo>
                  <a:cubicBezTo>
                    <a:pt x="28998" y="639"/>
                    <a:pt x="28998" y="22737"/>
                    <a:pt x="578" y="22858"/>
                  </a:cubicBezTo>
                  <a:cubicBezTo>
                    <a:pt x="274" y="22858"/>
                    <a:pt x="0" y="22585"/>
                    <a:pt x="0" y="22281"/>
                  </a:cubicBezTo>
                  <a:cubicBezTo>
                    <a:pt x="0" y="21977"/>
                    <a:pt x="274" y="21703"/>
                    <a:pt x="578" y="21703"/>
                  </a:cubicBezTo>
                  <a:cubicBezTo>
                    <a:pt x="27873" y="21612"/>
                    <a:pt x="27873" y="609"/>
                    <a:pt x="27873" y="548"/>
                  </a:cubicBezTo>
                  <a:close/>
                </a:path>
              </a:pathLst>
            </a:cu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192"/>
            <p:cNvSpPr/>
            <p:nvPr/>
          </p:nvSpPr>
          <p:spPr>
            <a:xfrm flipH="1">
              <a:off x="6031040" y="3072735"/>
              <a:ext cx="91650" cy="323676"/>
            </a:xfrm>
            <a:custGeom>
              <a:rect b="b" l="l" r="r" t="t"/>
              <a:pathLst>
                <a:path extrusionOk="0" h="21582" w="6111">
                  <a:moveTo>
                    <a:pt x="4925" y="426"/>
                  </a:moveTo>
                  <a:cubicBezTo>
                    <a:pt x="5046" y="152"/>
                    <a:pt x="5350" y="0"/>
                    <a:pt x="5654" y="91"/>
                  </a:cubicBezTo>
                  <a:cubicBezTo>
                    <a:pt x="5958" y="213"/>
                    <a:pt x="6110" y="547"/>
                    <a:pt x="5989" y="821"/>
                  </a:cubicBezTo>
                  <a:cubicBezTo>
                    <a:pt x="5989" y="882"/>
                    <a:pt x="1308" y="13678"/>
                    <a:pt x="1156" y="21004"/>
                  </a:cubicBezTo>
                  <a:cubicBezTo>
                    <a:pt x="1156" y="21307"/>
                    <a:pt x="882" y="21581"/>
                    <a:pt x="578" y="21551"/>
                  </a:cubicBezTo>
                  <a:cubicBezTo>
                    <a:pt x="244" y="21551"/>
                    <a:pt x="1" y="21307"/>
                    <a:pt x="1" y="20973"/>
                  </a:cubicBezTo>
                  <a:cubicBezTo>
                    <a:pt x="153" y="13435"/>
                    <a:pt x="4925" y="487"/>
                    <a:pt x="4925" y="426"/>
                  </a:cubicBezTo>
                  <a:close/>
                </a:path>
              </a:pathLst>
            </a:cu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192"/>
            <p:cNvSpPr/>
            <p:nvPr/>
          </p:nvSpPr>
          <p:spPr>
            <a:xfrm flipH="1">
              <a:off x="5193175" y="2466896"/>
              <a:ext cx="3941823" cy="2648094"/>
            </a:xfrm>
            <a:custGeom>
              <a:rect b="b" l="l" r="r" t="t"/>
              <a:pathLst>
                <a:path extrusionOk="0" h="176569" w="262832">
                  <a:moveTo>
                    <a:pt x="141826" y="51247"/>
                  </a:moveTo>
                  <a:lnTo>
                    <a:pt x="82707" y="61582"/>
                  </a:lnTo>
                  <a:lnTo>
                    <a:pt x="82676" y="61582"/>
                  </a:lnTo>
                  <a:lnTo>
                    <a:pt x="56141" y="66354"/>
                  </a:lnTo>
                  <a:cubicBezTo>
                    <a:pt x="56110" y="66354"/>
                    <a:pt x="56080" y="66354"/>
                    <a:pt x="56050" y="66354"/>
                  </a:cubicBezTo>
                  <a:lnTo>
                    <a:pt x="56019" y="66354"/>
                  </a:lnTo>
                  <a:cubicBezTo>
                    <a:pt x="55807" y="66354"/>
                    <a:pt x="53010" y="66324"/>
                    <a:pt x="48816" y="63649"/>
                  </a:cubicBezTo>
                  <a:cubicBezTo>
                    <a:pt x="48086" y="63193"/>
                    <a:pt x="47235" y="62646"/>
                    <a:pt x="46353" y="62068"/>
                  </a:cubicBezTo>
                  <a:cubicBezTo>
                    <a:pt x="45715" y="61643"/>
                    <a:pt x="45077" y="61217"/>
                    <a:pt x="44439" y="60761"/>
                  </a:cubicBezTo>
                  <a:cubicBezTo>
                    <a:pt x="43618" y="62129"/>
                    <a:pt x="42645" y="63892"/>
                    <a:pt x="41612" y="65898"/>
                  </a:cubicBezTo>
                  <a:cubicBezTo>
                    <a:pt x="39514" y="69941"/>
                    <a:pt x="37296" y="74895"/>
                    <a:pt x="35806" y="79272"/>
                  </a:cubicBezTo>
                  <a:cubicBezTo>
                    <a:pt x="33587" y="85929"/>
                    <a:pt x="35107" y="97601"/>
                    <a:pt x="36566" y="106172"/>
                  </a:cubicBezTo>
                  <a:lnTo>
                    <a:pt x="38815" y="107479"/>
                  </a:lnTo>
                  <a:lnTo>
                    <a:pt x="41338" y="108938"/>
                  </a:lnTo>
                  <a:cubicBezTo>
                    <a:pt x="43071" y="109941"/>
                    <a:pt x="44955" y="110640"/>
                    <a:pt x="46870" y="111127"/>
                  </a:cubicBezTo>
                  <a:cubicBezTo>
                    <a:pt x="46901" y="111127"/>
                    <a:pt x="46961" y="111127"/>
                    <a:pt x="46992" y="111127"/>
                  </a:cubicBezTo>
                  <a:lnTo>
                    <a:pt x="47022" y="111157"/>
                  </a:lnTo>
                  <a:cubicBezTo>
                    <a:pt x="57357" y="113619"/>
                    <a:pt x="69333" y="109516"/>
                    <a:pt x="69393" y="109485"/>
                  </a:cubicBezTo>
                  <a:lnTo>
                    <a:pt x="103437" y="97601"/>
                  </a:lnTo>
                  <a:lnTo>
                    <a:pt x="104865" y="95169"/>
                  </a:lnTo>
                  <a:cubicBezTo>
                    <a:pt x="104865" y="95108"/>
                    <a:pt x="113437" y="80427"/>
                    <a:pt x="115017" y="77266"/>
                  </a:cubicBezTo>
                  <a:cubicBezTo>
                    <a:pt x="115382" y="76537"/>
                    <a:pt x="115838" y="75503"/>
                    <a:pt x="116385" y="74318"/>
                  </a:cubicBezTo>
                  <a:cubicBezTo>
                    <a:pt x="118270" y="70153"/>
                    <a:pt x="120945" y="64257"/>
                    <a:pt x="122707" y="63770"/>
                  </a:cubicBezTo>
                  <a:cubicBezTo>
                    <a:pt x="123011" y="63679"/>
                    <a:pt x="123346" y="63710"/>
                    <a:pt x="123711" y="63831"/>
                  </a:cubicBezTo>
                  <a:cubicBezTo>
                    <a:pt x="124470" y="64135"/>
                    <a:pt x="125473" y="64925"/>
                    <a:pt x="126385" y="66141"/>
                  </a:cubicBezTo>
                  <a:cubicBezTo>
                    <a:pt x="127267" y="67327"/>
                    <a:pt x="128118" y="68968"/>
                    <a:pt x="128665" y="70974"/>
                  </a:cubicBezTo>
                  <a:cubicBezTo>
                    <a:pt x="129182" y="72889"/>
                    <a:pt x="129455" y="75138"/>
                    <a:pt x="129243" y="77661"/>
                  </a:cubicBezTo>
                  <a:cubicBezTo>
                    <a:pt x="131644" y="73315"/>
                    <a:pt x="133984" y="68907"/>
                    <a:pt x="136051" y="64652"/>
                  </a:cubicBezTo>
                  <a:cubicBezTo>
                    <a:pt x="138392" y="59910"/>
                    <a:pt x="140398" y="55351"/>
                    <a:pt x="141826" y="51247"/>
                  </a:cubicBezTo>
                  <a:close/>
                  <a:moveTo>
                    <a:pt x="30487" y="176568"/>
                  </a:moveTo>
                  <a:lnTo>
                    <a:pt x="26262" y="176568"/>
                  </a:lnTo>
                  <a:lnTo>
                    <a:pt x="51308" y="169517"/>
                  </a:lnTo>
                  <a:cubicBezTo>
                    <a:pt x="51885" y="169000"/>
                    <a:pt x="54651" y="166325"/>
                    <a:pt x="54621" y="164532"/>
                  </a:cubicBezTo>
                  <a:cubicBezTo>
                    <a:pt x="54591" y="163134"/>
                    <a:pt x="53162" y="150459"/>
                    <a:pt x="51642" y="140550"/>
                  </a:cubicBezTo>
                  <a:cubicBezTo>
                    <a:pt x="50761" y="134774"/>
                    <a:pt x="49910" y="129972"/>
                    <a:pt x="49302" y="129090"/>
                  </a:cubicBezTo>
                  <a:cubicBezTo>
                    <a:pt x="47873" y="126993"/>
                    <a:pt x="47053" y="126628"/>
                    <a:pt x="46840" y="126568"/>
                  </a:cubicBezTo>
                  <a:lnTo>
                    <a:pt x="0" y="127814"/>
                  </a:lnTo>
                  <a:lnTo>
                    <a:pt x="0" y="126659"/>
                  </a:lnTo>
                  <a:lnTo>
                    <a:pt x="46566" y="125443"/>
                  </a:lnTo>
                  <a:cubicBezTo>
                    <a:pt x="46931" y="124805"/>
                    <a:pt x="47964" y="123498"/>
                    <a:pt x="49849" y="123255"/>
                  </a:cubicBezTo>
                  <a:cubicBezTo>
                    <a:pt x="51885" y="123011"/>
                    <a:pt x="74743" y="121522"/>
                    <a:pt x="77904" y="121309"/>
                  </a:cubicBezTo>
                  <a:cubicBezTo>
                    <a:pt x="78391" y="120185"/>
                    <a:pt x="80153" y="116902"/>
                    <a:pt x="83862" y="118270"/>
                  </a:cubicBezTo>
                  <a:cubicBezTo>
                    <a:pt x="85351" y="116355"/>
                    <a:pt x="92616" y="106993"/>
                    <a:pt x="94774" y="104956"/>
                  </a:cubicBezTo>
                  <a:cubicBezTo>
                    <a:pt x="95807" y="104014"/>
                    <a:pt x="98847" y="101947"/>
                    <a:pt x="102221" y="99728"/>
                  </a:cubicBezTo>
                  <a:lnTo>
                    <a:pt x="102555" y="99120"/>
                  </a:lnTo>
                  <a:lnTo>
                    <a:pt x="69728" y="110580"/>
                  </a:lnTo>
                  <a:cubicBezTo>
                    <a:pt x="69697" y="110580"/>
                    <a:pt x="57813" y="114653"/>
                    <a:pt x="47205" y="112343"/>
                  </a:cubicBezTo>
                  <a:cubicBezTo>
                    <a:pt x="44621" y="120640"/>
                    <a:pt x="41156" y="120489"/>
                    <a:pt x="40274" y="120276"/>
                  </a:cubicBezTo>
                  <a:cubicBezTo>
                    <a:pt x="39849" y="120397"/>
                    <a:pt x="38755" y="120549"/>
                    <a:pt x="37387" y="119881"/>
                  </a:cubicBezTo>
                  <a:cubicBezTo>
                    <a:pt x="35989" y="119182"/>
                    <a:pt x="5441" y="106172"/>
                    <a:pt x="0" y="103862"/>
                  </a:cubicBezTo>
                  <a:lnTo>
                    <a:pt x="0" y="102616"/>
                  </a:lnTo>
                  <a:cubicBezTo>
                    <a:pt x="3860" y="104257"/>
                    <a:pt x="36444" y="118148"/>
                    <a:pt x="37903" y="118847"/>
                  </a:cubicBezTo>
                  <a:cubicBezTo>
                    <a:pt x="38299" y="119060"/>
                    <a:pt x="38663" y="119151"/>
                    <a:pt x="38967" y="119212"/>
                  </a:cubicBezTo>
                  <a:cubicBezTo>
                    <a:pt x="37751" y="117601"/>
                    <a:pt x="37022" y="114957"/>
                    <a:pt x="37022" y="114957"/>
                  </a:cubicBezTo>
                  <a:lnTo>
                    <a:pt x="37022" y="114896"/>
                  </a:lnTo>
                  <a:lnTo>
                    <a:pt x="37022" y="114896"/>
                  </a:lnTo>
                  <a:cubicBezTo>
                    <a:pt x="36870" y="114045"/>
                    <a:pt x="36688" y="113133"/>
                    <a:pt x="36505" y="112099"/>
                  </a:cubicBezTo>
                  <a:cubicBezTo>
                    <a:pt x="36201" y="110519"/>
                    <a:pt x="35837" y="108665"/>
                    <a:pt x="35502" y="106628"/>
                  </a:cubicBezTo>
                  <a:lnTo>
                    <a:pt x="35502" y="106628"/>
                  </a:lnTo>
                  <a:lnTo>
                    <a:pt x="35502" y="106598"/>
                  </a:lnTo>
                  <a:lnTo>
                    <a:pt x="35472" y="106598"/>
                  </a:lnTo>
                  <a:cubicBezTo>
                    <a:pt x="33982" y="97874"/>
                    <a:pt x="32402" y="85868"/>
                    <a:pt x="34712" y="78907"/>
                  </a:cubicBezTo>
                  <a:cubicBezTo>
                    <a:pt x="36201" y="74470"/>
                    <a:pt x="38451" y="69454"/>
                    <a:pt x="40578" y="65381"/>
                  </a:cubicBezTo>
                  <a:cubicBezTo>
                    <a:pt x="41673" y="63254"/>
                    <a:pt x="42767" y="61369"/>
                    <a:pt x="43739" y="59910"/>
                  </a:cubicBezTo>
                  <a:cubicBezTo>
                    <a:pt x="43739" y="59819"/>
                    <a:pt x="43770" y="59728"/>
                    <a:pt x="43831" y="59667"/>
                  </a:cubicBezTo>
                  <a:cubicBezTo>
                    <a:pt x="43861" y="59576"/>
                    <a:pt x="43922" y="59545"/>
                    <a:pt x="44013" y="59485"/>
                  </a:cubicBezTo>
                  <a:cubicBezTo>
                    <a:pt x="44621" y="58573"/>
                    <a:pt x="45198" y="57874"/>
                    <a:pt x="45624" y="57418"/>
                  </a:cubicBezTo>
                  <a:lnTo>
                    <a:pt x="0" y="14742"/>
                  </a:lnTo>
                  <a:lnTo>
                    <a:pt x="0" y="13192"/>
                  </a:lnTo>
                  <a:lnTo>
                    <a:pt x="46870" y="56992"/>
                  </a:lnTo>
                  <a:cubicBezTo>
                    <a:pt x="46870" y="56992"/>
                    <a:pt x="46901" y="57023"/>
                    <a:pt x="46901" y="57023"/>
                  </a:cubicBezTo>
                  <a:lnTo>
                    <a:pt x="46901" y="57023"/>
                  </a:lnTo>
                  <a:lnTo>
                    <a:pt x="46901" y="57023"/>
                  </a:lnTo>
                  <a:cubicBezTo>
                    <a:pt x="47113" y="57235"/>
                    <a:pt x="48329" y="58603"/>
                    <a:pt x="47569" y="61491"/>
                  </a:cubicBezTo>
                  <a:cubicBezTo>
                    <a:pt x="48208" y="61916"/>
                    <a:pt x="48816" y="62311"/>
                    <a:pt x="49423" y="62676"/>
                  </a:cubicBezTo>
                  <a:cubicBezTo>
                    <a:pt x="53192" y="65108"/>
                    <a:pt x="55655" y="65229"/>
                    <a:pt x="55989" y="65229"/>
                  </a:cubicBezTo>
                  <a:lnTo>
                    <a:pt x="82464" y="60457"/>
                  </a:lnTo>
                  <a:lnTo>
                    <a:pt x="82524" y="60457"/>
                  </a:lnTo>
                  <a:lnTo>
                    <a:pt x="142252" y="50001"/>
                  </a:lnTo>
                  <a:cubicBezTo>
                    <a:pt x="142495" y="49302"/>
                    <a:pt x="142890" y="48755"/>
                    <a:pt x="143285" y="48360"/>
                  </a:cubicBezTo>
                  <a:cubicBezTo>
                    <a:pt x="143924" y="47782"/>
                    <a:pt x="144623" y="47509"/>
                    <a:pt x="145018" y="47418"/>
                  </a:cubicBezTo>
                  <a:cubicBezTo>
                    <a:pt x="151127" y="45776"/>
                    <a:pt x="157480" y="44044"/>
                    <a:pt x="161918" y="42797"/>
                  </a:cubicBezTo>
                  <a:cubicBezTo>
                    <a:pt x="165413" y="41825"/>
                    <a:pt x="167815" y="41126"/>
                    <a:pt x="168058" y="41004"/>
                  </a:cubicBezTo>
                  <a:cubicBezTo>
                    <a:pt x="168149" y="40943"/>
                    <a:pt x="168240" y="40883"/>
                    <a:pt x="168331" y="40791"/>
                  </a:cubicBezTo>
                  <a:cubicBezTo>
                    <a:pt x="168392" y="40609"/>
                    <a:pt x="168544" y="40457"/>
                    <a:pt x="168727" y="40396"/>
                  </a:cubicBezTo>
                  <a:cubicBezTo>
                    <a:pt x="169182" y="39910"/>
                    <a:pt x="169699" y="39180"/>
                    <a:pt x="170246" y="38329"/>
                  </a:cubicBezTo>
                  <a:cubicBezTo>
                    <a:pt x="171280" y="36718"/>
                    <a:pt x="172313" y="34743"/>
                    <a:pt x="172982" y="33223"/>
                  </a:cubicBezTo>
                  <a:cubicBezTo>
                    <a:pt x="175079" y="28299"/>
                    <a:pt x="179608" y="24590"/>
                    <a:pt x="184168" y="20852"/>
                  </a:cubicBezTo>
                  <a:cubicBezTo>
                    <a:pt x="187693" y="17964"/>
                    <a:pt x="191219" y="15107"/>
                    <a:pt x="193529" y="11703"/>
                  </a:cubicBezTo>
                  <a:cubicBezTo>
                    <a:pt x="194593" y="10153"/>
                    <a:pt x="196083" y="7843"/>
                    <a:pt x="197299" y="5684"/>
                  </a:cubicBezTo>
                  <a:cubicBezTo>
                    <a:pt x="198180" y="4104"/>
                    <a:pt x="198909" y="2645"/>
                    <a:pt x="199244" y="1581"/>
                  </a:cubicBezTo>
                  <a:cubicBezTo>
                    <a:pt x="199274" y="1520"/>
                    <a:pt x="199305" y="1429"/>
                    <a:pt x="199365" y="1368"/>
                  </a:cubicBezTo>
                  <a:cubicBezTo>
                    <a:pt x="199517" y="1186"/>
                    <a:pt x="200612" y="0"/>
                    <a:pt x="202131" y="335"/>
                  </a:cubicBezTo>
                  <a:cubicBezTo>
                    <a:pt x="203043" y="517"/>
                    <a:pt x="204654" y="2341"/>
                    <a:pt x="205657" y="5077"/>
                  </a:cubicBezTo>
                  <a:cubicBezTo>
                    <a:pt x="206326" y="6931"/>
                    <a:pt x="206752" y="9271"/>
                    <a:pt x="206539" y="11824"/>
                  </a:cubicBezTo>
                  <a:cubicBezTo>
                    <a:pt x="206144" y="16262"/>
                    <a:pt x="201372" y="21642"/>
                    <a:pt x="198514" y="24834"/>
                  </a:cubicBezTo>
                  <a:cubicBezTo>
                    <a:pt x="197450" y="26049"/>
                    <a:pt x="196691" y="26931"/>
                    <a:pt x="196630" y="27113"/>
                  </a:cubicBezTo>
                  <a:lnTo>
                    <a:pt x="196630" y="27144"/>
                  </a:lnTo>
                  <a:cubicBezTo>
                    <a:pt x="196599" y="27265"/>
                    <a:pt x="196721" y="27296"/>
                    <a:pt x="197025" y="27356"/>
                  </a:cubicBezTo>
                  <a:cubicBezTo>
                    <a:pt x="197511" y="27478"/>
                    <a:pt x="198271" y="27660"/>
                    <a:pt x="199274" y="28147"/>
                  </a:cubicBezTo>
                  <a:cubicBezTo>
                    <a:pt x="199791" y="28116"/>
                    <a:pt x="201675" y="28086"/>
                    <a:pt x="203469" y="27721"/>
                  </a:cubicBezTo>
                  <a:cubicBezTo>
                    <a:pt x="204745" y="27448"/>
                    <a:pt x="207724" y="26688"/>
                    <a:pt x="212952" y="24894"/>
                  </a:cubicBezTo>
                  <a:cubicBezTo>
                    <a:pt x="216478" y="23709"/>
                    <a:pt x="220977" y="22068"/>
                    <a:pt x="226661" y="19849"/>
                  </a:cubicBezTo>
                  <a:cubicBezTo>
                    <a:pt x="233773" y="17083"/>
                    <a:pt x="238545" y="15502"/>
                    <a:pt x="241919" y="14773"/>
                  </a:cubicBezTo>
                  <a:cubicBezTo>
                    <a:pt x="245385" y="14013"/>
                    <a:pt x="247421" y="14134"/>
                    <a:pt x="248910" y="14712"/>
                  </a:cubicBezTo>
                  <a:cubicBezTo>
                    <a:pt x="250035" y="15168"/>
                    <a:pt x="250977" y="16201"/>
                    <a:pt x="251555" y="17417"/>
                  </a:cubicBezTo>
                  <a:cubicBezTo>
                    <a:pt x="251828" y="18086"/>
                    <a:pt x="252041" y="18785"/>
                    <a:pt x="252072" y="19484"/>
                  </a:cubicBezTo>
                  <a:cubicBezTo>
                    <a:pt x="252132" y="20214"/>
                    <a:pt x="252072" y="20913"/>
                    <a:pt x="251798" y="21581"/>
                  </a:cubicBezTo>
                  <a:cubicBezTo>
                    <a:pt x="251464" y="22463"/>
                    <a:pt x="250825" y="23192"/>
                    <a:pt x="249822" y="23648"/>
                  </a:cubicBezTo>
                  <a:cubicBezTo>
                    <a:pt x="246783" y="25016"/>
                    <a:pt x="225384" y="34408"/>
                    <a:pt x="221949" y="35928"/>
                  </a:cubicBezTo>
                  <a:cubicBezTo>
                    <a:pt x="222071" y="36293"/>
                    <a:pt x="222253" y="36809"/>
                    <a:pt x="222345" y="36901"/>
                  </a:cubicBezTo>
                  <a:cubicBezTo>
                    <a:pt x="222375" y="36931"/>
                    <a:pt x="222466" y="36961"/>
                    <a:pt x="222679" y="36961"/>
                  </a:cubicBezTo>
                  <a:cubicBezTo>
                    <a:pt x="223044" y="36961"/>
                    <a:pt x="223621" y="36840"/>
                    <a:pt x="224503" y="36506"/>
                  </a:cubicBezTo>
                  <a:cubicBezTo>
                    <a:pt x="225718" y="36050"/>
                    <a:pt x="235597" y="33466"/>
                    <a:pt x="244381" y="31460"/>
                  </a:cubicBezTo>
                  <a:cubicBezTo>
                    <a:pt x="249822" y="30214"/>
                    <a:pt x="254838" y="29211"/>
                    <a:pt x="257148" y="29059"/>
                  </a:cubicBezTo>
                  <a:cubicBezTo>
                    <a:pt x="257178" y="29059"/>
                    <a:pt x="257239" y="29059"/>
                    <a:pt x="257269" y="29089"/>
                  </a:cubicBezTo>
                  <a:cubicBezTo>
                    <a:pt x="257634" y="29119"/>
                    <a:pt x="261129" y="29545"/>
                    <a:pt x="262254" y="32372"/>
                  </a:cubicBezTo>
                  <a:cubicBezTo>
                    <a:pt x="262832" y="33892"/>
                    <a:pt x="262771" y="35199"/>
                    <a:pt x="262011" y="36354"/>
                  </a:cubicBezTo>
                  <a:cubicBezTo>
                    <a:pt x="261281" y="37417"/>
                    <a:pt x="259914" y="38268"/>
                    <a:pt x="257847" y="38907"/>
                  </a:cubicBezTo>
                  <a:lnTo>
                    <a:pt x="256023" y="39484"/>
                  </a:lnTo>
                  <a:cubicBezTo>
                    <a:pt x="250673" y="41126"/>
                    <a:pt x="239336" y="44621"/>
                    <a:pt x="237755" y="45168"/>
                  </a:cubicBezTo>
                  <a:cubicBezTo>
                    <a:pt x="237542" y="45259"/>
                    <a:pt x="237178" y="45351"/>
                    <a:pt x="236752" y="45503"/>
                  </a:cubicBezTo>
                  <a:lnTo>
                    <a:pt x="255993" y="42828"/>
                  </a:lnTo>
                  <a:cubicBezTo>
                    <a:pt x="256023" y="42828"/>
                    <a:pt x="256053" y="42828"/>
                    <a:pt x="256084" y="42828"/>
                  </a:cubicBezTo>
                  <a:cubicBezTo>
                    <a:pt x="256418" y="42797"/>
                    <a:pt x="259822" y="42797"/>
                    <a:pt x="260461" y="46293"/>
                  </a:cubicBezTo>
                  <a:cubicBezTo>
                    <a:pt x="260795" y="48056"/>
                    <a:pt x="260552" y="49332"/>
                    <a:pt x="259701" y="50336"/>
                  </a:cubicBezTo>
                  <a:cubicBezTo>
                    <a:pt x="258850" y="51308"/>
                    <a:pt x="257452" y="51977"/>
                    <a:pt x="255415" y="52554"/>
                  </a:cubicBezTo>
                  <a:cubicBezTo>
                    <a:pt x="253713" y="53041"/>
                    <a:pt x="247360" y="54439"/>
                    <a:pt x="240704" y="55898"/>
                  </a:cubicBezTo>
                  <a:cubicBezTo>
                    <a:pt x="233561" y="57509"/>
                    <a:pt x="226022" y="59181"/>
                    <a:pt x="223560" y="59849"/>
                  </a:cubicBezTo>
                  <a:cubicBezTo>
                    <a:pt x="224047" y="60062"/>
                    <a:pt x="224746" y="60244"/>
                    <a:pt x="225810" y="60214"/>
                  </a:cubicBezTo>
                  <a:lnTo>
                    <a:pt x="246722" y="59515"/>
                  </a:lnTo>
                  <a:lnTo>
                    <a:pt x="246752" y="59515"/>
                  </a:lnTo>
                  <a:cubicBezTo>
                    <a:pt x="248728" y="59606"/>
                    <a:pt x="250096" y="60396"/>
                    <a:pt x="250856" y="61430"/>
                  </a:cubicBezTo>
                  <a:cubicBezTo>
                    <a:pt x="251251" y="61977"/>
                    <a:pt x="251494" y="62615"/>
                    <a:pt x="251524" y="63284"/>
                  </a:cubicBezTo>
                  <a:cubicBezTo>
                    <a:pt x="251555" y="63922"/>
                    <a:pt x="251403" y="64591"/>
                    <a:pt x="251069" y="65199"/>
                  </a:cubicBezTo>
                  <a:cubicBezTo>
                    <a:pt x="250430" y="66415"/>
                    <a:pt x="249002" y="67479"/>
                    <a:pt x="246813" y="67935"/>
                  </a:cubicBezTo>
                  <a:cubicBezTo>
                    <a:pt x="244442" y="68390"/>
                    <a:pt x="240612" y="68664"/>
                    <a:pt x="236327" y="68998"/>
                  </a:cubicBezTo>
                  <a:cubicBezTo>
                    <a:pt x="231737" y="69302"/>
                    <a:pt x="226661" y="69698"/>
                    <a:pt x="222314" y="70366"/>
                  </a:cubicBezTo>
                  <a:cubicBezTo>
                    <a:pt x="222314" y="70366"/>
                    <a:pt x="219396" y="71005"/>
                    <a:pt x="217755" y="71491"/>
                  </a:cubicBezTo>
                  <a:cubicBezTo>
                    <a:pt x="216873" y="71764"/>
                    <a:pt x="209609" y="72464"/>
                    <a:pt x="201827" y="73102"/>
                  </a:cubicBezTo>
                  <a:cubicBezTo>
                    <a:pt x="194046" y="73771"/>
                    <a:pt x="185657" y="74409"/>
                    <a:pt x="182587" y="74470"/>
                  </a:cubicBezTo>
                  <a:cubicBezTo>
                    <a:pt x="181128" y="74530"/>
                    <a:pt x="176022" y="77084"/>
                    <a:pt x="169304" y="80883"/>
                  </a:cubicBezTo>
                  <a:cubicBezTo>
                    <a:pt x="162708" y="84622"/>
                    <a:pt x="154471" y="89576"/>
                    <a:pt x="146507" y="94470"/>
                  </a:cubicBezTo>
                  <a:cubicBezTo>
                    <a:pt x="148118" y="96750"/>
                    <a:pt x="150064" y="99789"/>
                    <a:pt x="150094" y="101461"/>
                  </a:cubicBezTo>
                  <a:cubicBezTo>
                    <a:pt x="150124" y="103801"/>
                    <a:pt x="149091" y="106871"/>
                    <a:pt x="148757" y="107814"/>
                  </a:cubicBezTo>
                  <a:cubicBezTo>
                    <a:pt x="149395" y="108756"/>
                    <a:pt x="151553" y="112191"/>
                    <a:pt x="151644" y="114318"/>
                  </a:cubicBezTo>
                  <a:cubicBezTo>
                    <a:pt x="151705" y="116233"/>
                    <a:pt x="150611" y="119485"/>
                    <a:pt x="150155" y="120701"/>
                  </a:cubicBezTo>
                  <a:cubicBezTo>
                    <a:pt x="151006" y="121157"/>
                    <a:pt x="152708" y="122221"/>
                    <a:pt x="153255" y="123802"/>
                  </a:cubicBezTo>
                  <a:cubicBezTo>
                    <a:pt x="153620" y="124744"/>
                    <a:pt x="153985" y="126112"/>
                    <a:pt x="154167" y="127753"/>
                  </a:cubicBezTo>
                  <a:cubicBezTo>
                    <a:pt x="154319" y="129425"/>
                    <a:pt x="154258" y="131340"/>
                    <a:pt x="153772" y="133467"/>
                  </a:cubicBezTo>
                  <a:cubicBezTo>
                    <a:pt x="152830" y="137297"/>
                    <a:pt x="149182" y="139577"/>
                    <a:pt x="144015" y="142799"/>
                  </a:cubicBezTo>
                  <a:cubicBezTo>
                    <a:pt x="143407" y="143194"/>
                    <a:pt x="142738" y="143589"/>
                    <a:pt x="141978" y="144075"/>
                  </a:cubicBezTo>
                  <a:cubicBezTo>
                    <a:pt x="138878" y="146051"/>
                    <a:pt x="132161" y="149547"/>
                    <a:pt x="125838" y="152556"/>
                  </a:cubicBezTo>
                  <a:cubicBezTo>
                    <a:pt x="119698" y="155535"/>
                    <a:pt x="113923" y="158057"/>
                    <a:pt x="112160" y="158392"/>
                  </a:cubicBezTo>
                  <a:cubicBezTo>
                    <a:pt x="108999" y="159000"/>
                    <a:pt x="103680" y="157358"/>
                    <a:pt x="102403" y="156933"/>
                  </a:cubicBezTo>
                  <a:cubicBezTo>
                    <a:pt x="101674" y="157419"/>
                    <a:pt x="99607" y="158574"/>
                    <a:pt x="97449" y="157237"/>
                  </a:cubicBezTo>
                  <a:cubicBezTo>
                    <a:pt x="96263" y="158453"/>
                    <a:pt x="92251" y="162404"/>
                    <a:pt x="88603" y="163620"/>
                  </a:cubicBezTo>
                  <a:cubicBezTo>
                    <a:pt x="86871" y="164228"/>
                    <a:pt x="81157" y="165626"/>
                    <a:pt x="74956" y="167085"/>
                  </a:cubicBezTo>
                  <a:cubicBezTo>
                    <a:pt x="65989" y="169213"/>
                    <a:pt x="55898" y="171431"/>
                    <a:pt x="54925" y="171553"/>
                  </a:cubicBezTo>
                  <a:cubicBezTo>
                    <a:pt x="53466" y="171735"/>
                    <a:pt x="52068" y="170976"/>
                    <a:pt x="51521" y="170641"/>
                  </a:cubicBezTo>
                  <a:close/>
                  <a:moveTo>
                    <a:pt x="169456" y="41308"/>
                  </a:moveTo>
                  <a:cubicBezTo>
                    <a:pt x="170003" y="40731"/>
                    <a:pt x="170611" y="39910"/>
                    <a:pt x="171219" y="38937"/>
                  </a:cubicBezTo>
                  <a:cubicBezTo>
                    <a:pt x="172283" y="37296"/>
                    <a:pt x="173347" y="35259"/>
                    <a:pt x="174015" y="33679"/>
                  </a:cubicBezTo>
                  <a:cubicBezTo>
                    <a:pt x="176022" y="29028"/>
                    <a:pt x="180459" y="25381"/>
                    <a:pt x="184897" y="21733"/>
                  </a:cubicBezTo>
                  <a:cubicBezTo>
                    <a:pt x="188484" y="18815"/>
                    <a:pt x="192070" y="15897"/>
                    <a:pt x="194472" y="12341"/>
                  </a:cubicBezTo>
                  <a:cubicBezTo>
                    <a:pt x="195536" y="10791"/>
                    <a:pt x="197055" y="8450"/>
                    <a:pt x="198302" y="6232"/>
                  </a:cubicBezTo>
                  <a:cubicBezTo>
                    <a:pt x="199183" y="4681"/>
                    <a:pt x="199913" y="3162"/>
                    <a:pt x="200277" y="2067"/>
                  </a:cubicBezTo>
                  <a:cubicBezTo>
                    <a:pt x="200490" y="1855"/>
                    <a:pt x="201098" y="1307"/>
                    <a:pt x="201888" y="1459"/>
                  </a:cubicBezTo>
                  <a:cubicBezTo>
                    <a:pt x="202527" y="1581"/>
                    <a:pt x="203712" y="3101"/>
                    <a:pt x="204563" y="5472"/>
                  </a:cubicBezTo>
                  <a:cubicBezTo>
                    <a:pt x="205201" y="7204"/>
                    <a:pt x="205597" y="9362"/>
                    <a:pt x="205384" y="11733"/>
                  </a:cubicBezTo>
                  <a:cubicBezTo>
                    <a:pt x="205049" y="15806"/>
                    <a:pt x="200399" y="21004"/>
                    <a:pt x="197663" y="24104"/>
                  </a:cubicBezTo>
                  <a:cubicBezTo>
                    <a:pt x="196599" y="25290"/>
                    <a:pt x="195809" y="26171"/>
                    <a:pt x="195566" y="26718"/>
                  </a:cubicBezTo>
                  <a:cubicBezTo>
                    <a:pt x="194958" y="27326"/>
                    <a:pt x="191371" y="31004"/>
                    <a:pt x="191706" y="33861"/>
                  </a:cubicBezTo>
                  <a:cubicBezTo>
                    <a:pt x="191736" y="34195"/>
                    <a:pt x="192010" y="34408"/>
                    <a:pt x="192314" y="34378"/>
                  </a:cubicBezTo>
                  <a:cubicBezTo>
                    <a:pt x="192648" y="34347"/>
                    <a:pt x="192861" y="34074"/>
                    <a:pt x="192830" y="33740"/>
                  </a:cubicBezTo>
                  <a:cubicBezTo>
                    <a:pt x="192618" y="31885"/>
                    <a:pt x="194654" y="29393"/>
                    <a:pt x="195748" y="28177"/>
                  </a:cubicBezTo>
                  <a:cubicBezTo>
                    <a:pt x="195961" y="28299"/>
                    <a:pt x="196295" y="28390"/>
                    <a:pt x="196751" y="28481"/>
                  </a:cubicBezTo>
                  <a:cubicBezTo>
                    <a:pt x="197207" y="28603"/>
                    <a:pt x="197937" y="28755"/>
                    <a:pt x="198879" y="29241"/>
                  </a:cubicBezTo>
                  <a:cubicBezTo>
                    <a:pt x="198970" y="29271"/>
                    <a:pt x="199061" y="29302"/>
                    <a:pt x="199122" y="29302"/>
                  </a:cubicBezTo>
                  <a:cubicBezTo>
                    <a:pt x="199153" y="29302"/>
                    <a:pt x="201463" y="29302"/>
                    <a:pt x="203682" y="28846"/>
                  </a:cubicBezTo>
                  <a:cubicBezTo>
                    <a:pt x="204989" y="28572"/>
                    <a:pt x="208028" y="27782"/>
                    <a:pt x="213317" y="25989"/>
                  </a:cubicBezTo>
                  <a:cubicBezTo>
                    <a:pt x="216843" y="24803"/>
                    <a:pt x="221372" y="23162"/>
                    <a:pt x="227056" y="20943"/>
                  </a:cubicBezTo>
                  <a:cubicBezTo>
                    <a:pt x="234108" y="18177"/>
                    <a:pt x="238849" y="16627"/>
                    <a:pt x="242163" y="15897"/>
                  </a:cubicBezTo>
                  <a:cubicBezTo>
                    <a:pt x="245354" y="15198"/>
                    <a:pt x="247178" y="15289"/>
                    <a:pt x="248485" y="15776"/>
                  </a:cubicBezTo>
                  <a:cubicBezTo>
                    <a:pt x="249336" y="16110"/>
                    <a:pt x="250035" y="16931"/>
                    <a:pt x="250491" y="17903"/>
                  </a:cubicBezTo>
                  <a:cubicBezTo>
                    <a:pt x="250734" y="18451"/>
                    <a:pt x="250886" y="19028"/>
                    <a:pt x="250917" y="19575"/>
                  </a:cubicBezTo>
                  <a:cubicBezTo>
                    <a:pt x="250977" y="20153"/>
                    <a:pt x="250917" y="20669"/>
                    <a:pt x="250734" y="21156"/>
                  </a:cubicBezTo>
                  <a:cubicBezTo>
                    <a:pt x="250491" y="21764"/>
                    <a:pt x="250035" y="22280"/>
                    <a:pt x="249336" y="22584"/>
                  </a:cubicBezTo>
                  <a:cubicBezTo>
                    <a:pt x="246205" y="24013"/>
                    <a:pt x="224715" y="33466"/>
                    <a:pt x="221433" y="34895"/>
                  </a:cubicBezTo>
                  <a:lnTo>
                    <a:pt x="221433" y="34895"/>
                  </a:lnTo>
                  <a:lnTo>
                    <a:pt x="221038" y="35077"/>
                  </a:lnTo>
                  <a:cubicBezTo>
                    <a:pt x="220977" y="35107"/>
                    <a:pt x="220946" y="35138"/>
                    <a:pt x="220886" y="35168"/>
                  </a:cubicBezTo>
                  <a:lnTo>
                    <a:pt x="218363" y="36384"/>
                  </a:lnTo>
                  <a:cubicBezTo>
                    <a:pt x="218059" y="36536"/>
                    <a:pt x="217937" y="36870"/>
                    <a:pt x="218089" y="37144"/>
                  </a:cubicBezTo>
                  <a:cubicBezTo>
                    <a:pt x="218211" y="37448"/>
                    <a:pt x="218576" y="37539"/>
                    <a:pt x="218849" y="37417"/>
                  </a:cubicBezTo>
                  <a:lnTo>
                    <a:pt x="220916" y="36414"/>
                  </a:lnTo>
                  <a:cubicBezTo>
                    <a:pt x="221068" y="36870"/>
                    <a:pt x="221281" y="37448"/>
                    <a:pt x="221493" y="37661"/>
                  </a:cubicBezTo>
                  <a:cubicBezTo>
                    <a:pt x="221706" y="37904"/>
                    <a:pt x="222041" y="38117"/>
                    <a:pt x="222679" y="38117"/>
                  </a:cubicBezTo>
                  <a:cubicBezTo>
                    <a:pt x="223165" y="38117"/>
                    <a:pt x="223864" y="37965"/>
                    <a:pt x="224898" y="37600"/>
                  </a:cubicBezTo>
                  <a:cubicBezTo>
                    <a:pt x="226083" y="37144"/>
                    <a:pt x="235901" y="34560"/>
                    <a:pt x="244625" y="32554"/>
                  </a:cubicBezTo>
                  <a:cubicBezTo>
                    <a:pt x="249974" y="31338"/>
                    <a:pt x="254898" y="30366"/>
                    <a:pt x="257178" y="30214"/>
                  </a:cubicBezTo>
                  <a:cubicBezTo>
                    <a:pt x="257543" y="30244"/>
                    <a:pt x="260339" y="30639"/>
                    <a:pt x="261160" y="32797"/>
                  </a:cubicBezTo>
                  <a:cubicBezTo>
                    <a:pt x="261616" y="33952"/>
                    <a:pt x="261585" y="34895"/>
                    <a:pt x="261069" y="35715"/>
                  </a:cubicBezTo>
                  <a:cubicBezTo>
                    <a:pt x="260491" y="36566"/>
                    <a:pt x="259306" y="37265"/>
                    <a:pt x="257512" y="37813"/>
                  </a:cubicBezTo>
                  <a:lnTo>
                    <a:pt x="255689" y="38390"/>
                  </a:lnTo>
                  <a:cubicBezTo>
                    <a:pt x="250309" y="40031"/>
                    <a:pt x="238971" y="43527"/>
                    <a:pt x="237390" y="44104"/>
                  </a:cubicBezTo>
                  <a:cubicBezTo>
                    <a:pt x="236843" y="44287"/>
                    <a:pt x="235476" y="44682"/>
                    <a:pt x="233804" y="45168"/>
                  </a:cubicBezTo>
                  <a:cubicBezTo>
                    <a:pt x="232071" y="45685"/>
                    <a:pt x="230187" y="46202"/>
                    <a:pt x="228636" y="46627"/>
                  </a:cubicBezTo>
                  <a:lnTo>
                    <a:pt x="223986" y="47053"/>
                  </a:lnTo>
                  <a:cubicBezTo>
                    <a:pt x="223682" y="47083"/>
                    <a:pt x="223439" y="47357"/>
                    <a:pt x="223469" y="47691"/>
                  </a:cubicBezTo>
                  <a:cubicBezTo>
                    <a:pt x="223500" y="47995"/>
                    <a:pt x="223773" y="48238"/>
                    <a:pt x="224108" y="48208"/>
                  </a:cubicBezTo>
                  <a:lnTo>
                    <a:pt x="228788" y="47752"/>
                  </a:lnTo>
                  <a:cubicBezTo>
                    <a:pt x="228788" y="47752"/>
                    <a:pt x="228819" y="47752"/>
                    <a:pt x="228849" y="47752"/>
                  </a:cubicBezTo>
                  <a:lnTo>
                    <a:pt x="256114" y="43952"/>
                  </a:lnTo>
                  <a:cubicBezTo>
                    <a:pt x="256418" y="43952"/>
                    <a:pt x="258880" y="43983"/>
                    <a:pt x="259336" y="46506"/>
                  </a:cubicBezTo>
                  <a:cubicBezTo>
                    <a:pt x="259610" y="47904"/>
                    <a:pt x="259427" y="48877"/>
                    <a:pt x="258819" y="49606"/>
                  </a:cubicBezTo>
                  <a:cubicBezTo>
                    <a:pt x="258151" y="50366"/>
                    <a:pt x="256935" y="50943"/>
                    <a:pt x="255111" y="51460"/>
                  </a:cubicBezTo>
                  <a:cubicBezTo>
                    <a:pt x="253379" y="51946"/>
                    <a:pt x="247087" y="53345"/>
                    <a:pt x="240460" y="54804"/>
                  </a:cubicBezTo>
                  <a:cubicBezTo>
                    <a:pt x="232162" y="56627"/>
                    <a:pt x="223378" y="58573"/>
                    <a:pt x="222375" y="59029"/>
                  </a:cubicBezTo>
                  <a:lnTo>
                    <a:pt x="222132" y="59120"/>
                  </a:lnTo>
                  <a:cubicBezTo>
                    <a:pt x="221828" y="59241"/>
                    <a:pt x="221706" y="59576"/>
                    <a:pt x="221828" y="59880"/>
                  </a:cubicBezTo>
                  <a:cubicBezTo>
                    <a:pt x="221858" y="59941"/>
                    <a:pt x="221889" y="60001"/>
                    <a:pt x="221949" y="60062"/>
                  </a:cubicBezTo>
                  <a:cubicBezTo>
                    <a:pt x="222162" y="60305"/>
                    <a:pt x="223287" y="61430"/>
                    <a:pt x="225840" y="61369"/>
                  </a:cubicBezTo>
                  <a:lnTo>
                    <a:pt x="246722" y="60670"/>
                  </a:lnTo>
                  <a:cubicBezTo>
                    <a:pt x="248272" y="60761"/>
                    <a:pt x="249366" y="61339"/>
                    <a:pt x="249913" y="62099"/>
                  </a:cubicBezTo>
                  <a:cubicBezTo>
                    <a:pt x="250187" y="62494"/>
                    <a:pt x="250339" y="62919"/>
                    <a:pt x="250369" y="63345"/>
                  </a:cubicBezTo>
                  <a:cubicBezTo>
                    <a:pt x="250400" y="63770"/>
                    <a:pt x="250278" y="64226"/>
                    <a:pt x="250065" y="64652"/>
                  </a:cubicBezTo>
                  <a:cubicBezTo>
                    <a:pt x="249549" y="65594"/>
                    <a:pt x="248394" y="66445"/>
                    <a:pt x="246600" y="66810"/>
                  </a:cubicBezTo>
                  <a:cubicBezTo>
                    <a:pt x="244260" y="67266"/>
                    <a:pt x="240460" y="67539"/>
                    <a:pt x="236235" y="67843"/>
                  </a:cubicBezTo>
                  <a:cubicBezTo>
                    <a:pt x="231646" y="68178"/>
                    <a:pt x="226509" y="68542"/>
                    <a:pt x="222101" y="69242"/>
                  </a:cubicBezTo>
                  <a:lnTo>
                    <a:pt x="222071" y="69272"/>
                  </a:lnTo>
                  <a:lnTo>
                    <a:pt x="222071" y="69272"/>
                  </a:lnTo>
                  <a:cubicBezTo>
                    <a:pt x="222071" y="69272"/>
                    <a:pt x="219153" y="69910"/>
                    <a:pt x="217420" y="70397"/>
                  </a:cubicBezTo>
                  <a:cubicBezTo>
                    <a:pt x="216630" y="70640"/>
                    <a:pt x="209457" y="71339"/>
                    <a:pt x="201706" y="71977"/>
                  </a:cubicBezTo>
                  <a:cubicBezTo>
                    <a:pt x="194624" y="72585"/>
                    <a:pt x="187086" y="73163"/>
                    <a:pt x="183529" y="73315"/>
                  </a:cubicBezTo>
                  <a:cubicBezTo>
                    <a:pt x="183499" y="73315"/>
                    <a:pt x="183468" y="73284"/>
                    <a:pt x="183408" y="73284"/>
                  </a:cubicBezTo>
                  <a:cubicBezTo>
                    <a:pt x="183408" y="73284"/>
                    <a:pt x="179183" y="72585"/>
                    <a:pt x="176508" y="64317"/>
                  </a:cubicBezTo>
                  <a:cubicBezTo>
                    <a:pt x="176417" y="64014"/>
                    <a:pt x="176082" y="63831"/>
                    <a:pt x="175809" y="63922"/>
                  </a:cubicBezTo>
                  <a:cubicBezTo>
                    <a:pt x="175505" y="64044"/>
                    <a:pt x="175322" y="64348"/>
                    <a:pt x="175444" y="64652"/>
                  </a:cubicBezTo>
                  <a:cubicBezTo>
                    <a:pt x="177177" y="70093"/>
                    <a:pt x="179669" y="72524"/>
                    <a:pt x="181371" y="73588"/>
                  </a:cubicBezTo>
                  <a:cubicBezTo>
                    <a:pt x="179000" y="74348"/>
                    <a:pt x="174411" y="76688"/>
                    <a:pt x="168727" y="79910"/>
                  </a:cubicBezTo>
                  <a:cubicBezTo>
                    <a:pt x="162009" y="83710"/>
                    <a:pt x="153772" y="88664"/>
                    <a:pt x="145839" y="93528"/>
                  </a:cubicBezTo>
                  <a:cubicBezTo>
                    <a:pt x="145231" y="92737"/>
                    <a:pt x="144744" y="92129"/>
                    <a:pt x="144501" y="91795"/>
                  </a:cubicBezTo>
                  <a:cubicBezTo>
                    <a:pt x="144866" y="90458"/>
                    <a:pt x="146386" y="84500"/>
                    <a:pt x="145687" y="81947"/>
                  </a:cubicBezTo>
                  <a:cubicBezTo>
                    <a:pt x="145595" y="81673"/>
                    <a:pt x="145474" y="81430"/>
                    <a:pt x="145352" y="81157"/>
                  </a:cubicBezTo>
                  <a:cubicBezTo>
                    <a:pt x="144592" y="79789"/>
                    <a:pt x="142951" y="78330"/>
                    <a:pt x="141158" y="77266"/>
                  </a:cubicBezTo>
                  <a:cubicBezTo>
                    <a:pt x="139364" y="76202"/>
                    <a:pt x="137358" y="75564"/>
                    <a:pt x="136021" y="75929"/>
                  </a:cubicBezTo>
                  <a:cubicBezTo>
                    <a:pt x="135838" y="75989"/>
                    <a:pt x="135656" y="76050"/>
                    <a:pt x="135504" y="76141"/>
                  </a:cubicBezTo>
                  <a:cubicBezTo>
                    <a:pt x="133863" y="77023"/>
                    <a:pt x="130489" y="80032"/>
                    <a:pt x="128513" y="81886"/>
                  </a:cubicBezTo>
                  <a:cubicBezTo>
                    <a:pt x="128574" y="81582"/>
                    <a:pt x="128665" y="81309"/>
                    <a:pt x="128726" y="81005"/>
                  </a:cubicBezTo>
                  <a:cubicBezTo>
                    <a:pt x="131613" y="75777"/>
                    <a:pt x="134531" y="70366"/>
                    <a:pt x="137085" y="65138"/>
                  </a:cubicBezTo>
                  <a:cubicBezTo>
                    <a:pt x="139668" y="59880"/>
                    <a:pt x="141857" y="54864"/>
                    <a:pt x="143316" y="50427"/>
                  </a:cubicBezTo>
                  <a:cubicBezTo>
                    <a:pt x="143498" y="49880"/>
                    <a:pt x="143802" y="49484"/>
                    <a:pt x="144076" y="49211"/>
                  </a:cubicBezTo>
                  <a:cubicBezTo>
                    <a:pt x="144532" y="48785"/>
                    <a:pt x="145018" y="48603"/>
                    <a:pt x="145291" y="48542"/>
                  </a:cubicBezTo>
                  <a:lnTo>
                    <a:pt x="145322" y="48542"/>
                  </a:lnTo>
                  <a:cubicBezTo>
                    <a:pt x="151310" y="46931"/>
                    <a:pt x="157632" y="45199"/>
                    <a:pt x="162222" y="43922"/>
                  </a:cubicBezTo>
                  <a:cubicBezTo>
                    <a:pt x="165231" y="43071"/>
                    <a:pt x="167480" y="42433"/>
                    <a:pt x="168301" y="42129"/>
                  </a:cubicBezTo>
                  <a:cubicBezTo>
                    <a:pt x="168362" y="44864"/>
                    <a:pt x="168939" y="51612"/>
                    <a:pt x="173590" y="54287"/>
                  </a:cubicBezTo>
                  <a:cubicBezTo>
                    <a:pt x="173863" y="54439"/>
                    <a:pt x="174228" y="54348"/>
                    <a:pt x="174380" y="54074"/>
                  </a:cubicBezTo>
                  <a:cubicBezTo>
                    <a:pt x="174532" y="53801"/>
                    <a:pt x="174441" y="53466"/>
                    <a:pt x="174167" y="53314"/>
                  </a:cubicBezTo>
                  <a:cubicBezTo>
                    <a:pt x="169456" y="50579"/>
                    <a:pt x="169395" y="42949"/>
                    <a:pt x="169456" y="41308"/>
                  </a:cubicBezTo>
                  <a:close/>
                  <a:moveTo>
                    <a:pt x="46536" y="60822"/>
                  </a:moveTo>
                  <a:cubicBezTo>
                    <a:pt x="46049" y="60488"/>
                    <a:pt x="45533" y="60153"/>
                    <a:pt x="45016" y="59789"/>
                  </a:cubicBezTo>
                  <a:cubicBezTo>
                    <a:pt x="45594" y="58877"/>
                    <a:pt x="46049" y="58269"/>
                    <a:pt x="46293" y="58086"/>
                  </a:cubicBezTo>
                  <a:cubicBezTo>
                    <a:pt x="46536" y="58451"/>
                    <a:pt x="46870" y="59272"/>
                    <a:pt x="46536" y="60822"/>
                  </a:cubicBezTo>
                  <a:close/>
                  <a:moveTo>
                    <a:pt x="40517" y="119182"/>
                  </a:moveTo>
                  <a:cubicBezTo>
                    <a:pt x="39271" y="118452"/>
                    <a:pt x="38268" y="115108"/>
                    <a:pt x="38147" y="114683"/>
                  </a:cubicBezTo>
                  <a:cubicBezTo>
                    <a:pt x="38025" y="113984"/>
                    <a:pt x="37843" y="113011"/>
                    <a:pt x="37630" y="111887"/>
                  </a:cubicBezTo>
                  <a:cubicBezTo>
                    <a:pt x="37387" y="110640"/>
                    <a:pt x="37113" y="109212"/>
                    <a:pt x="36840" y="107631"/>
                  </a:cubicBezTo>
                  <a:lnTo>
                    <a:pt x="38238" y="108452"/>
                  </a:lnTo>
                  <a:lnTo>
                    <a:pt x="40791" y="109911"/>
                  </a:lnTo>
                  <a:cubicBezTo>
                    <a:pt x="42463" y="110884"/>
                    <a:pt x="44256" y="111583"/>
                    <a:pt x="46110" y="112069"/>
                  </a:cubicBezTo>
                  <a:cubicBezTo>
                    <a:pt x="43648" y="119850"/>
                    <a:pt x="40882" y="119273"/>
                    <a:pt x="40517" y="119182"/>
                  </a:cubicBezTo>
                  <a:close/>
                  <a:moveTo>
                    <a:pt x="79029" y="121613"/>
                  </a:moveTo>
                  <a:cubicBezTo>
                    <a:pt x="79485" y="120580"/>
                    <a:pt x="80944" y="118209"/>
                    <a:pt x="83801" y="119455"/>
                  </a:cubicBezTo>
                  <a:cubicBezTo>
                    <a:pt x="84135" y="119668"/>
                    <a:pt x="87752" y="121887"/>
                    <a:pt x="90062" y="125321"/>
                  </a:cubicBezTo>
                  <a:cubicBezTo>
                    <a:pt x="90245" y="125595"/>
                    <a:pt x="90579" y="125656"/>
                    <a:pt x="90853" y="125504"/>
                  </a:cubicBezTo>
                  <a:cubicBezTo>
                    <a:pt x="91126" y="125321"/>
                    <a:pt x="91187" y="124957"/>
                    <a:pt x="91005" y="124683"/>
                  </a:cubicBezTo>
                  <a:cubicBezTo>
                    <a:pt x="88999" y="121704"/>
                    <a:pt x="86081" y="119577"/>
                    <a:pt x="84895" y="118786"/>
                  </a:cubicBezTo>
                  <a:cubicBezTo>
                    <a:pt x="86597" y="116598"/>
                    <a:pt x="93497" y="107722"/>
                    <a:pt x="95564" y="105807"/>
                  </a:cubicBezTo>
                  <a:cubicBezTo>
                    <a:pt x="97479" y="104045"/>
                    <a:pt x="106993" y="98026"/>
                    <a:pt x="111704" y="95017"/>
                  </a:cubicBezTo>
                  <a:cubicBezTo>
                    <a:pt x="112707" y="94379"/>
                    <a:pt x="113467" y="93892"/>
                    <a:pt x="114014" y="93528"/>
                  </a:cubicBezTo>
                  <a:cubicBezTo>
                    <a:pt x="114622" y="93163"/>
                    <a:pt x="115352" y="92798"/>
                    <a:pt x="116172" y="92403"/>
                  </a:cubicBezTo>
                  <a:cubicBezTo>
                    <a:pt x="118756" y="91126"/>
                    <a:pt x="122495" y="89272"/>
                    <a:pt x="127692" y="84227"/>
                  </a:cubicBezTo>
                  <a:cubicBezTo>
                    <a:pt x="127723" y="84196"/>
                    <a:pt x="133771" y="78391"/>
                    <a:pt x="136051" y="77144"/>
                  </a:cubicBezTo>
                  <a:cubicBezTo>
                    <a:pt x="136142" y="77114"/>
                    <a:pt x="136234" y="77053"/>
                    <a:pt x="136325" y="77023"/>
                  </a:cubicBezTo>
                  <a:cubicBezTo>
                    <a:pt x="137358" y="76749"/>
                    <a:pt x="139000" y="77327"/>
                    <a:pt x="140580" y="78269"/>
                  </a:cubicBezTo>
                  <a:cubicBezTo>
                    <a:pt x="142222" y="79211"/>
                    <a:pt x="143711" y="80518"/>
                    <a:pt x="144349" y="81673"/>
                  </a:cubicBezTo>
                  <a:cubicBezTo>
                    <a:pt x="144440" y="81886"/>
                    <a:pt x="144532" y="82069"/>
                    <a:pt x="144562" y="82251"/>
                  </a:cubicBezTo>
                  <a:cubicBezTo>
                    <a:pt x="145109" y="84227"/>
                    <a:pt x="144106" y="88756"/>
                    <a:pt x="143589" y="90762"/>
                  </a:cubicBezTo>
                  <a:cubicBezTo>
                    <a:pt x="142921" y="89971"/>
                    <a:pt x="141918" y="88664"/>
                    <a:pt x="141310" y="87236"/>
                  </a:cubicBezTo>
                  <a:cubicBezTo>
                    <a:pt x="141188" y="86932"/>
                    <a:pt x="140854" y="86810"/>
                    <a:pt x="140550" y="86932"/>
                  </a:cubicBezTo>
                  <a:cubicBezTo>
                    <a:pt x="140276" y="87053"/>
                    <a:pt x="140124" y="87388"/>
                    <a:pt x="140246" y="87692"/>
                  </a:cubicBezTo>
                  <a:cubicBezTo>
                    <a:pt x="141249" y="90063"/>
                    <a:pt x="143285" y="92129"/>
                    <a:pt x="143468" y="92312"/>
                  </a:cubicBezTo>
                  <a:cubicBezTo>
                    <a:pt x="143620" y="92494"/>
                    <a:pt x="144319" y="93376"/>
                    <a:pt x="145170" y="94561"/>
                  </a:cubicBezTo>
                  <a:lnTo>
                    <a:pt x="145200" y="94591"/>
                  </a:lnTo>
                  <a:cubicBezTo>
                    <a:pt x="145231" y="94622"/>
                    <a:pt x="145231" y="94652"/>
                    <a:pt x="145261" y="94683"/>
                  </a:cubicBezTo>
                  <a:cubicBezTo>
                    <a:pt x="146872" y="96871"/>
                    <a:pt x="148909" y="99972"/>
                    <a:pt x="148939" y="101491"/>
                  </a:cubicBezTo>
                  <a:cubicBezTo>
                    <a:pt x="148939" y="103254"/>
                    <a:pt x="148301" y="105534"/>
                    <a:pt x="147875" y="106780"/>
                  </a:cubicBezTo>
                  <a:cubicBezTo>
                    <a:pt x="146750" y="105503"/>
                    <a:pt x="144349" y="102859"/>
                    <a:pt x="143316" y="101582"/>
                  </a:cubicBezTo>
                  <a:cubicBezTo>
                    <a:pt x="143103" y="101339"/>
                    <a:pt x="142738" y="101279"/>
                    <a:pt x="142495" y="101491"/>
                  </a:cubicBezTo>
                  <a:cubicBezTo>
                    <a:pt x="142252" y="101674"/>
                    <a:pt x="142222" y="102038"/>
                    <a:pt x="142404" y="102282"/>
                  </a:cubicBezTo>
                  <a:cubicBezTo>
                    <a:pt x="143802" y="104014"/>
                    <a:pt x="147358" y="107905"/>
                    <a:pt x="147662" y="108239"/>
                  </a:cubicBezTo>
                  <a:cubicBezTo>
                    <a:pt x="147936" y="108634"/>
                    <a:pt x="150428" y="112343"/>
                    <a:pt x="150489" y="114349"/>
                  </a:cubicBezTo>
                  <a:cubicBezTo>
                    <a:pt x="150550" y="116020"/>
                    <a:pt x="149577" y="118938"/>
                    <a:pt x="149121" y="120185"/>
                  </a:cubicBezTo>
                  <a:cubicBezTo>
                    <a:pt x="148209" y="119668"/>
                    <a:pt x="146416" y="118634"/>
                    <a:pt x="145565" y="117753"/>
                  </a:cubicBezTo>
                  <a:cubicBezTo>
                    <a:pt x="145352" y="117540"/>
                    <a:pt x="144988" y="117540"/>
                    <a:pt x="144744" y="117753"/>
                  </a:cubicBezTo>
                  <a:cubicBezTo>
                    <a:pt x="144532" y="117966"/>
                    <a:pt x="144532" y="118330"/>
                    <a:pt x="144744" y="118574"/>
                  </a:cubicBezTo>
                  <a:cubicBezTo>
                    <a:pt x="146051" y="119911"/>
                    <a:pt x="149152" y="121492"/>
                    <a:pt x="149182" y="121522"/>
                  </a:cubicBezTo>
                  <a:cubicBezTo>
                    <a:pt x="149182" y="121522"/>
                    <a:pt x="149213" y="121522"/>
                    <a:pt x="149243" y="121522"/>
                  </a:cubicBezTo>
                  <a:cubicBezTo>
                    <a:pt x="149486" y="121644"/>
                    <a:pt x="151614" y="122647"/>
                    <a:pt x="152191" y="124166"/>
                  </a:cubicBezTo>
                  <a:cubicBezTo>
                    <a:pt x="152495" y="125078"/>
                    <a:pt x="152860" y="126355"/>
                    <a:pt x="153012" y="127875"/>
                  </a:cubicBezTo>
                  <a:cubicBezTo>
                    <a:pt x="153164" y="129425"/>
                    <a:pt x="153103" y="131218"/>
                    <a:pt x="152647" y="133194"/>
                  </a:cubicBezTo>
                  <a:cubicBezTo>
                    <a:pt x="151827" y="136568"/>
                    <a:pt x="148331" y="138756"/>
                    <a:pt x="143407" y="141826"/>
                  </a:cubicBezTo>
                  <a:cubicBezTo>
                    <a:pt x="142738" y="142252"/>
                    <a:pt x="142009" y="142708"/>
                    <a:pt x="141370" y="143133"/>
                  </a:cubicBezTo>
                  <a:cubicBezTo>
                    <a:pt x="138270" y="145079"/>
                    <a:pt x="131613" y="148544"/>
                    <a:pt x="125352" y="151553"/>
                  </a:cubicBezTo>
                  <a:cubicBezTo>
                    <a:pt x="119273" y="154471"/>
                    <a:pt x="113589" y="156963"/>
                    <a:pt x="111947" y="157298"/>
                  </a:cubicBezTo>
                  <a:cubicBezTo>
                    <a:pt x="109212" y="157814"/>
                    <a:pt x="104531" y="156446"/>
                    <a:pt x="102981" y="155930"/>
                  </a:cubicBezTo>
                  <a:cubicBezTo>
                    <a:pt x="103801" y="153164"/>
                    <a:pt x="107479" y="140185"/>
                    <a:pt x="107510" y="135018"/>
                  </a:cubicBezTo>
                  <a:cubicBezTo>
                    <a:pt x="107510" y="134683"/>
                    <a:pt x="107266" y="134440"/>
                    <a:pt x="106962" y="134440"/>
                  </a:cubicBezTo>
                  <a:cubicBezTo>
                    <a:pt x="106628" y="134440"/>
                    <a:pt x="106385" y="134683"/>
                    <a:pt x="106385" y="134987"/>
                  </a:cubicBezTo>
                  <a:cubicBezTo>
                    <a:pt x="106355" y="140276"/>
                    <a:pt x="102312" y="154228"/>
                    <a:pt x="101795" y="155960"/>
                  </a:cubicBezTo>
                  <a:cubicBezTo>
                    <a:pt x="101339" y="156325"/>
                    <a:pt x="99668" y="157328"/>
                    <a:pt x="97996" y="156234"/>
                  </a:cubicBezTo>
                  <a:cubicBezTo>
                    <a:pt x="98330" y="153832"/>
                    <a:pt x="100123" y="139273"/>
                    <a:pt x="96202" y="130914"/>
                  </a:cubicBezTo>
                  <a:cubicBezTo>
                    <a:pt x="96081" y="130641"/>
                    <a:pt x="95746" y="130519"/>
                    <a:pt x="95443" y="130641"/>
                  </a:cubicBezTo>
                  <a:cubicBezTo>
                    <a:pt x="95169" y="130762"/>
                    <a:pt x="95047" y="131127"/>
                    <a:pt x="95169" y="131401"/>
                  </a:cubicBezTo>
                  <a:cubicBezTo>
                    <a:pt x="99029" y="139668"/>
                    <a:pt x="97084" y="154471"/>
                    <a:pt x="96841" y="156234"/>
                  </a:cubicBezTo>
                  <a:cubicBezTo>
                    <a:pt x="96081" y="157024"/>
                    <a:pt x="91917" y="161310"/>
                    <a:pt x="88239" y="162556"/>
                  </a:cubicBezTo>
                  <a:cubicBezTo>
                    <a:pt x="86537" y="163134"/>
                    <a:pt x="80883" y="164532"/>
                    <a:pt x="74682" y="165991"/>
                  </a:cubicBezTo>
                  <a:cubicBezTo>
                    <a:pt x="65746" y="168088"/>
                    <a:pt x="55746" y="170337"/>
                    <a:pt x="54773" y="170428"/>
                  </a:cubicBezTo>
                  <a:cubicBezTo>
                    <a:pt x="53952" y="170550"/>
                    <a:pt x="53101" y="170216"/>
                    <a:pt x="52554" y="169942"/>
                  </a:cubicBezTo>
                  <a:cubicBezTo>
                    <a:pt x="53588" y="168878"/>
                    <a:pt x="55807" y="166447"/>
                    <a:pt x="55776" y="164532"/>
                  </a:cubicBezTo>
                  <a:cubicBezTo>
                    <a:pt x="55746" y="163103"/>
                    <a:pt x="54287" y="150337"/>
                    <a:pt x="52797" y="140398"/>
                  </a:cubicBezTo>
                  <a:cubicBezTo>
                    <a:pt x="51916" y="134470"/>
                    <a:pt x="50974" y="129516"/>
                    <a:pt x="50274" y="128452"/>
                  </a:cubicBezTo>
                  <a:cubicBezTo>
                    <a:pt x="49211" y="126902"/>
                    <a:pt x="48299" y="126142"/>
                    <a:pt x="47721" y="125777"/>
                  </a:cubicBezTo>
                  <a:cubicBezTo>
                    <a:pt x="48086" y="125291"/>
                    <a:pt x="48785" y="124562"/>
                    <a:pt x="50001" y="124410"/>
                  </a:cubicBezTo>
                  <a:cubicBezTo>
                    <a:pt x="52098" y="124166"/>
                    <a:pt x="76020" y="122586"/>
                    <a:pt x="78178" y="122464"/>
                  </a:cubicBezTo>
                  <a:cubicBezTo>
                    <a:pt x="79394" y="123103"/>
                    <a:pt x="88239" y="128483"/>
                    <a:pt x="90093" y="144927"/>
                  </a:cubicBezTo>
                  <a:cubicBezTo>
                    <a:pt x="90123" y="145231"/>
                    <a:pt x="90397" y="145474"/>
                    <a:pt x="90731" y="145413"/>
                  </a:cubicBezTo>
                  <a:cubicBezTo>
                    <a:pt x="91035" y="145382"/>
                    <a:pt x="91278" y="145109"/>
                    <a:pt x="91218" y="144805"/>
                  </a:cubicBezTo>
                  <a:cubicBezTo>
                    <a:pt x="89424" y="128847"/>
                    <a:pt x="81096" y="122859"/>
                    <a:pt x="79029" y="121613"/>
                  </a:cubicBezTo>
                  <a:close/>
                  <a:moveTo>
                    <a:pt x="126811" y="83497"/>
                  </a:moveTo>
                  <a:cubicBezTo>
                    <a:pt x="121796" y="88360"/>
                    <a:pt x="118178" y="90123"/>
                    <a:pt x="115686" y="91370"/>
                  </a:cubicBezTo>
                  <a:cubicBezTo>
                    <a:pt x="114774" y="91795"/>
                    <a:pt x="114045" y="92160"/>
                    <a:pt x="113406" y="92585"/>
                  </a:cubicBezTo>
                  <a:cubicBezTo>
                    <a:pt x="113072" y="92798"/>
                    <a:pt x="112191" y="93345"/>
                    <a:pt x="111096" y="94044"/>
                  </a:cubicBezTo>
                  <a:cubicBezTo>
                    <a:pt x="109303" y="95199"/>
                    <a:pt x="106811" y="96750"/>
                    <a:pt x="104318" y="98361"/>
                  </a:cubicBezTo>
                  <a:lnTo>
                    <a:pt x="104318" y="98361"/>
                  </a:lnTo>
                  <a:lnTo>
                    <a:pt x="104348" y="98330"/>
                  </a:lnTo>
                  <a:lnTo>
                    <a:pt x="105838" y="95716"/>
                  </a:lnTo>
                  <a:cubicBezTo>
                    <a:pt x="105868" y="95686"/>
                    <a:pt x="114440" y="80944"/>
                    <a:pt x="116020" y="77752"/>
                  </a:cubicBezTo>
                  <a:cubicBezTo>
                    <a:pt x="116385" y="77023"/>
                    <a:pt x="116871" y="75989"/>
                    <a:pt x="117419" y="74774"/>
                  </a:cubicBezTo>
                  <a:cubicBezTo>
                    <a:pt x="119212" y="70822"/>
                    <a:pt x="121765" y="65199"/>
                    <a:pt x="123011" y="64865"/>
                  </a:cubicBezTo>
                  <a:cubicBezTo>
                    <a:pt x="123072" y="64834"/>
                    <a:pt x="123163" y="64865"/>
                    <a:pt x="123315" y="64895"/>
                  </a:cubicBezTo>
                  <a:lnTo>
                    <a:pt x="123315" y="64895"/>
                  </a:lnTo>
                  <a:cubicBezTo>
                    <a:pt x="123893" y="65108"/>
                    <a:pt x="124683" y="65776"/>
                    <a:pt x="125443" y="66810"/>
                  </a:cubicBezTo>
                  <a:cubicBezTo>
                    <a:pt x="126264" y="67904"/>
                    <a:pt x="127024" y="69394"/>
                    <a:pt x="127540" y="71278"/>
                  </a:cubicBezTo>
                  <a:cubicBezTo>
                    <a:pt x="128239" y="73771"/>
                    <a:pt x="128483" y="76962"/>
                    <a:pt x="127632" y="80640"/>
                  </a:cubicBezTo>
                  <a:cubicBezTo>
                    <a:pt x="127632" y="80640"/>
                    <a:pt x="127632" y="80670"/>
                    <a:pt x="127632" y="80701"/>
                  </a:cubicBezTo>
                  <a:cubicBezTo>
                    <a:pt x="127419" y="81582"/>
                    <a:pt x="127145" y="82524"/>
                    <a:pt x="126811" y="83497"/>
                  </a:cubicBezTo>
                  <a:close/>
                </a:path>
              </a:pathLst>
            </a:cu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7" name="Google Shape;4597;p192"/>
          <p:cNvSpPr txBox="1"/>
          <p:nvPr>
            <p:ph idx="4294967295" type="title"/>
          </p:nvPr>
        </p:nvSpPr>
        <p:spPr>
          <a:xfrm>
            <a:off x="1885650" y="1803550"/>
            <a:ext cx="1957200" cy="5211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b="0" lang="en" sz="2600">
                <a:solidFill>
                  <a:schemeClr val="accent2"/>
                </a:solidFill>
              </a:rPr>
              <a:t>REFERENCES</a:t>
            </a:r>
            <a:endParaRPr b="0" sz="2600">
              <a:solidFill>
                <a:schemeClr val="accent2"/>
              </a:solidFill>
            </a:endParaRPr>
          </a:p>
        </p:txBody>
      </p:sp>
      <p:sp>
        <p:nvSpPr>
          <p:cNvPr id="4598" name="Google Shape;4598;p192"/>
          <p:cNvSpPr txBox="1"/>
          <p:nvPr/>
        </p:nvSpPr>
        <p:spPr>
          <a:xfrm>
            <a:off x="706225" y="2237825"/>
            <a:ext cx="4805400" cy="27705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chemeClr val="dk1"/>
              </a:buClr>
              <a:buSzPts val="1200"/>
              <a:buFont typeface="Roboto"/>
              <a:buAutoNum type="arabicPeriod"/>
            </a:pPr>
            <a:r>
              <a:rPr lang="en" sz="1200">
                <a:solidFill>
                  <a:schemeClr val="dk1"/>
                </a:solidFill>
                <a:latin typeface="Roboto"/>
                <a:ea typeface="Roboto"/>
                <a:cs typeface="Roboto"/>
                <a:sym typeface="Roboto"/>
              </a:rPr>
              <a:t>Addythokale. (2023, February 24). Brain stroke prediction. Kaggle. </a:t>
            </a:r>
            <a:r>
              <a:rPr lang="en" sz="1200" u="sng">
                <a:solidFill>
                  <a:schemeClr val="hlink"/>
                </a:solidFill>
                <a:latin typeface="Roboto"/>
                <a:ea typeface="Roboto"/>
                <a:cs typeface="Roboto"/>
                <a:sym typeface="Roboto"/>
                <a:hlinkClick r:id="rId4"/>
              </a:rPr>
              <a:t>https://www.kaggle.com/code/addythokale/brain-stroke-prediction</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AutoNum type="arabicPeriod"/>
            </a:pPr>
            <a:r>
              <a:rPr lang="en" sz="1200">
                <a:solidFill>
                  <a:schemeClr val="dk1"/>
                </a:solidFill>
                <a:latin typeface="Roboto"/>
                <a:ea typeface="Roboto"/>
                <a:cs typeface="Roboto"/>
                <a:sym typeface="Roboto"/>
              </a:rPr>
              <a:t>Adhamalahmady. (2024, May 12). Brain_Stroke_Model. Kaggle. </a:t>
            </a:r>
            <a:r>
              <a:rPr lang="en" sz="1200" u="sng">
                <a:solidFill>
                  <a:schemeClr val="hlink"/>
                </a:solidFill>
                <a:latin typeface="Roboto"/>
                <a:ea typeface="Roboto"/>
                <a:cs typeface="Roboto"/>
                <a:sym typeface="Roboto"/>
                <a:hlinkClick r:id="rId5"/>
              </a:rPr>
              <a:t>https://www.kaggle.com/code/adhamalahmady/brain-stroke-model</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AutoNum type="arabicPeriod"/>
            </a:pPr>
            <a:r>
              <a:rPr lang="en" sz="1200">
                <a:solidFill>
                  <a:schemeClr val="dk1"/>
                </a:solidFill>
                <a:latin typeface="Roboto"/>
                <a:ea typeface="Roboto"/>
                <a:cs typeface="Roboto"/>
                <a:sym typeface="Roboto"/>
              </a:rPr>
              <a:t>Mosenzon, O., Cheng, A. Y., Rabinstein, A. A., &amp; Sacco, S. (2023). Diabetes and Stroke: What Are the Connections?. Journal of stroke, 25(1), 26–38. </a:t>
            </a:r>
            <a:r>
              <a:rPr lang="en" sz="1200" u="sng">
                <a:solidFill>
                  <a:schemeClr val="hlink"/>
                </a:solidFill>
                <a:latin typeface="Roboto"/>
                <a:ea typeface="Roboto"/>
                <a:cs typeface="Roboto"/>
                <a:sym typeface="Roboto"/>
                <a:hlinkClick r:id="rId6"/>
              </a:rPr>
              <a:t>https://doi.org/10.5853/jos.2022.02306</a:t>
            </a:r>
            <a:r>
              <a:rPr lang="en" sz="1200">
                <a:solidFill>
                  <a:schemeClr val="dk1"/>
                </a:solidFill>
                <a:latin typeface="Roboto"/>
                <a:ea typeface="Roboto"/>
                <a:cs typeface="Roboto"/>
                <a:sym typeface="Roboto"/>
              </a:rPr>
              <a:t> </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AutoNum type="arabicPeriod"/>
            </a:pPr>
            <a:r>
              <a:rPr lang="en" sz="1200">
                <a:solidFill>
                  <a:schemeClr val="dk1"/>
                </a:solidFill>
                <a:latin typeface="Roboto"/>
                <a:ea typeface="Roboto"/>
                <a:cs typeface="Roboto"/>
                <a:sym typeface="Roboto"/>
              </a:rPr>
              <a:t>Stroke. (2024, September 9). Cleveland Clinic. </a:t>
            </a:r>
            <a:r>
              <a:rPr lang="en" sz="1200" u="sng">
                <a:solidFill>
                  <a:schemeClr val="hlink"/>
                </a:solidFill>
                <a:latin typeface="Roboto"/>
                <a:ea typeface="Roboto"/>
                <a:cs typeface="Roboto"/>
                <a:sym typeface="Roboto"/>
                <a:hlinkClick r:id="rId7"/>
              </a:rPr>
              <a:t>https://my.clevelandclinic.org/health/diseases/5601-stroke</a:t>
            </a:r>
            <a:r>
              <a:rPr lang="en" sz="1200">
                <a:solidFill>
                  <a:schemeClr val="dk1"/>
                </a:solidFill>
                <a:latin typeface="Roboto"/>
                <a:ea typeface="Roboto"/>
                <a:cs typeface="Roboto"/>
                <a:sym typeface="Roboto"/>
              </a:rPr>
              <a:t> </a:t>
            </a:r>
            <a:endParaRPr sz="1200">
              <a:solidFill>
                <a:schemeClr val="dk1"/>
              </a:solidFill>
              <a:latin typeface="Roboto"/>
              <a:ea typeface="Roboto"/>
              <a:cs typeface="Roboto"/>
              <a:sym typeface="Roboto"/>
            </a:endParaRPr>
          </a:p>
        </p:txBody>
      </p:sp>
      <p:grpSp>
        <p:nvGrpSpPr>
          <p:cNvPr id="4599" name="Google Shape;4599;p192"/>
          <p:cNvGrpSpPr/>
          <p:nvPr/>
        </p:nvGrpSpPr>
        <p:grpSpPr>
          <a:xfrm>
            <a:off x="677773" y="514610"/>
            <a:ext cx="4372963" cy="1283317"/>
            <a:chOff x="2707549" y="2577455"/>
            <a:chExt cx="5583457" cy="2092820"/>
          </a:xfrm>
        </p:grpSpPr>
        <p:sp>
          <p:nvSpPr>
            <p:cNvPr id="4600" name="Google Shape;4600;p192"/>
            <p:cNvSpPr/>
            <p:nvPr/>
          </p:nvSpPr>
          <p:spPr>
            <a:xfrm>
              <a:off x="6578552" y="2750425"/>
              <a:ext cx="516325" cy="308875"/>
            </a:xfrm>
            <a:custGeom>
              <a:rect b="b" l="l" r="r" t="t"/>
              <a:pathLst>
                <a:path extrusionOk="0" h="12355" w="20653">
                  <a:moveTo>
                    <a:pt x="37" y="11744"/>
                  </a:moveTo>
                  <a:cubicBezTo>
                    <a:pt x="-111" y="12866"/>
                    <a:pt x="1868" y="12128"/>
                    <a:pt x="3404" y="11744"/>
                  </a:cubicBezTo>
                  <a:cubicBezTo>
                    <a:pt x="4940" y="11360"/>
                    <a:pt x="8307" y="10238"/>
                    <a:pt x="9252" y="9440"/>
                  </a:cubicBezTo>
                  <a:cubicBezTo>
                    <a:pt x="10197" y="8643"/>
                    <a:pt x="8041" y="7816"/>
                    <a:pt x="9075" y="6959"/>
                  </a:cubicBezTo>
                  <a:cubicBezTo>
                    <a:pt x="10109" y="6103"/>
                    <a:pt x="13535" y="5394"/>
                    <a:pt x="15455" y="4301"/>
                  </a:cubicBezTo>
                  <a:cubicBezTo>
                    <a:pt x="17375" y="3208"/>
                    <a:pt x="20830" y="668"/>
                    <a:pt x="20594" y="402"/>
                  </a:cubicBezTo>
                  <a:cubicBezTo>
                    <a:pt x="20358" y="136"/>
                    <a:pt x="14628" y="2765"/>
                    <a:pt x="14037" y="2706"/>
                  </a:cubicBezTo>
                  <a:cubicBezTo>
                    <a:pt x="13446" y="2647"/>
                    <a:pt x="18675" y="-336"/>
                    <a:pt x="17050" y="48"/>
                  </a:cubicBezTo>
                  <a:cubicBezTo>
                    <a:pt x="15426" y="432"/>
                    <a:pt x="7126" y="3061"/>
                    <a:pt x="4290" y="5010"/>
                  </a:cubicBezTo>
                  <a:cubicBezTo>
                    <a:pt x="1455" y="6959"/>
                    <a:pt x="185" y="10622"/>
                    <a:pt x="37" y="11744"/>
                  </a:cubicBezTo>
                  <a:close/>
                </a:path>
              </a:pathLst>
            </a:custGeom>
            <a:solidFill>
              <a:srgbClr val="980000"/>
            </a:solidFill>
            <a:ln cap="flat" cmpd="sng" w="9525">
              <a:solidFill>
                <a:srgbClr val="980000"/>
              </a:solidFill>
              <a:prstDash val="solid"/>
              <a:round/>
              <a:headEnd len="med" w="med" type="none"/>
              <a:tailEnd len="med" w="med" type="none"/>
            </a:ln>
          </p:spPr>
        </p:sp>
        <p:grpSp>
          <p:nvGrpSpPr>
            <p:cNvPr id="4601" name="Google Shape;4601;p192"/>
            <p:cNvGrpSpPr/>
            <p:nvPr/>
          </p:nvGrpSpPr>
          <p:grpSpPr>
            <a:xfrm>
              <a:off x="2707549" y="2577455"/>
              <a:ext cx="5583457" cy="2092820"/>
              <a:chOff x="2707549" y="2577455"/>
              <a:chExt cx="5583457" cy="2092820"/>
            </a:xfrm>
          </p:grpSpPr>
          <p:sp>
            <p:nvSpPr>
              <p:cNvPr id="4602" name="Google Shape;4602;p192"/>
              <p:cNvSpPr/>
              <p:nvPr/>
            </p:nvSpPr>
            <p:spPr>
              <a:xfrm>
                <a:off x="2707549" y="3077973"/>
                <a:ext cx="495375" cy="1375950"/>
              </a:xfrm>
              <a:custGeom>
                <a:rect b="b" l="l" r="r" t="t"/>
                <a:pathLst>
                  <a:path extrusionOk="0" h="55038" w="19815">
                    <a:moveTo>
                      <a:pt x="3623" y="7502"/>
                    </a:moveTo>
                    <a:cubicBezTo>
                      <a:pt x="2944" y="8506"/>
                      <a:pt x="5750" y="9008"/>
                      <a:pt x="6813" y="9097"/>
                    </a:cubicBezTo>
                    <a:cubicBezTo>
                      <a:pt x="7876" y="9186"/>
                      <a:pt x="11096" y="1389"/>
                      <a:pt x="10003" y="8034"/>
                    </a:cubicBezTo>
                    <a:cubicBezTo>
                      <a:pt x="8910" y="14679"/>
                      <a:pt x="1467" y="42737"/>
                      <a:pt x="256" y="48969"/>
                    </a:cubicBezTo>
                    <a:cubicBezTo>
                      <a:pt x="-955" y="55201"/>
                      <a:pt x="2737" y="44421"/>
                      <a:pt x="2737" y="45425"/>
                    </a:cubicBezTo>
                    <a:cubicBezTo>
                      <a:pt x="2737" y="46429"/>
                      <a:pt x="-69" y="55083"/>
                      <a:pt x="256" y="54994"/>
                    </a:cubicBezTo>
                    <a:cubicBezTo>
                      <a:pt x="581" y="54905"/>
                      <a:pt x="3949" y="45572"/>
                      <a:pt x="4687" y="44893"/>
                    </a:cubicBezTo>
                    <a:cubicBezTo>
                      <a:pt x="5426" y="44214"/>
                      <a:pt x="2531" y="57268"/>
                      <a:pt x="4687" y="50918"/>
                    </a:cubicBezTo>
                    <a:cubicBezTo>
                      <a:pt x="6843" y="44568"/>
                      <a:pt x="15113" y="14797"/>
                      <a:pt x="17623" y="6793"/>
                    </a:cubicBezTo>
                    <a:cubicBezTo>
                      <a:pt x="20133" y="-1211"/>
                      <a:pt x="19690" y="4017"/>
                      <a:pt x="19749" y="2895"/>
                    </a:cubicBezTo>
                    <a:cubicBezTo>
                      <a:pt x="19808" y="1773"/>
                      <a:pt x="18952" y="295"/>
                      <a:pt x="17977" y="59"/>
                    </a:cubicBezTo>
                    <a:cubicBezTo>
                      <a:pt x="17003" y="-177"/>
                      <a:pt x="14906" y="1300"/>
                      <a:pt x="13902" y="1477"/>
                    </a:cubicBezTo>
                    <a:cubicBezTo>
                      <a:pt x="12898" y="1654"/>
                      <a:pt x="12454" y="856"/>
                      <a:pt x="11952" y="1122"/>
                    </a:cubicBezTo>
                    <a:cubicBezTo>
                      <a:pt x="11450" y="1388"/>
                      <a:pt x="12277" y="2009"/>
                      <a:pt x="10889" y="3072"/>
                    </a:cubicBezTo>
                    <a:cubicBezTo>
                      <a:pt x="9501" y="4135"/>
                      <a:pt x="4302" y="6498"/>
                      <a:pt x="3623" y="7502"/>
                    </a:cubicBezTo>
                    <a:close/>
                  </a:path>
                </a:pathLst>
              </a:custGeom>
              <a:solidFill>
                <a:srgbClr val="980000"/>
              </a:solidFill>
              <a:ln cap="flat" cmpd="sng" w="9525">
                <a:solidFill>
                  <a:srgbClr val="980000"/>
                </a:solidFill>
                <a:prstDash val="solid"/>
                <a:round/>
                <a:headEnd len="med" w="med" type="none"/>
                <a:tailEnd len="med" w="med" type="none"/>
              </a:ln>
            </p:spPr>
          </p:sp>
          <p:sp>
            <p:nvSpPr>
              <p:cNvPr id="4603" name="Google Shape;4603;p192"/>
              <p:cNvSpPr/>
              <p:nvPr/>
            </p:nvSpPr>
            <p:spPr>
              <a:xfrm>
                <a:off x="2765446" y="2577455"/>
                <a:ext cx="1267500" cy="1783925"/>
              </a:xfrm>
              <a:custGeom>
                <a:rect b="b" l="l" r="r" t="t"/>
                <a:pathLst>
                  <a:path extrusionOk="0" h="71357" w="50700">
                    <a:moveTo>
                      <a:pt x="2371" y="12637"/>
                    </a:moveTo>
                    <a:cubicBezTo>
                      <a:pt x="-4747" y="15059"/>
                      <a:pt x="6594" y="13612"/>
                      <a:pt x="6978" y="14587"/>
                    </a:cubicBezTo>
                    <a:cubicBezTo>
                      <a:pt x="7362" y="15562"/>
                      <a:pt x="4585" y="17658"/>
                      <a:pt x="4674" y="18485"/>
                    </a:cubicBezTo>
                    <a:cubicBezTo>
                      <a:pt x="4763" y="19312"/>
                      <a:pt x="5974" y="19756"/>
                      <a:pt x="7510" y="19549"/>
                    </a:cubicBezTo>
                    <a:cubicBezTo>
                      <a:pt x="9046" y="19342"/>
                      <a:pt x="12826" y="18072"/>
                      <a:pt x="13889" y="17245"/>
                    </a:cubicBezTo>
                    <a:cubicBezTo>
                      <a:pt x="14952" y="16418"/>
                      <a:pt x="12028" y="15237"/>
                      <a:pt x="13889" y="14587"/>
                    </a:cubicBezTo>
                    <a:cubicBezTo>
                      <a:pt x="15750" y="13937"/>
                      <a:pt x="25703" y="5047"/>
                      <a:pt x="25053" y="13346"/>
                    </a:cubicBezTo>
                    <a:cubicBezTo>
                      <a:pt x="24403" y="21645"/>
                      <a:pt x="11793" y="55759"/>
                      <a:pt x="9991" y="64383"/>
                    </a:cubicBezTo>
                    <a:cubicBezTo>
                      <a:pt x="8190" y="73007"/>
                      <a:pt x="10434" y="73981"/>
                      <a:pt x="14244" y="65091"/>
                    </a:cubicBezTo>
                    <a:cubicBezTo>
                      <a:pt x="18054" y="56201"/>
                      <a:pt x="26944" y="21882"/>
                      <a:pt x="32851" y="11043"/>
                    </a:cubicBezTo>
                    <a:cubicBezTo>
                      <a:pt x="38758" y="204"/>
                      <a:pt x="54766" y="-210"/>
                      <a:pt x="49686" y="56"/>
                    </a:cubicBezTo>
                    <a:cubicBezTo>
                      <a:pt x="44606" y="322"/>
                      <a:pt x="9489" y="10215"/>
                      <a:pt x="2371" y="12637"/>
                    </a:cubicBezTo>
                    <a:close/>
                  </a:path>
                </a:pathLst>
              </a:custGeom>
              <a:solidFill>
                <a:srgbClr val="980000"/>
              </a:solidFill>
              <a:ln cap="flat" cmpd="sng" w="9525">
                <a:solidFill>
                  <a:srgbClr val="980000"/>
                </a:solidFill>
                <a:prstDash val="solid"/>
                <a:round/>
                <a:headEnd len="med" w="med" type="none"/>
                <a:tailEnd len="med" w="med" type="none"/>
              </a:ln>
            </p:spPr>
          </p:sp>
          <p:sp>
            <p:nvSpPr>
              <p:cNvPr id="4604" name="Google Shape;4604;p192"/>
              <p:cNvSpPr/>
              <p:nvPr/>
            </p:nvSpPr>
            <p:spPr>
              <a:xfrm>
                <a:off x="3651329" y="2973029"/>
                <a:ext cx="206900" cy="417825"/>
              </a:xfrm>
              <a:custGeom>
                <a:rect b="b" l="l" r="r" t="t"/>
                <a:pathLst>
                  <a:path extrusionOk="0" h="16713" w="8276">
                    <a:moveTo>
                      <a:pt x="1846" y="3726"/>
                    </a:moveTo>
                    <a:cubicBezTo>
                      <a:pt x="665" y="6443"/>
                      <a:pt x="-74" y="15186"/>
                      <a:pt x="74" y="16485"/>
                    </a:cubicBezTo>
                    <a:cubicBezTo>
                      <a:pt x="222" y="17785"/>
                      <a:pt x="1935" y="12911"/>
                      <a:pt x="2732" y="11523"/>
                    </a:cubicBezTo>
                    <a:cubicBezTo>
                      <a:pt x="3529" y="10135"/>
                      <a:pt x="3972" y="8835"/>
                      <a:pt x="4858" y="8156"/>
                    </a:cubicBezTo>
                    <a:cubicBezTo>
                      <a:pt x="5744" y="7477"/>
                      <a:pt x="7664" y="8776"/>
                      <a:pt x="8048" y="7447"/>
                    </a:cubicBezTo>
                    <a:cubicBezTo>
                      <a:pt x="8432" y="6118"/>
                      <a:pt x="8196" y="801"/>
                      <a:pt x="7162" y="181"/>
                    </a:cubicBezTo>
                    <a:cubicBezTo>
                      <a:pt x="6128" y="-439"/>
                      <a:pt x="3027" y="1009"/>
                      <a:pt x="1846" y="3726"/>
                    </a:cubicBezTo>
                    <a:close/>
                  </a:path>
                </a:pathLst>
              </a:custGeom>
              <a:solidFill>
                <a:srgbClr val="980000"/>
              </a:solidFill>
              <a:ln cap="flat" cmpd="sng" w="9525">
                <a:solidFill>
                  <a:srgbClr val="980000"/>
                </a:solidFill>
                <a:prstDash val="solid"/>
                <a:round/>
                <a:headEnd len="med" w="med" type="none"/>
                <a:tailEnd len="med" w="med" type="none"/>
              </a:ln>
            </p:spPr>
          </p:sp>
          <p:sp>
            <p:nvSpPr>
              <p:cNvPr id="4605" name="Google Shape;4605;p192"/>
              <p:cNvSpPr/>
              <p:nvPr/>
            </p:nvSpPr>
            <p:spPr>
              <a:xfrm>
                <a:off x="3447951" y="2955650"/>
                <a:ext cx="1371650" cy="1691050"/>
              </a:xfrm>
              <a:custGeom>
                <a:rect b="b" l="l" r="r" t="t"/>
                <a:pathLst>
                  <a:path extrusionOk="0" h="67642" w="54866">
                    <a:moveTo>
                      <a:pt x="19019" y="12927"/>
                    </a:moveTo>
                    <a:cubicBezTo>
                      <a:pt x="19551" y="13045"/>
                      <a:pt x="24719" y="10948"/>
                      <a:pt x="24512" y="12395"/>
                    </a:cubicBezTo>
                    <a:cubicBezTo>
                      <a:pt x="24305" y="13842"/>
                      <a:pt x="14825" y="19159"/>
                      <a:pt x="17778" y="21610"/>
                    </a:cubicBezTo>
                    <a:cubicBezTo>
                      <a:pt x="20732" y="24061"/>
                      <a:pt x="44448" y="20162"/>
                      <a:pt x="42233" y="27103"/>
                    </a:cubicBezTo>
                    <a:cubicBezTo>
                      <a:pt x="40018" y="34044"/>
                      <a:pt x="11310" y="56638"/>
                      <a:pt x="4487" y="63254"/>
                    </a:cubicBezTo>
                    <a:cubicBezTo>
                      <a:pt x="-2335" y="69870"/>
                      <a:pt x="471" y="66739"/>
                      <a:pt x="1298" y="66798"/>
                    </a:cubicBezTo>
                    <a:cubicBezTo>
                      <a:pt x="2125" y="66857"/>
                      <a:pt x="8238" y="63785"/>
                      <a:pt x="9449" y="63608"/>
                    </a:cubicBezTo>
                    <a:cubicBezTo>
                      <a:pt x="10660" y="63431"/>
                      <a:pt x="1534" y="71022"/>
                      <a:pt x="8563" y="65735"/>
                    </a:cubicBezTo>
                    <a:cubicBezTo>
                      <a:pt x="15592" y="60448"/>
                      <a:pt x="44862" y="38238"/>
                      <a:pt x="51625" y="31888"/>
                    </a:cubicBezTo>
                    <a:cubicBezTo>
                      <a:pt x="58389" y="25538"/>
                      <a:pt x="48612" y="28551"/>
                      <a:pt x="49144" y="27635"/>
                    </a:cubicBezTo>
                    <a:cubicBezTo>
                      <a:pt x="49676" y="26720"/>
                      <a:pt x="55229" y="27517"/>
                      <a:pt x="54815" y="26395"/>
                    </a:cubicBezTo>
                    <a:cubicBezTo>
                      <a:pt x="54402" y="25273"/>
                      <a:pt x="51123" y="22496"/>
                      <a:pt x="46663" y="20901"/>
                    </a:cubicBezTo>
                    <a:cubicBezTo>
                      <a:pt x="42203" y="19306"/>
                      <a:pt x="27554" y="19336"/>
                      <a:pt x="28056" y="16825"/>
                    </a:cubicBezTo>
                    <a:cubicBezTo>
                      <a:pt x="28558" y="14315"/>
                      <a:pt x="46191" y="8614"/>
                      <a:pt x="49676" y="5838"/>
                    </a:cubicBezTo>
                    <a:cubicBezTo>
                      <a:pt x="53161" y="3062"/>
                      <a:pt x="53693" y="-807"/>
                      <a:pt x="48967" y="168"/>
                    </a:cubicBezTo>
                    <a:cubicBezTo>
                      <a:pt x="44241" y="1143"/>
                      <a:pt x="26313" y="9560"/>
                      <a:pt x="21322" y="11686"/>
                    </a:cubicBezTo>
                    <a:cubicBezTo>
                      <a:pt x="16331" y="13813"/>
                      <a:pt x="18487" y="12809"/>
                      <a:pt x="19019" y="12927"/>
                    </a:cubicBezTo>
                    <a:close/>
                  </a:path>
                </a:pathLst>
              </a:custGeom>
              <a:solidFill>
                <a:srgbClr val="980000"/>
              </a:solidFill>
              <a:ln cap="flat" cmpd="sng" w="9525">
                <a:solidFill>
                  <a:srgbClr val="980000"/>
                </a:solidFill>
                <a:prstDash val="solid"/>
                <a:round/>
                <a:headEnd len="med" w="med" type="none"/>
                <a:tailEnd len="med" w="med" type="none"/>
              </a:ln>
            </p:spPr>
          </p:sp>
          <p:sp>
            <p:nvSpPr>
              <p:cNvPr id="4606" name="Google Shape;4606;p192"/>
              <p:cNvSpPr/>
              <p:nvPr/>
            </p:nvSpPr>
            <p:spPr>
              <a:xfrm>
                <a:off x="4942265" y="2729225"/>
                <a:ext cx="923950" cy="1941050"/>
              </a:xfrm>
              <a:custGeom>
                <a:rect b="b" l="l" r="r" t="t"/>
                <a:pathLst>
                  <a:path extrusionOk="0" h="77642" w="36958">
                    <a:moveTo>
                      <a:pt x="28806" y="4617"/>
                    </a:moveTo>
                    <a:cubicBezTo>
                      <a:pt x="23933" y="15988"/>
                      <a:pt x="4292" y="64249"/>
                      <a:pt x="807" y="74438"/>
                    </a:cubicBezTo>
                    <a:cubicBezTo>
                      <a:pt x="-2678" y="84628"/>
                      <a:pt x="6300" y="67231"/>
                      <a:pt x="7895" y="65754"/>
                    </a:cubicBezTo>
                    <a:cubicBezTo>
                      <a:pt x="9490" y="64277"/>
                      <a:pt x="8013" y="70864"/>
                      <a:pt x="10376" y="65577"/>
                    </a:cubicBezTo>
                    <a:cubicBezTo>
                      <a:pt x="12739" y="60290"/>
                      <a:pt x="19355" y="39321"/>
                      <a:pt x="22072" y="34034"/>
                    </a:cubicBezTo>
                    <a:cubicBezTo>
                      <a:pt x="24789" y="28747"/>
                      <a:pt x="26414" y="31199"/>
                      <a:pt x="26680" y="33857"/>
                    </a:cubicBezTo>
                    <a:cubicBezTo>
                      <a:pt x="26946" y="36515"/>
                      <a:pt x="23165" y="47355"/>
                      <a:pt x="23667" y="49983"/>
                    </a:cubicBezTo>
                    <a:cubicBezTo>
                      <a:pt x="24169" y="52612"/>
                      <a:pt x="28068" y="52788"/>
                      <a:pt x="29692" y="49628"/>
                    </a:cubicBezTo>
                    <a:cubicBezTo>
                      <a:pt x="31317" y="46468"/>
                      <a:pt x="32203" y="34831"/>
                      <a:pt x="33414" y="31021"/>
                    </a:cubicBezTo>
                    <a:cubicBezTo>
                      <a:pt x="34625" y="27211"/>
                      <a:pt x="36958" y="27565"/>
                      <a:pt x="36958" y="26768"/>
                    </a:cubicBezTo>
                    <a:cubicBezTo>
                      <a:pt x="36958" y="25971"/>
                      <a:pt x="33621" y="30283"/>
                      <a:pt x="33414" y="26237"/>
                    </a:cubicBezTo>
                    <a:cubicBezTo>
                      <a:pt x="33207" y="22191"/>
                      <a:pt x="36013" y="6449"/>
                      <a:pt x="35717" y="2491"/>
                    </a:cubicBezTo>
                    <a:cubicBezTo>
                      <a:pt x="35422" y="-1467"/>
                      <a:pt x="32586" y="1871"/>
                      <a:pt x="31641" y="2491"/>
                    </a:cubicBezTo>
                    <a:cubicBezTo>
                      <a:pt x="30696" y="3111"/>
                      <a:pt x="30520" y="5858"/>
                      <a:pt x="30047" y="6212"/>
                    </a:cubicBezTo>
                    <a:cubicBezTo>
                      <a:pt x="29575" y="6566"/>
                      <a:pt x="33679" y="-6754"/>
                      <a:pt x="28806" y="4617"/>
                    </a:cubicBezTo>
                    <a:close/>
                  </a:path>
                </a:pathLst>
              </a:custGeom>
              <a:solidFill>
                <a:srgbClr val="980000"/>
              </a:solidFill>
              <a:ln cap="flat" cmpd="sng" w="9525">
                <a:solidFill>
                  <a:srgbClr val="980000"/>
                </a:solidFill>
                <a:prstDash val="solid"/>
                <a:round/>
                <a:headEnd len="med" w="med" type="none"/>
                <a:tailEnd len="med" w="med" type="none"/>
              </a:ln>
            </p:spPr>
          </p:sp>
          <p:sp>
            <p:nvSpPr>
              <p:cNvPr id="4607" name="Google Shape;4607;p192"/>
              <p:cNvSpPr/>
              <p:nvPr/>
            </p:nvSpPr>
            <p:spPr>
              <a:xfrm>
                <a:off x="5560529" y="2892796"/>
                <a:ext cx="862425" cy="1524750"/>
              </a:xfrm>
              <a:custGeom>
                <a:rect b="b" l="l" r="r" t="t"/>
                <a:pathLst>
                  <a:path extrusionOk="0" h="60990" w="34497">
                    <a:moveTo>
                      <a:pt x="24278" y="4099"/>
                    </a:moveTo>
                    <a:cubicBezTo>
                      <a:pt x="20586" y="12044"/>
                      <a:pt x="4372" y="48313"/>
                      <a:pt x="1064" y="56908"/>
                    </a:cubicBezTo>
                    <a:cubicBezTo>
                      <a:pt x="-2244" y="65503"/>
                      <a:pt x="4372" y="54988"/>
                      <a:pt x="4431" y="55667"/>
                    </a:cubicBezTo>
                    <a:cubicBezTo>
                      <a:pt x="4490" y="56346"/>
                      <a:pt x="-2983" y="60954"/>
                      <a:pt x="1418" y="60983"/>
                    </a:cubicBezTo>
                    <a:cubicBezTo>
                      <a:pt x="5819" y="61013"/>
                      <a:pt x="26110" y="57055"/>
                      <a:pt x="30835" y="55844"/>
                    </a:cubicBezTo>
                    <a:cubicBezTo>
                      <a:pt x="35561" y="54633"/>
                      <a:pt x="29299" y="54515"/>
                      <a:pt x="29771" y="53718"/>
                    </a:cubicBezTo>
                    <a:cubicBezTo>
                      <a:pt x="30244" y="52921"/>
                      <a:pt x="36683" y="51090"/>
                      <a:pt x="33670" y="51060"/>
                    </a:cubicBezTo>
                    <a:cubicBezTo>
                      <a:pt x="30658" y="51031"/>
                      <a:pt x="12553" y="61693"/>
                      <a:pt x="11696" y="53541"/>
                    </a:cubicBezTo>
                    <a:cubicBezTo>
                      <a:pt x="10840" y="45389"/>
                      <a:pt x="26611" y="9534"/>
                      <a:pt x="28531" y="2150"/>
                    </a:cubicBezTo>
                    <a:cubicBezTo>
                      <a:pt x="30451" y="-5234"/>
                      <a:pt x="23924" y="8913"/>
                      <a:pt x="23215" y="9238"/>
                    </a:cubicBezTo>
                    <a:cubicBezTo>
                      <a:pt x="22506" y="9563"/>
                      <a:pt x="27970" y="-3846"/>
                      <a:pt x="24278" y="4099"/>
                    </a:cubicBezTo>
                    <a:close/>
                  </a:path>
                </a:pathLst>
              </a:custGeom>
              <a:solidFill>
                <a:srgbClr val="980000"/>
              </a:solidFill>
              <a:ln cap="flat" cmpd="sng" w="9525">
                <a:solidFill>
                  <a:srgbClr val="980000"/>
                </a:solidFill>
                <a:prstDash val="solid"/>
                <a:round/>
                <a:headEnd len="med" w="med" type="none"/>
                <a:tailEnd len="med" w="med" type="none"/>
              </a:ln>
            </p:spPr>
          </p:sp>
          <p:sp>
            <p:nvSpPr>
              <p:cNvPr id="4608" name="Google Shape;4608;p192"/>
              <p:cNvSpPr/>
              <p:nvPr/>
            </p:nvSpPr>
            <p:spPr>
              <a:xfrm>
                <a:off x="6421045" y="3072210"/>
                <a:ext cx="474500" cy="1386225"/>
              </a:xfrm>
              <a:custGeom>
                <a:rect b="b" l="l" r="r" t="t"/>
                <a:pathLst>
                  <a:path extrusionOk="0" h="55449" w="18980">
                    <a:moveTo>
                      <a:pt x="2084" y="8265"/>
                    </a:moveTo>
                    <a:cubicBezTo>
                      <a:pt x="1641" y="9299"/>
                      <a:pt x="4772" y="9417"/>
                      <a:pt x="5983" y="9328"/>
                    </a:cubicBezTo>
                    <a:cubicBezTo>
                      <a:pt x="7194" y="9239"/>
                      <a:pt x="10325" y="320"/>
                      <a:pt x="9350" y="7733"/>
                    </a:cubicBezTo>
                    <a:cubicBezTo>
                      <a:pt x="8375" y="15146"/>
                      <a:pt x="992" y="47516"/>
                      <a:pt x="135" y="53807"/>
                    </a:cubicBezTo>
                    <a:cubicBezTo>
                      <a:pt x="-721" y="60098"/>
                      <a:pt x="3473" y="46306"/>
                      <a:pt x="4211" y="45479"/>
                    </a:cubicBezTo>
                    <a:cubicBezTo>
                      <a:pt x="4949" y="44652"/>
                      <a:pt x="2468" y="55285"/>
                      <a:pt x="4565" y="48846"/>
                    </a:cubicBezTo>
                    <a:cubicBezTo>
                      <a:pt x="6662" y="42407"/>
                      <a:pt x="14401" y="14763"/>
                      <a:pt x="16793" y="6847"/>
                    </a:cubicBezTo>
                    <a:cubicBezTo>
                      <a:pt x="19185" y="-1068"/>
                      <a:pt x="19037" y="2357"/>
                      <a:pt x="18919" y="1353"/>
                    </a:cubicBezTo>
                    <a:cubicBezTo>
                      <a:pt x="18801" y="349"/>
                      <a:pt x="17531" y="1029"/>
                      <a:pt x="16084" y="822"/>
                    </a:cubicBezTo>
                    <a:cubicBezTo>
                      <a:pt x="14637" y="615"/>
                      <a:pt x="11477" y="-271"/>
                      <a:pt x="10236" y="113"/>
                    </a:cubicBezTo>
                    <a:cubicBezTo>
                      <a:pt x="8996" y="497"/>
                      <a:pt x="10000" y="1767"/>
                      <a:pt x="8641" y="3126"/>
                    </a:cubicBezTo>
                    <a:cubicBezTo>
                      <a:pt x="7282" y="4485"/>
                      <a:pt x="2527" y="7231"/>
                      <a:pt x="2084" y="8265"/>
                    </a:cubicBezTo>
                    <a:close/>
                  </a:path>
                </a:pathLst>
              </a:custGeom>
              <a:solidFill>
                <a:srgbClr val="980000"/>
              </a:solidFill>
              <a:ln cap="flat" cmpd="sng" w="9525">
                <a:solidFill>
                  <a:srgbClr val="980000"/>
                </a:solidFill>
                <a:prstDash val="solid"/>
                <a:round/>
                <a:headEnd len="med" w="med" type="none"/>
                <a:tailEnd len="med" w="med" type="none"/>
              </a:ln>
            </p:spPr>
          </p:sp>
          <p:sp>
            <p:nvSpPr>
              <p:cNvPr id="4609" name="Google Shape;4609;p192"/>
              <p:cNvSpPr/>
              <p:nvPr/>
            </p:nvSpPr>
            <p:spPr>
              <a:xfrm>
                <a:off x="6846001" y="2685112"/>
                <a:ext cx="809675" cy="1662425"/>
              </a:xfrm>
              <a:custGeom>
                <a:rect b="b" l="l" r="r" t="t"/>
                <a:pathLst>
                  <a:path extrusionOk="0" h="66497" w="32387">
                    <a:moveTo>
                      <a:pt x="2630" y="14711"/>
                    </a:moveTo>
                    <a:cubicBezTo>
                      <a:pt x="1212" y="16070"/>
                      <a:pt x="1035" y="20381"/>
                      <a:pt x="681" y="28533"/>
                    </a:cubicBezTo>
                    <a:cubicBezTo>
                      <a:pt x="327" y="36685"/>
                      <a:pt x="-500" y="57773"/>
                      <a:pt x="504" y="63621"/>
                    </a:cubicBezTo>
                    <a:cubicBezTo>
                      <a:pt x="1508" y="69469"/>
                      <a:pt x="5141" y="64743"/>
                      <a:pt x="6706" y="63621"/>
                    </a:cubicBezTo>
                    <a:cubicBezTo>
                      <a:pt x="8271" y="62499"/>
                      <a:pt x="8419" y="60195"/>
                      <a:pt x="9896" y="56887"/>
                    </a:cubicBezTo>
                    <a:cubicBezTo>
                      <a:pt x="11373" y="53579"/>
                      <a:pt x="11904" y="52781"/>
                      <a:pt x="15566" y="43773"/>
                    </a:cubicBezTo>
                    <a:cubicBezTo>
                      <a:pt x="19228" y="34765"/>
                      <a:pt x="29803" y="9454"/>
                      <a:pt x="31870" y="2838"/>
                    </a:cubicBezTo>
                    <a:cubicBezTo>
                      <a:pt x="33938" y="-3778"/>
                      <a:pt x="28828" y="3281"/>
                      <a:pt x="27971" y="4078"/>
                    </a:cubicBezTo>
                    <a:cubicBezTo>
                      <a:pt x="27115" y="4876"/>
                      <a:pt x="27410" y="7180"/>
                      <a:pt x="26731" y="7623"/>
                    </a:cubicBezTo>
                    <a:cubicBezTo>
                      <a:pt x="26052" y="8066"/>
                      <a:pt x="25844" y="3045"/>
                      <a:pt x="23895" y="6737"/>
                    </a:cubicBezTo>
                    <a:cubicBezTo>
                      <a:pt x="21946" y="10429"/>
                      <a:pt x="17782" y="22745"/>
                      <a:pt x="15035" y="29774"/>
                    </a:cubicBezTo>
                    <a:cubicBezTo>
                      <a:pt x="12288" y="36803"/>
                      <a:pt x="8390" y="50477"/>
                      <a:pt x="7415" y="48912"/>
                    </a:cubicBezTo>
                    <a:cubicBezTo>
                      <a:pt x="6440" y="47347"/>
                      <a:pt x="9985" y="26082"/>
                      <a:pt x="9187" y="20382"/>
                    </a:cubicBezTo>
                    <a:cubicBezTo>
                      <a:pt x="8390" y="14682"/>
                      <a:pt x="4048" y="13353"/>
                      <a:pt x="2630" y="14711"/>
                    </a:cubicBezTo>
                    <a:close/>
                  </a:path>
                </a:pathLst>
              </a:custGeom>
              <a:solidFill>
                <a:srgbClr val="980000"/>
              </a:solidFill>
              <a:ln cap="flat" cmpd="sng" w="9525">
                <a:solidFill>
                  <a:srgbClr val="980000"/>
                </a:solidFill>
                <a:prstDash val="solid"/>
                <a:round/>
                <a:headEnd len="med" w="med" type="none"/>
                <a:tailEnd len="med" w="med" type="none"/>
              </a:ln>
            </p:spPr>
          </p:sp>
          <p:sp>
            <p:nvSpPr>
              <p:cNvPr id="4610" name="Google Shape;4610;p192"/>
              <p:cNvSpPr/>
              <p:nvPr/>
            </p:nvSpPr>
            <p:spPr>
              <a:xfrm>
                <a:off x="7255454" y="3101600"/>
                <a:ext cx="624950" cy="965800"/>
              </a:xfrm>
              <a:custGeom>
                <a:rect b="b" l="l" r="r" t="t"/>
                <a:pathLst>
                  <a:path extrusionOk="0" h="38632" w="24998">
                    <a:moveTo>
                      <a:pt x="10884" y="0"/>
                    </a:moveTo>
                    <a:cubicBezTo>
                      <a:pt x="11357" y="266"/>
                      <a:pt x="13631" y="-177"/>
                      <a:pt x="13720" y="1595"/>
                    </a:cubicBezTo>
                    <a:cubicBezTo>
                      <a:pt x="13809" y="3367"/>
                      <a:pt x="12538" y="8772"/>
                      <a:pt x="11416" y="10633"/>
                    </a:cubicBezTo>
                    <a:cubicBezTo>
                      <a:pt x="10294" y="12494"/>
                      <a:pt x="7459" y="11637"/>
                      <a:pt x="6986" y="12759"/>
                    </a:cubicBezTo>
                    <a:cubicBezTo>
                      <a:pt x="6514" y="13881"/>
                      <a:pt x="9083" y="14148"/>
                      <a:pt x="8581" y="17367"/>
                    </a:cubicBezTo>
                    <a:cubicBezTo>
                      <a:pt x="8079" y="20586"/>
                      <a:pt x="5391" y="29269"/>
                      <a:pt x="3973" y="32075"/>
                    </a:cubicBezTo>
                    <a:cubicBezTo>
                      <a:pt x="2555" y="34881"/>
                      <a:pt x="369" y="33611"/>
                      <a:pt x="74" y="34202"/>
                    </a:cubicBezTo>
                    <a:cubicBezTo>
                      <a:pt x="-221" y="34793"/>
                      <a:pt x="2083" y="34910"/>
                      <a:pt x="2201" y="35619"/>
                    </a:cubicBezTo>
                    <a:cubicBezTo>
                      <a:pt x="2319" y="36328"/>
                      <a:pt x="-546" y="38160"/>
                      <a:pt x="783" y="38455"/>
                    </a:cubicBezTo>
                    <a:cubicBezTo>
                      <a:pt x="2112" y="38750"/>
                      <a:pt x="6158" y="38573"/>
                      <a:pt x="10175" y="37391"/>
                    </a:cubicBezTo>
                    <a:cubicBezTo>
                      <a:pt x="14192" y="36210"/>
                      <a:pt x="23968" y="32370"/>
                      <a:pt x="24884" y="31366"/>
                    </a:cubicBezTo>
                    <a:cubicBezTo>
                      <a:pt x="25800" y="30362"/>
                      <a:pt x="18150" y="31366"/>
                      <a:pt x="15669" y="31366"/>
                    </a:cubicBezTo>
                    <a:cubicBezTo>
                      <a:pt x="13188" y="31366"/>
                      <a:pt x="9939" y="34054"/>
                      <a:pt x="9998" y="31366"/>
                    </a:cubicBezTo>
                    <a:cubicBezTo>
                      <a:pt x="10057" y="28678"/>
                      <a:pt x="14192" y="18194"/>
                      <a:pt x="16023" y="15240"/>
                    </a:cubicBezTo>
                    <a:cubicBezTo>
                      <a:pt x="17854" y="12287"/>
                      <a:pt x="20158" y="13911"/>
                      <a:pt x="20985" y="13645"/>
                    </a:cubicBezTo>
                  </a:path>
                </a:pathLst>
              </a:custGeom>
              <a:solidFill>
                <a:srgbClr val="980000"/>
              </a:solidFill>
              <a:ln cap="flat" cmpd="sng" w="9525">
                <a:solidFill>
                  <a:srgbClr val="980000"/>
                </a:solidFill>
                <a:prstDash val="solid"/>
                <a:round/>
                <a:headEnd len="med" w="med" type="none"/>
                <a:tailEnd len="med" w="med" type="none"/>
              </a:ln>
            </p:spPr>
          </p:sp>
          <p:sp>
            <p:nvSpPr>
              <p:cNvPr id="4611" name="Google Shape;4611;p192"/>
              <p:cNvSpPr/>
              <p:nvPr/>
            </p:nvSpPr>
            <p:spPr>
              <a:xfrm>
                <a:off x="7526256" y="2847229"/>
                <a:ext cx="680175" cy="625975"/>
              </a:xfrm>
              <a:custGeom>
                <a:rect b="b" l="l" r="r" t="t"/>
                <a:pathLst>
                  <a:path extrusionOk="0" h="25039" w="27207">
                    <a:moveTo>
                      <a:pt x="52" y="10175"/>
                    </a:moveTo>
                    <a:cubicBezTo>
                      <a:pt x="-7" y="8078"/>
                      <a:pt x="-37" y="6483"/>
                      <a:pt x="938" y="5745"/>
                    </a:cubicBezTo>
                    <a:cubicBezTo>
                      <a:pt x="1913" y="5007"/>
                      <a:pt x="4807" y="6395"/>
                      <a:pt x="5900" y="5745"/>
                    </a:cubicBezTo>
                    <a:cubicBezTo>
                      <a:pt x="6993" y="5095"/>
                      <a:pt x="6550" y="2791"/>
                      <a:pt x="7495" y="1846"/>
                    </a:cubicBezTo>
                    <a:cubicBezTo>
                      <a:pt x="8440" y="901"/>
                      <a:pt x="10655" y="-74"/>
                      <a:pt x="11571" y="74"/>
                    </a:cubicBezTo>
                    <a:cubicBezTo>
                      <a:pt x="12487" y="222"/>
                      <a:pt x="10715" y="2555"/>
                      <a:pt x="12989" y="2732"/>
                    </a:cubicBezTo>
                    <a:cubicBezTo>
                      <a:pt x="15263" y="2909"/>
                      <a:pt x="23090" y="725"/>
                      <a:pt x="25216" y="1138"/>
                    </a:cubicBezTo>
                    <a:cubicBezTo>
                      <a:pt x="27343" y="1552"/>
                      <a:pt x="28022" y="3884"/>
                      <a:pt x="25748" y="5213"/>
                    </a:cubicBezTo>
                    <a:cubicBezTo>
                      <a:pt x="23474" y="6542"/>
                      <a:pt x="14672" y="6720"/>
                      <a:pt x="11571" y="9112"/>
                    </a:cubicBezTo>
                    <a:cubicBezTo>
                      <a:pt x="8470" y="11504"/>
                      <a:pt x="6580" y="17972"/>
                      <a:pt x="7141" y="19567"/>
                    </a:cubicBezTo>
                    <a:cubicBezTo>
                      <a:pt x="7702" y="21162"/>
                      <a:pt x="12989" y="18504"/>
                      <a:pt x="14938" y="18681"/>
                    </a:cubicBezTo>
                    <a:cubicBezTo>
                      <a:pt x="16887" y="18858"/>
                      <a:pt x="19574" y="19715"/>
                      <a:pt x="18836" y="20631"/>
                    </a:cubicBezTo>
                    <a:cubicBezTo>
                      <a:pt x="18098" y="21547"/>
                      <a:pt x="12605" y="23525"/>
                      <a:pt x="10508" y="24175"/>
                    </a:cubicBezTo>
                    <a:cubicBezTo>
                      <a:pt x="8411" y="24825"/>
                      <a:pt x="7791" y="25504"/>
                      <a:pt x="6255" y="24529"/>
                    </a:cubicBezTo>
                    <a:cubicBezTo>
                      <a:pt x="4719" y="23554"/>
                      <a:pt x="2327" y="20719"/>
                      <a:pt x="1293" y="18327"/>
                    </a:cubicBezTo>
                    <a:cubicBezTo>
                      <a:pt x="259" y="15935"/>
                      <a:pt x="111" y="12272"/>
                      <a:pt x="52" y="10175"/>
                    </a:cubicBezTo>
                    <a:close/>
                  </a:path>
                </a:pathLst>
              </a:custGeom>
              <a:solidFill>
                <a:srgbClr val="980000"/>
              </a:solidFill>
              <a:ln cap="flat" cmpd="sng" w="9525">
                <a:solidFill>
                  <a:srgbClr val="980000"/>
                </a:solidFill>
                <a:prstDash val="solid"/>
                <a:round/>
                <a:headEnd len="med" w="med" type="none"/>
                <a:tailEnd len="med" w="med" type="none"/>
              </a:ln>
            </p:spPr>
          </p:sp>
          <p:sp>
            <p:nvSpPr>
              <p:cNvPr id="4612" name="Google Shape;4612;p192"/>
              <p:cNvSpPr/>
              <p:nvPr/>
            </p:nvSpPr>
            <p:spPr>
              <a:xfrm>
                <a:off x="7889006" y="2900243"/>
                <a:ext cx="402000" cy="1119525"/>
              </a:xfrm>
              <a:custGeom>
                <a:rect b="b" l="l" r="r" t="t"/>
                <a:pathLst>
                  <a:path extrusionOk="0" h="44781" w="16080">
                    <a:moveTo>
                      <a:pt x="9288" y="3447"/>
                    </a:moveTo>
                    <a:cubicBezTo>
                      <a:pt x="6866" y="9827"/>
                      <a:pt x="1373" y="34281"/>
                      <a:pt x="251" y="40129"/>
                    </a:cubicBezTo>
                    <a:cubicBezTo>
                      <a:pt x="-871" y="45977"/>
                      <a:pt x="2347" y="37766"/>
                      <a:pt x="2554" y="38534"/>
                    </a:cubicBezTo>
                    <a:cubicBezTo>
                      <a:pt x="2761" y="39302"/>
                      <a:pt x="1137" y="44560"/>
                      <a:pt x="1491" y="44737"/>
                    </a:cubicBezTo>
                    <a:cubicBezTo>
                      <a:pt x="1846" y="44914"/>
                      <a:pt x="3352" y="42433"/>
                      <a:pt x="4681" y="39597"/>
                    </a:cubicBezTo>
                    <a:cubicBezTo>
                      <a:pt x="6010" y="36762"/>
                      <a:pt x="7900" y="31416"/>
                      <a:pt x="9465" y="27724"/>
                    </a:cubicBezTo>
                    <a:cubicBezTo>
                      <a:pt x="11030" y="24032"/>
                      <a:pt x="12980" y="21138"/>
                      <a:pt x="14073" y="17446"/>
                    </a:cubicBezTo>
                    <a:cubicBezTo>
                      <a:pt x="15166" y="13754"/>
                      <a:pt x="15904" y="8172"/>
                      <a:pt x="16022" y="5573"/>
                    </a:cubicBezTo>
                    <a:cubicBezTo>
                      <a:pt x="16140" y="2974"/>
                      <a:pt x="15904" y="2206"/>
                      <a:pt x="14782" y="1852"/>
                    </a:cubicBezTo>
                    <a:cubicBezTo>
                      <a:pt x="13660" y="1498"/>
                      <a:pt x="11710" y="-2932"/>
                      <a:pt x="9288" y="3447"/>
                    </a:cubicBezTo>
                    <a:close/>
                  </a:path>
                </a:pathLst>
              </a:custGeom>
              <a:solidFill>
                <a:srgbClr val="980000"/>
              </a:solidFill>
              <a:ln cap="flat" cmpd="sng" w="9525">
                <a:solidFill>
                  <a:srgbClr val="980000"/>
                </a:solidFill>
                <a:prstDash val="solid"/>
                <a:round/>
                <a:headEnd len="med" w="med" type="none"/>
                <a:tailEnd len="med" w="med" type="none"/>
              </a:ln>
            </p:spPr>
          </p:sp>
          <p:sp>
            <p:nvSpPr>
              <p:cNvPr id="4613" name="Google Shape;4613;p192"/>
              <p:cNvSpPr/>
              <p:nvPr/>
            </p:nvSpPr>
            <p:spPr>
              <a:xfrm>
                <a:off x="7863323" y="3949663"/>
                <a:ext cx="201025" cy="291850"/>
              </a:xfrm>
              <a:custGeom>
                <a:rect b="b" l="l" r="r" t="t"/>
                <a:pathLst>
                  <a:path extrusionOk="0" h="11674" w="8041">
                    <a:moveTo>
                      <a:pt x="392" y="3291"/>
                    </a:moveTo>
                    <a:cubicBezTo>
                      <a:pt x="-80" y="4030"/>
                      <a:pt x="2194" y="3735"/>
                      <a:pt x="2164" y="4532"/>
                    </a:cubicBezTo>
                    <a:cubicBezTo>
                      <a:pt x="2134" y="5330"/>
                      <a:pt x="450" y="6895"/>
                      <a:pt x="214" y="8076"/>
                    </a:cubicBezTo>
                    <a:cubicBezTo>
                      <a:pt x="-22" y="9257"/>
                      <a:pt x="-170" y="12034"/>
                      <a:pt x="746" y="11620"/>
                    </a:cubicBezTo>
                    <a:cubicBezTo>
                      <a:pt x="1662" y="11207"/>
                      <a:pt x="4497" y="7308"/>
                      <a:pt x="5708" y="5595"/>
                    </a:cubicBezTo>
                    <a:cubicBezTo>
                      <a:pt x="6919" y="3882"/>
                      <a:pt x="8130" y="2258"/>
                      <a:pt x="8012" y="1342"/>
                    </a:cubicBezTo>
                    <a:cubicBezTo>
                      <a:pt x="7894" y="426"/>
                      <a:pt x="6269" y="-224"/>
                      <a:pt x="4999" y="101"/>
                    </a:cubicBezTo>
                    <a:cubicBezTo>
                      <a:pt x="3729" y="426"/>
                      <a:pt x="865" y="2553"/>
                      <a:pt x="392" y="3291"/>
                    </a:cubicBezTo>
                    <a:close/>
                  </a:path>
                </a:pathLst>
              </a:custGeom>
              <a:solidFill>
                <a:srgbClr val="980000"/>
              </a:solidFill>
              <a:ln cap="flat" cmpd="sng" w="9525">
                <a:solidFill>
                  <a:srgbClr val="980000"/>
                </a:solidFill>
                <a:prstDash val="solid"/>
                <a:round/>
                <a:headEnd len="med" w="med" type="none"/>
                <a:tailEnd len="med" w="med" type="none"/>
              </a:ln>
            </p:spPr>
          </p:sp>
        </p:grpSp>
      </p:grpSp>
      <p:pic>
        <p:nvPicPr>
          <p:cNvPr id="4614" name="Google Shape;4614;p192"/>
          <p:cNvPicPr preferRelativeResize="0"/>
          <p:nvPr/>
        </p:nvPicPr>
        <p:blipFill>
          <a:blip r:embed="rId3">
            <a:alphaModFix amt="43000"/>
          </a:blip>
          <a:stretch>
            <a:fillRect/>
          </a:stretch>
        </p:blipFill>
        <p:spPr>
          <a:xfrm>
            <a:off x="4614013" y="-221900"/>
            <a:ext cx="4314825" cy="4572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rain Surgery XL by Slidesgo">
  <a:themeElements>
    <a:clrScheme name="Simple Light">
      <a:dk1>
        <a:srgbClr val="73643F"/>
      </a:dk1>
      <a:lt1>
        <a:srgbClr val="A47E54"/>
      </a:lt1>
      <a:dk2>
        <a:srgbClr val="F4CE9F"/>
      </a:dk2>
      <a:lt2>
        <a:srgbClr val="FFFFFF"/>
      </a:lt2>
      <a:accent1>
        <a:srgbClr val="73643F"/>
      </a:accent1>
      <a:accent2>
        <a:srgbClr val="A47E54"/>
      </a:accent2>
      <a:accent3>
        <a:srgbClr val="F4CE9F"/>
      </a:accent3>
      <a:accent4>
        <a:srgbClr val="FFFFFF"/>
      </a:accent4>
      <a:accent5>
        <a:srgbClr val="73643F"/>
      </a:accent5>
      <a:accent6>
        <a:srgbClr val="A47E54"/>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Brain Surgery XL by Slidesgo">
  <a:themeElements>
    <a:clrScheme name="Simple Light">
      <a:dk1>
        <a:srgbClr val="344372"/>
      </a:dk1>
      <a:lt1>
        <a:srgbClr val="5379A7"/>
      </a:lt1>
      <a:dk2>
        <a:srgbClr val="9EC5F3"/>
      </a:dk2>
      <a:lt2>
        <a:srgbClr val="FFFFFF"/>
      </a:lt2>
      <a:accent1>
        <a:srgbClr val="344372"/>
      </a:accent1>
      <a:accent2>
        <a:srgbClr val="5379A7"/>
      </a:accent2>
      <a:accent3>
        <a:srgbClr val="9EC5F3"/>
      </a:accent3>
      <a:accent4>
        <a:srgbClr val="FFFFFF"/>
      </a:accent4>
      <a:accent5>
        <a:srgbClr val="344372"/>
      </a:accent5>
      <a:accent6>
        <a:srgbClr val="5379A7"/>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Brain Surgery XL by Slidesgo">
  <a:themeElements>
    <a:clrScheme name="Simple Light">
      <a:dk1>
        <a:srgbClr val="73643F"/>
      </a:dk1>
      <a:lt1>
        <a:srgbClr val="A47E54"/>
      </a:lt1>
      <a:dk2>
        <a:srgbClr val="F4CE9F"/>
      </a:dk2>
      <a:lt2>
        <a:srgbClr val="FFFFFF"/>
      </a:lt2>
      <a:accent1>
        <a:srgbClr val="73643F"/>
      </a:accent1>
      <a:accent2>
        <a:srgbClr val="A47E54"/>
      </a:accent2>
      <a:accent3>
        <a:srgbClr val="F4CE9F"/>
      </a:accent3>
      <a:accent4>
        <a:srgbClr val="FFFFFF"/>
      </a:accent4>
      <a:accent5>
        <a:srgbClr val="73643F"/>
      </a:accent5>
      <a:accent6>
        <a:srgbClr val="A47E54"/>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